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220" autoAdjust="0"/>
  </p:normalViewPr>
  <p:slideViewPr>
    <p:cSldViewPr snapToGrid="0">
      <p:cViewPr varScale="1">
        <p:scale>
          <a:sx n="56" d="100"/>
          <a:sy n="56" d="100"/>
        </p:scale>
        <p:origin x="97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BA7DA-37A4-4EDD-85DA-A600654C532E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E22E0-CE3F-4CA4-9671-C696CFAB5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85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everybody, and welcome back to our lecture on …</a:t>
            </a:r>
          </a:p>
          <a:p>
            <a:r>
              <a:rPr lang="en-US" dirty="0"/>
              <a:t>Today we will continue with the subject of RDF that we started on the previous lesson.</a:t>
            </a:r>
          </a:p>
          <a:p>
            <a:r>
              <a:rPr lang="en-US" dirty="0"/>
              <a:t>If you have not yet seen lesson number 8, it would be a good idea to do so as it provides some foundation for today’s lesson on RDF Schema</a:t>
            </a:r>
          </a:p>
          <a:p>
            <a:r>
              <a:rPr lang="en-US" dirty="0"/>
              <a:t>These materials have been prepared by DRS and LJGC</a:t>
            </a:r>
          </a:p>
          <a:p>
            <a:r>
              <a:rPr lang="en-US" dirty="0"/>
              <a:t>Welcome back!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FE22E0-CE3F-4CA4-9671-C696CFAB5E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838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have the outline ….</a:t>
            </a:r>
          </a:p>
          <a:p>
            <a:r>
              <a:rPr lang="en-US" dirty="0"/>
              <a:t>RDFS: what it is and how statements, triples of S-P-O work with it --- how to use RDFS when creating controlled vocabularies ---- and some bits about how it can be serialized</a:t>
            </a:r>
          </a:p>
          <a:p>
            <a:r>
              <a:rPr lang="en-US" dirty="0"/>
              <a:t>Moving to Collections in RDF and RDFS: which ones are available and what the differences are</a:t>
            </a:r>
          </a:p>
          <a:p>
            <a:r>
              <a:rPr lang="en-US" dirty="0"/>
              <a:t>Then detail about the specification or model behind RDFs</a:t>
            </a:r>
          </a:p>
          <a:p>
            <a:r>
              <a:rPr lang="en-US" dirty="0"/>
              <a:t>At the end, as usual, we will finalize with a summary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FE22E0-CE3F-4CA4-9671-C696CFAB5E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42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FE22E0-CE3F-4CA4-9671-C696CFAB5E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266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FE22E0-CE3F-4CA4-9671-C696CFAB5E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216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1EFB1-716D-4426-A205-2D7095ECD1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5CE627-5DC6-4035-921D-027E441C4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23BB6-96EE-4389-AC7F-8F7E8A852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32756-238C-4CF7-9E48-37AE7EFD3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7E0E8-65A7-46D7-B865-90FEB2411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004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191CE-3EAD-42A0-94CF-5D8F7C34E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48C918-F316-4C70-9A56-F1D2F4B528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14CA52-5C70-40F3-949C-736EF4017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58B82-ACC6-4222-BB7B-B12091516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A3DE1-D0FA-439B-87EF-3DF0619A1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38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FB498F-8795-4413-83EF-62D315E4C7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03B4F1-D501-450F-BDD8-E2DE78F7B3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E95AD-EC24-483D-B83E-B24A6F688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989A2-5162-4B95-847D-F402BDE1A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8E75B-30A9-4805-AC3B-4826B86FB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018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CB726-B0CA-4337-8414-C80EBADC1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ED487-89D0-4B3E-ADDD-E8B7B6B4E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CC76D-E5C9-4EB3-8D8E-59DDDF0C6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82F29-E149-412C-8249-EB4525945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E0368-635C-40A8-80B9-F259BAB36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19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49F5B-7723-4470-934F-6E0D141B3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83AB4-0533-4E3C-B075-D7378E12D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966EE-0FFA-463D-A6CD-276FE3869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D67A3-1B38-4E5C-A818-447B745DA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998C6-2CF9-45D9-99AE-302A554DC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81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FF04D-E4E8-44EC-B03F-FB0949441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9FCFF-5DE2-49F6-A26D-512A5537BF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A9619-C49B-4F8E-9A6F-A55B6D8A39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E038CE-87B0-4F00-A2CB-9F81B4412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9B0338-EFE3-4793-AC18-4FDBC46F5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A8F17-A7AB-41C6-BB49-02DE1475D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97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E9268-163A-4EA3-AE77-56DC0D2FD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8BD048-0276-44EC-813A-17268FF06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471E52-AD30-411C-A5B6-FA0D27C21B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C76998-CB03-40B1-8FE2-995EC788DD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6798B8-20FA-43BA-8738-C6E5F9615F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E7F01E-757A-4D7F-9F3A-FEF8F3F68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EF6632-74F8-4C87-8D18-BB9F19874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A04DC8-3532-4D2C-BCB4-92DBE9BBD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375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A1D6D-7695-489A-9E97-525A28B2C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28A6E4-17D0-497E-A4BB-C1D6B6CCF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37AD0D-B922-4251-A336-B699B9D94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CB669E-6DF0-4EA1-9E4A-CAC0D74F5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119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0338E7-7BAB-489A-9126-AC2A3B45D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03B8BD-F772-40DA-A4A1-05D8D53CE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0FC7BA-F7DE-4F56-A229-2E46A0974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658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6BC25-26B8-4387-A700-BFA800486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53C23-3292-4D9A-9FF7-1C44583F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2DD650-E313-41C3-A871-062B1885AC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E98362-93AB-4FF4-AC9A-5D6021EF1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B1CF75-26E6-411E-BD11-96B8B04BE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218AE1-5F05-439F-96DC-2238F0A31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59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1B416-E24F-4D9B-AFFF-A2DA904D5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759B8-8BB9-43DE-9AF5-0C303FCA37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8AEA7E-8E9C-4CA6-9EB2-1EDCEB77E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E76203-79A7-487A-8828-DBBF62D4E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39353-6AB4-47A2-BD53-ACCB3EDA0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64F5A-4B35-4358-80BB-4BFDA9F69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65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6A722-AD6B-43B8-A2D1-D8661B187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B8DCC-5455-4CA8-A56F-02A2EBFCE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6B384-E034-415D-AAC2-51EFABEF58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6734F-9E47-410D-9005-2395A4EE6C83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1B940-438F-4149-AFB3-587ABAD875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D55F4-87CA-4C28-B281-D62B6A9C09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8CCD6-FE96-4FC3-A378-717ED8655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790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8.png"/><Relationship Id="rId5" Type="http://schemas.openxmlformats.org/officeDocument/2006/relationships/image" Target="../media/image17.jpg"/><Relationship Id="rId4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image" Target="../media/image20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image" Target="../media/image2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2.png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2.png"/><Relationship Id="rId4" Type="http://schemas.openxmlformats.org/officeDocument/2006/relationships/image" Target="../media/image23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2.png"/><Relationship Id="rId4" Type="http://schemas.openxmlformats.org/officeDocument/2006/relationships/image" Target="../media/image2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2.png"/><Relationship Id="rId4" Type="http://schemas.openxmlformats.org/officeDocument/2006/relationships/image" Target="../media/image25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2.png"/><Relationship Id="rId4" Type="http://schemas.openxmlformats.org/officeDocument/2006/relationships/image" Target="../media/image26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2.png"/><Relationship Id="rId4" Type="http://schemas.openxmlformats.org/officeDocument/2006/relationships/image" Target="../media/image27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2.png"/><Relationship Id="rId4" Type="http://schemas.openxmlformats.org/officeDocument/2006/relationships/image" Target="../media/image28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2.png"/><Relationship Id="rId4" Type="http://schemas.openxmlformats.org/officeDocument/2006/relationships/image" Target="../media/image29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2.png"/><Relationship Id="rId4" Type="http://schemas.openxmlformats.org/officeDocument/2006/relationships/image" Target="../media/image3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utput9-0">
            <a:extLst>
              <a:ext uri="{FF2B5EF4-FFF2-40B4-BE49-F238E27FC236}">
                <a16:creationId xmlns:a16="http://schemas.microsoft.com/office/drawing/2014/main" id="{D12A3E38-1A37-443B-AF31-EE047C7FF67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5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3762F02-23F0-43A2-B854-203D920C748E}"/>
              </a:ext>
            </a:extLst>
          </p:cNvPr>
          <p:cNvSpPr txBox="1"/>
          <p:nvPr/>
        </p:nvSpPr>
        <p:spPr>
          <a:xfrm flipH="1">
            <a:off x="4755942" y="5337544"/>
            <a:ext cx="3693753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July, 2021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E7D7073-E261-4B88-A3A3-229D91F4F0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729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71"/>
    </mc:Choice>
    <mc:Fallback xmlns="">
      <p:transition spd="slow" advTm="39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9D9D3D3-A88F-4F7D-9257-7CF2C8A5AA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09"/>
            <a:ext cx="12241530" cy="685921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FDABCC4-B135-408F-8D03-B6408CE36A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714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727"/>
    </mc:Choice>
    <mc:Fallback>
      <p:transition spd="slow" advTm="97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78" x="55563" y="995363"/>
          <p14:tracePt t="4786" x="100013" y="985838"/>
          <p14:tracePt t="4797" x="136525" y="985838"/>
          <p14:tracePt t="4800" x="192088" y="985838"/>
          <p14:tracePt t="4808" x="238125" y="985838"/>
          <p14:tracePt t="4821" x="265113" y="985838"/>
          <p14:tracePt t="4828" x="292100" y="985838"/>
          <p14:tracePt t="4837" x="301625" y="985838"/>
          <p14:tracePt t="4910" x="311150" y="985838"/>
          <p14:tracePt t="5258" x="319088" y="985838"/>
          <p14:tracePt t="5272" x="328613" y="985838"/>
          <p14:tracePt t="5279" x="338138" y="985838"/>
          <p14:tracePt t="5288" x="347663" y="985838"/>
          <p14:tracePt t="5300" x="374650" y="985838"/>
          <p14:tracePt t="5316" x="420688" y="995363"/>
          <p14:tracePt t="5322" x="457200" y="1004888"/>
          <p14:tracePt t="5327" x="484188" y="1022350"/>
          <p14:tracePt t="5340" x="511175" y="1022350"/>
          <p14:tracePt t="5344" x="538163" y="1022350"/>
          <p14:tracePt t="5353" x="584200" y="1022350"/>
          <p14:tracePt t="5357" x="620713" y="1031875"/>
          <p14:tracePt t="5370" x="666750" y="1041400"/>
          <p14:tracePt t="5379" x="712788" y="1050925"/>
          <p14:tracePt t="5386" x="749300" y="1050925"/>
          <p14:tracePt t="5393" x="776288" y="1058863"/>
          <p14:tracePt t="5398" x="822325" y="1068388"/>
          <p14:tracePt t="5410" x="868363" y="1068388"/>
          <p14:tracePt t="5417" x="904875" y="1068388"/>
          <p14:tracePt t="5423" x="931863" y="1068388"/>
          <p14:tracePt t="5433" x="977900" y="1068388"/>
          <p14:tracePt t="5442" x="1004888" y="1068388"/>
          <p14:tracePt t="5450" x="1041400" y="1068388"/>
          <p14:tracePt t="5458" x="1087438" y="1077913"/>
          <p14:tracePt t="5464" x="1114425" y="1077913"/>
          <p14:tracePt t="5468" x="1160463" y="1077913"/>
          <p14:tracePt t="5476" x="1196975" y="1077913"/>
          <p14:tracePt t="5484" x="1241425" y="1077913"/>
          <p14:tracePt t="5492" x="1277938" y="1077913"/>
          <p14:tracePt t="5501" x="1323975" y="1077913"/>
          <p14:tracePt t="5507" x="1360488" y="1077913"/>
          <p14:tracePt t="5518" x="1406525" y="1077913"/>
          <p14:tracePt t="5524" x="1443038" y="1077913"/>
          <p14:tracePt t="5532" x="1470025" y="1077913"/>
          <p14:tracePt t="5540" x="1506538" y="1077913"/>
          <p14:tracePt t="5548" x="1533525" y="1077913"/>
          <p14:tracePt t="5557" x="1562100" y="1068388"/>
          <p14:tracePt t="5564" x="1589088" y="1058863"/>
          <p14:tracePt t="5572" x="1625600" y="1058863"/>
          <p14:tracePt t="5577" x="1662113" y="1058863"/>
          <p14:tracePt t="5590" x="1708150" y="1058863"/>
          <p14:tracePt t="5597" x="1744663" y="1058863"/>
          <p14:tracePt t="5603" x="1790700" y="1058863"/>
          <p14:tracePt t="5610" x="1827213" y="1058863"/>
          <p14:tracePt t="5622" x="1854200" y="1058863"/>
          <p14:tracePt t="5632" x="1890713" y="1058863"/>
          <p14:tracePt t="5640" x="1917700" y="1058863"/>
          <p14:tracePt t="5646" x="1954213" y="1058863"/>
          <p14:tracePt t="5653" x="2000250" y="1058863"/>
          <p14:tracePt t="5661" x="2063750" y="1077913"/>
          <p14:tracePt t="5667" x="2146300" y="1077913"/>
          <p14:tracePt t="5674" x="2219325" y="1077913"/>
          <p14:tracePt t="5679" x="2292350" y="1077913"/>
          <p14:tracePt t="5688" x="2365375" y="1087438"/>
          <p14:tracePt t="5696" x="2457450" y="1087438"/>
          <p14:tracePt t="5704" x="2538413" y="1095375"/>
          <p14:tracePt t="5712" x="2647950" y="1123950"/>
          <p14:tracePt t="5720" x="2730500" y="1141413"/>
          <p14:tracePt t="5731" x="2803525" y="1150938"/>
          <p14:tracePt t="5738" x="2849563" y="1160463"/>
          <p14:tracePt t="5743" x="2876550" y="1177925"/>
          <p14:tracePt t="5752" x="2895600" y="1177925"/>
          <p14:tracePt t="6122" x="2886075" y="1177925"/>
          <p14:tracePt t="6128" x="2859088" y="1196975"/>
          <p14:tracePt t="6141" x="2822575" y="1204913"/>
          <p14:tracePt t="6144" x="2776538" y="1233488"/>
          <p14:tracePt t="6152" x="2730500" y="1250950"/>
          <p14:tracePt t="6160" x="2684463" y="1277938"/>
          <p14:tracePt t="6171" x="2640013" y="1287463"/>
          <p14:tracePt t="6177" x="2603500" y="1296988"/>
          <p14:tracePt t="6187" x="2557463" y="1323975"/>
          <p14:tracePt t="6195" x="2511425" y="1333500"/>
          <p14:tracePt t="6199" x="2465388" y="1350963"/>
          <p14:tracePt t="6211" x="2419350" y="1379538"/>
          <p14:tracePt t="6220" x="2374900" y="1397000"/>
          <p14:tracePt t="6227" x="2328863" y="1406525"/>
          <p14:tracePt t="6234" x="2282825" y="1433513"/>
          <p14:tracePt t="6238" x="2246313" y="1443038"/>
          <p14:tracePt t="6246" x="2200275" y="1470025"/>
          <p14:tracePt t="6254" x="2155825" y="1489075"/>
          <p14:tracePt t="6262" x="2109788" y="1506538"/>
          <p14:tracePt t="6269" x="2063750" y="1533525"/>
          <p14:tracePt t="6278" x="2000250" y="1570038"/>
          <p14:tracePt t="6286" x="1917700" y="1616075"/>
          <p14:tracePt t="6298" x="1854200" y="1635125"/>
          <p14:tracePt t="6305" x="1798638" y="1662113"/>
          <p14:tracePt t="6314" x="1754188" y="1689100"/>
          <p14:tracePt t="6318" x="1717675" y="1708150"/>
          <p14:tracePt t="6326" x="1689100" y="1725613"/>
          <p14:tracePt t="6334" x="1662113" y="1735138"/>
          <p14:tracePt t="6346" x="1644650" y="1744663"/>
          <p14:tracePt t="6352" x="1606550" y="1752600"/>
          <p14:tracePt t="6358" x="1589088" y="1762125"/>
          <p14:tracePt t="6369" x="1579563" y="1771650"/>
          <p14:tracePt t="6375" x="1579563" y="1781175"/>
          <p14:tracePt t="6384" x="1570038" y="1789113"/>
          <p14:tracePt t="6395" x="1562100" y="1789113"/>
          <p14:tracePt t="6431" x="1552575" y="1789113"/>
          <p14:tracePt t="6439" x="1543050" y="1789113"/>
          <p14:tracePt t="6448" x="1516063" y="1789113"/>
          <p14:tracePt t="6460" x="1443038" y="1781175"/>
          <p14:tracePt t="6469" x="1406525" y="1762125"/>
          <p14:tracePt t="6477" x="1343025" y="1752600"/>
          <p14:tracePt t="6486" x="1287463" y="1744663"/>
          <p14:tracePt t="6494" x="1223963" y="1716088"/>
          <p14:tracePt t="6500" x="1160463" y="1689100"/>
          <p14:tracePt t="6505" x="1087438" y="1662113"/>
          <p14:tracePt t="6514" x="1041400" y="1643063"/>
          <p14:tracePt t="6521" x="995363" y="1625600"/>
          <p14:tracePt t="6529" x="958850" y="1598613"/>
          <p14:tracePt t="6538" x="931863" y="1579563"/>
          <p14:tracePt t="6546" x="922338" y="1570038"/>
          <p14:tracePt t="6554" x="922338" y="1562100"/>
          <p14:tracePt t="6562" x="912813" y="1562100"/>
          <p14:tracePt t="6567" x="912813" y="1552575"/>
          <p14:tracePt t="6580" x="904875" y="1552575"/>
          <p14:tracePt t="6588" x="895350" y="1552575"/>
          <p14:tracePt t="6595" x="895350" y="1543050"/>
          <p14:tracePt t="6602" x="885825" y="1533525"/>
          <p14:tracePt t="6608" x="858838" y="1525588"/>
          <p14:tracePt t="6617" x="849313" y="1525588"/>
          <p14:tracePt t="6624" x="831850" y="1525588"/>
          <p14:tracePt t="6633" x="822325" y="1525588"/>
          <p14:tracePt t="6640" x="812800" y="1525588"/>
          <p14:tracePt t="6648" x="803275" y="1552575"/>
          <p14:tracePt t="6656" x="766763" y="1635125"/>
          <p14:tracePt t="6664" x="712788" y="1771650"/>
          <p14:tracePt t="6672" x="620713" y="1927225"/>
          <p14:tracePt t="6678" x="547688" y="2046288"/>
          <p14:tracePt t="6686" x="493713" y="2127250"/>
          <p14:tracePt t="6753" x="493713" y="2136775"/>
          <p14:tracePt t="6980" x="493713" y="2127250"/>
          <p14:tracePt t="6986" x="465138" y="2100263"/>
          <p14:tracePt t="6999" x="447675" y="2054225"/>
          <p14:tracePt t="7005" x="438150" y="2000250"/>
          <p14:tracePt t="7013" x="428625" y="1954213"/>
          <p14:tracePt t="7017" x="428625" y="1917700"/>
          <p14:tracePt t="7028" x="428625" y="1871663"/>
          <p14:tracePt t="7037" x="428625" y="1844675"/>
          <p14:tracePt t="7043" x="428625" y="1825625"/>
          <p14:tracePt t="7052" x="428625" y="1808163"/>
          <p14:tracePt t="7062" x="428625" y="1789113"/>
          <p14:tracePt t="7065" x="428625" y="1781175"/>
          <p14:tracePt t="7080" x="420688" y="1771650"/>
          <p14:tracePt t="7088" x="411163" y="1762125"/>
          <p14:tracePt t="7100" x="401638" y="1752600"/>
          <p14:tracePt t="7107" x="401638" y="1744663"/>
          <p14:tracePt t="7155" x="401638" y="1735138"/>
          <p14:tracePt t="7277" x="401638" y="1725613"/>
          <p14:tracePt t="16684" x="401638" y="1735138"/>
          <p14:tracePt t="16689" x="401638" y="1744663"/>
          <p14:tracePt t="16698" x="401638" y="1752600"/>
          <p14:tracePt t="16706" x="401638" y="1771650"/>
          <p14:tracePt t="16719" x="401638" y="1789113"/>
          <p14:tracePt t="16725" x="411163" y="1808163"/>
          <p14:tracePt t="16733" x="420688" y="1825625"/>
          <p14:tracePt t="16737" x="428625" y="1844675"/>
          <p14:tracePt t="16746" x="438150" y="1862138"/>
          <p14:tracePt t="16758" x="447675" y="1871663"/>
          <p14:tracePt t="16766" x="457200" y="1871663"/>
          <p14:tracePt t="16774" x="465138" y="1881188"/>
          <p14:tracePt t="16780" x="465138" y="1890713"/>
          <p14:tracePt t="16787" x="474663" y="1898650"/>
          <p14:tracePt t="16800" x="484188" y="1908175"/>
          <p14:tracePt t="16816" x="493713" y="1917700"/>
          <p14:tracePt t="16824" x="501650" y="1927225"/>
          <p14:tracePt t="16835" x="511175" y="1927225"/>
          <p14:tracePt t="16839" x="511175" y="1935163"/>
          <p14:tracePt t="16847" x="511175" y="1944688"/>
          <p14:tracePt t="16903" x="511175" y="1954213"/>
          <p14:tracePt t="16910" x="520700" y="1963738"/>
          <p14:tracePt t="16918" x="530225" y="1973263"/>
          <p14:tracePt t="16926" x="538163" y="1981200"/>
          <p14:tracePt t="16938" x="547688" y="1990725"/>
          <p14:tracePt t="16947" x="557213" y="2000250"/>
          <p14:tracePt t="16954" x="566738" y="2027238"/>
          <p14:tracePt t="16959" x="584200" y="2063750"/>
          <p14:tracePt t="16966" x="603250" y="2090738"/>
          <p14:tracePt t="16974" x="639763" y="2136775"/>
          <p14:tracePt t="16982" x="666750" y="2163763"/>
          <p14:tracePt t="16990" x="693738" y="2200275"/>
          <p14:tracePt t="16998" x="703263" y="2219325"/>
          <p14:tracePt t="17010" x="712788" y="2228850"/>
          <p14:tracePt t="17025" x="720725" y="2228850"/>
          <p14:tracePt t="17030" x="730250" y="2236788"/>
          <p14:tracePt t="17045" x="739775" y="2236788"/>
          <p14:tracePt t="17250" x="712788" y="2219325"/>
          <p14:tracePt t="17259" x="703263" y="2209800"/>
          <p14:tracePt t="17263" x="693738" y="2200275"/>
          <p14:tracePt t="17288" x="684213" y="2200275"/>
          <p14:tracePt t="17296" x="684213" y="2192338"/>
          <p14:tracePt t="17304" x="676275" y="2192338"/>
          <p14:tracePt t="17311" x="666750" y="2192338"/>
          <p14:tracePt t="17385" x="647700" y="2192338"/>
          <p14:tracePt t="17398" x="630238" y="2182813"/>
          <p14:tracePt t="17407" x="603250" y="2182813"/>
          <p14:tracePt t="17414" x="593725" y="2182813"/>
          <p14:tracePt t="17422" x="584200" y="2182813"/>
          <p14:tracePt t="17493" x="574675" y="2182813"/>
          <p14:tracePt t="17517" x="557213" y="2209800"/>
          <p14:tracePt t="17527" x="547688" y="2236788"/>
          <p14:tracePt t="17536" x="538163" y="2255838"/>
          <p14:tracePt t="17543" x="520700" y="2273300"/>
          <p14:tracePt t="17549" x="511175" y="2309813"/>
          <p14:tracePt t="17567" x="501650" y="2338388"/>
          <p14:tracePt t="17573" x="484188" y="2374900"/>
          <p14:tracePt t="17577" x="474663" y="2401888"/>
          <p14:tracePt t="17586" x="465138" y="2447925"/>
          <p14:tracePt t="17597" x="457200" y="2474913"/>
          <p14:tracePt t="17605" x="447675" y="2511425"/>
          <p14:tracePt t="17613" x="438150" y="2557463"/>
          <p14:tracePt t="17622" x="428625" y="2601913"/>
          <p14:tracePt t="17630" x="411163" y="2638425"/>
          <p14:tracePt t="17646" x="401638" y="2720975"/>
          <p14:tracePt t="17652" x="401638" y="2757488"/>
          <p14:tracePt t="17658" x="392113" y="2784475"/>
          <p14:tracePt t="17666" x="392113" y="2813050"/>
          <p14:tracePt t="17674" x="392113" y="2840038"/>
          <p14:tracePt t="17679" x="384175" y="2876550"/>
          <p14:tracePt t="17688" x="384175" y="2903538"/>
          <p14:tracePt t="17697" x="384175" y="2940050"/>
          <p14:tracePt t="17704" x="374650" y="2976563"/>
          <p14:tracePt t="17712" x="374650" y="3005138"/>
          <p14:tracePt t="17720" x="374650" y="3041650"/>
          <p14:tracePt t="17732" x="374650" y="3068638"/>
          <p14:tracePt t="17739" x="374650" y="3105150"/>
          <p14:tracePt t="17747" x="374650" y="3122613"/>
          <p14:tracePt t="17755" x="374650" y="3141663"/>
          <p14:tracePt t="17763" x="374650" y="3151188"/>
          <p14:tracePt t="17770" x="374650" y="3168650"/>
          <p14:tracePt t="17776" x="374650" y="3205163"/>
          <p14:tracePt t="17784" x="384175" y="3232150"/>
          <p14:tracePt t="17793" x="392113" y="3260725"/>
          <p14:tracePt t="17797" x="401638" y="3297238"/>
          <p14:tracePt t="17806" x="420688" y="3324225"/>
          <p14:tracePt t="17814" x="428625" y="3360738"/>
          <p14:tracePt t="17822" x="438150" y="3397250"/>
          <p14:tracePt t="17830" x="447675" y="3424238"/>
          <p14:tracePt t="17837" x="457200" y="3451225"/>
          <p14:tracePt t="17846" x="465138" y="3487738"/>
          <p14:tracePt t="17854" x="474663" y="3506788"/>
          <p14:tracePt t="17861" x="474663" y="3516313"/>
          <p14:tracePt t="17878" x="484188" y="3524250"/>
          <p14:tracePt t="17887" x="484188" y="3543300"/>
          <p14:tracePt t="17894" x="484188" y="3552825"/>
          <p14:tracePt t="17911" x="484188" y="3597275"/>
          <p14:tracePt t="17916" x="493713" y="3616325"/>
          <p14:tracePt t="17924" x="493713" y="3643313"/>
          <p14:tracePt t="17936" x="493713" y="3662363"/>
          <p14:tracePt t="17945" x="493713" y="3689350"/>
          <p14:tracePt t="17950" x="493713" y="3716338"/>
          <p14:tracePt t="17961" x="493713" y="3743325"/>
          <p14:tracePt t="17967" x="493713" y="3779838"/>
          <p14:tracePt t="17977" x="493713" y="3808413"/>
          <p14:tracePt t="17984" x="493713" y="3835400"/>
          <p14:tracePt t="17991" x="493713" y="3862388"/>
          <p14:tracePt t="17998" x="484188" y="3898900"/>
          <p14:tracePt t="18008" x="484188" y="3927475"/>
          <p14:tracePt t="18022" x="474663" y="4000500"/>
          <p14:tracePt t="18028" x="457200" y="4037013"/>
          <p14:tracePt t="18036" x="457200" y="4064000"/>
          <p14:tracePt t="18045" x="447675" y="4100513"/>
          <p14:tracePt t="18052" x="447675" y="4117975"/>
          <p14:tracePt t="18062" x="447675" y="4146550"/>
          <p14:tracePt t="18069" x="447675" y="4154488"/>
          <p14:tracePt t="18083" x="438150" y="4191000"/>
          <p14:tracePt t="18100" x="438150" y="4210050"/>
          <p14:tracePt t="18108" x="438150" y="4219575"/>
          <p14:tracePt t="18115" x="438150" y="4237038"/>
          <p14:tracePt t="18121" x="438150" y="4256088"/>
          <p14:tracePt t="18129" x="438150" y="4264025"/>
          <p14:tracePt t="18138" x="438150" y="4273550"/>
          <p14:tracePt t="18153" x="438150" y="4283075"/>
          <p14:tracePt t="18162" x="438150" y="4292600"/>
          <p14:tracePt t="18170" x="438150" y="4300538"/>
          <p14:tracePt t="18179" x="438150" y="4319588"/>
          <p14:tracePt t="18186" x="438150" y="4329113"/>
          <p14:tracePt t="18195" x="438150" y="4337050"/>
          <p14:tracePt t="18203" x="438150" y="4346575"/>
          <p14:tracePt t="18211" x="438150" y="4365625"/>
          <p14:tracePt t="18218" x="438150" y="4383088"/>
          <p14:tracePt t="18228" x="438150" y="4392613"/>
          <p14:tracePt t="18234" x="438150" y="4402138"/>
          <p14:tracePt t="18240" x="438150" y="4410075"/>
          <p14:tracePt t="18265" x="438150" y="4419600"/>
          <p14:tracePt t="18271" x="438150" y="4429125"/>
          <p14:tracePt t="20049" x="438150" y="4419600"/>
          <p14:tracePt t="20062" x="438150" y="4402138"/>
          <p14:tracePt t="20072" x="438150" y="4392613"/>
          <p14:tracePt t="20077" x="438150" y="4373563"/>
          <p14:tracePt t="20091" x="438150" y="4365625"/>
          <p14:tracePt t="20097" x="438150" y="4356100"/>
          <p14:tracePt t="20112" x="438150" y="4346575"/>
          <p14:tracePt t="20144" x="438150" y="4329113"/>
          <p14:tracePt t="20151" x="447675" y="4300538"/>
          <p14:tracePt t="20160" x="465138" y="4264025"/>
          <p14:tracePt t="20165" x="465138" y="4237038"/>
          <p14:tracePt t="20172" x="474663" y="4210050"/>
          <p14:tracePt t="20179" x="484188" y="4183063"/>
          <p14:tracePt t="20194" x="493713" y="4137025"/>
          <p14:tracePt t="20199" x="493713" y="4090988"/>
          <p14:tracePt t="20204" x="501650" y="4054475"/>
          <p14:tracePt t="20212" x="511175" y="4008438"/>
          <p14:tracePt t="20224" x="520700" y="3981450"/>
          <p14:tracePt t="20231" x="530225" y="3954463"/>
          <p14:tracePt t="20239" x="530225" y="3908425"/>
          <p14:tracePt t="20246" x="547688" y="3881438"/>
          <p14:tracePt t="20253" x="557213" y="3835400"/>
          <p14:tracePt t="20259" x="566738" y="3798888"/>
          <p14:tracePt t="20266" x="574675" y="3752850"/>
          <p14:tracePt t="20274" x="584200" y="3706813"/>
          <p14:tracePt t="20284" x="593725" y="3652838"/>
          <p14:tracePt t="20290" x="611188" y="3606800"/>
          <p14:tracePt t="20302" x="611188" y="3579813"/>
          <p14:tracePt t="20311" x="620713" y="3552825"/>
          <p14:tracePt t="20318" x="620713" y="3524250"/>
          <p14:tracePt t="20325" x="630238" y="3487738"/>
          <p14:tracePt t="20333" x="630238" y="3460750"/>
          <p14:tracePt t="20341" x="630238" y="3443288"/>
          <p14:tracePt t="20349" x="630238" y="3424238"/>
          <p14:tracePt t="20356" x="630238" y="3414713"/>
          <p14:tracePt t="20363" x="630238" y="3397250"/>
          <p14:tracePt t="20379" x="630238" y="3387725"/>
          <p14:tracePt t="20388" x="630238" y="3370263"/>
          <p14:tracePt t="20395" x="630238" y="3360738"/>
          <p14:tracePt t="20402" x="630238" y="3341688"/>
          <p14:tracePt t="20408" x="630238" y="3324225"/>
          <p14:tracePt t="20416" x="630238" y="3297238"/>
          <p14:tracePt t="20424" x="630238" y="3278188"/>
          <p14:tracePt t="20432" x="630238" y="3268663"/>
          <p14:tracePt t="20446" x="630238" y="3260725"/>
          <p14:tracePt t="20452" x="630238" y="3224213"/>
          <p14:tracePt t="20466" x="630238" y="3205163"/>
          <p14:tracePt t="20474" x="639763" y="3178175"/>
          <p14:tracePt t="20481" x="639763" y="3141663"/>
          <p14:tracePt t="20490" x="639763" y="3105150"/>
          <p14:tracePt t="20498" x="647700" y="3078163"/>
          <p14:tracePt t="20507" x="647700" y="3049588"/>
          <p14:tracePt t="20513" x="647700" y="3013075"/>
          <p14:tracePt t="20518" x="657225" y="2995613"/>
          <p14:tracePt t="20527" x="657225" y="2968625"/>
          <p14:tracePt t="20534" x="657225" y="2940050"/>
          <p14:tracePt t="20542" x="657225" y="2913063"/>
          <p14:tracePt t="20550" x="657225" y="2876550"/>
          <p14:tracePt t="20558" x="657225" y="2849563"/>
          <p14:tracePt t="20570" x="657225" y="2830513"/>
          <p14:tracePt t="20577" x="657225" y="2803525"/>
          <p14:tracePt t="20584" x="657225" y="2776538"/>
          <p14:tracePt t="20590" x="657225" y="2747963"/>
          <p14:tracePt t="20599" x="657225" y="2730500"/>
          <p14:tracePt t="20607" x="657225" y="2711450"/>
          <p14:tracePt t="20616" x="657225" y="2684463"/>
          <p14:tracePt t="20627" x="657225" y="2674938"/>
          <p14:tracePt t="20633" x="657225" y="2667000"/>
          <p14:tracePt t="20640" x="657225" y="2647950"/>
          <p14:tracePt t="20646" x="657225" y="2630488"/>
          <p14:tracePt t="20652" x="657225" y="2620963"/>
          <p14:tracePt t="20668" x="657225" y="2601913"/>
          <p14:tracePt t="20676" x="657225" y="2593975"/>
          <p14:tracePt t="20682" x="657225" y="2574925"/>
          <p14:tracePt t="20690" x="657225" y="2565400"/>
          <p14:tracePt t="20697" x="657225" y="2557463"/>
          <p14:tracePt t="20707" x="657225" y="2547938"/>
          <p14:tracePt t="20732" x="657225" y="2538413"/>
          <p14:tracePt t="20828" x="647700" y="2528888"/>
          <p14:tracePt t="20837" x="647700" y="2520950"/>
          <p14:tracePt t="20930" x="647700" y="2511425"/>
          <p14:tracePt t="20941" x="647700" y="2501900"/>
          <p14:tracePt t="20954" x="647700" y="2492375"/>
          <p14:tracePt t="20962" x="647700" y="2484438"/>
          <p14:tracePt t="21142" x="639763" y="2484438"/>
          <p14:tracePt t="21148" x="630238" y="2484438"/>
          <p14:tracePt t="21163" x="620713" y="2484438"/>
          <p14:tracePt t="21170" x="611188" y="2484438"/>
          <p14:tracePt t="21186" x="603250" y="2484438"/>
          <p14:tracePt t="21202" x="593725" y="2484438"/>
          <p14:tracePt t="21210" x="584200" y="2484438"/>
          <p14:tracePt t="21232" x="574675" y="2484438"/>
          <p14:tracePt t="21257" x="566738" y="2484438"/>
          <p14:tracePt t="21264" x="557213" y="2484438"/>
          <p14:tracePt t="21284" x="538163" y="2484438"/>
          <p14:tracePt t="21290" x="530225" y="2484438"/>
          <p14:tracePt t="21325" x="520700" y="2484438"/>
          <p14:tracePt t="21398" x="511175" y="2492375"/>
          <p14:tracePt t="21414" x="501650" y="2492375"/>
          <p14:tracePt t="21422" x="501650" y="2501900"/>
          <p14:tracePt t="21430" x="501650" y="2511425"/>
          <p14:tracePt t="21438" x="501650" y="2520950"/>
          <p14:tracePt t="21445" x="493713" y="2528888"/>
          <p14:tracePt t="21452" x="493713" y="2538413"/>
          <p14:tracePt t="21468" x="493713" y="2547938"/>
          <p14:tracePt t="21476" x="484188" y="2557463"/>
          <p14:tracePt t="21489" x="484188" y="2565400"/>
          <p14:tracePt t="21498" x="484188" y="2584450"/>
          <p14:tracePt t="21506" x="474663" y="2593975"/>
          <p14:tracePt t="21514" x="474663" y="2620963"/>
          <p14:tracePt t="21520" x="465138" y="2647950"/>
          <p14:tracePt t="21524" x="457200" y="2674938"/>
          <p14:tracePt t="21532" x="447675" y="2703513"/>
          <p14:tracePt t="21540" x="447675" y="2720975"/>
          <p14:tracePt t="21551" x="447675" y="2740025"/>
          <p14:tracePt t="21560" x="438150" y="2776538"/>
          <p14:tracePt t="21567" x="438150" y="2794000"/>
          <p14:tracePt t="21571" x="428625" y="2813050"/>
          <p14:tracePt t="21577" x="428625" y="2820988"/>
          <p14:tracePt t="21586" x="428625" y="2840038"/>
          <p14:tracePt t="21598" x="428625" y="2849563"/>
          <p14:tracePt t="21606" x="420688" y="2857500"/>
          <p14:tracePt t="21610" x="420688" y="2886075"/>
          <p14:tracePt t="21617" x="420688" y="2894013"/>
          <p14:tracePt t="21626" x="420688" y="2913063"/>
          <p14:tracePt t="21634" x="420688" y="2922588"/>
          <p14:tracePt t="21641" x="411163" y="2930525"/>
          <p14:tracePt t="21650" x="411163" y="2949575"/>
          <p14:tracePt t="21658" x="411163" y="2959100"/>
          <p14:tracePt t="21671" x="401638" y="2976563"/>
          <p14:tracePt t="21678" x="401638" y="2986088"/>
          <p14:tracePt t="21691" x="392113" y="3022600"/>
          <p14:tracePt t="21699" x="392113" y="3032125"/>
          <p14:tracePt t="21717" x="392113" y="3049588"/>
          <p14:tracePt t="21722" x="392113" y="3078163"/>
          <p14:tracePt t="21734" x="384175" y="3095625"/>
          <p14:tracePt t="21741" x="384175" y="3114675"/>
          <p14:tracePt t="21748" x="384175" y="3132138"/>
          <p14:tracePt t="21754" x="384175" y="3141663"/>
          <p14:tracePt t="21759" x="384175" y="3151188"/>
          <p14:tracePt t="21767" x="384175" y="3168650"/>
          <p14:tracePt t="21775" x="384175" y="3178175"/>
          <p14:tracePt t="21781" x="384175" y="3195638"/>
          <p14:tracePt t="21790" x="384175" y="3205163"/>
          <p14:tracePt t="21800" x="384175" y="3214688"/>
          <p14:tracePt t="21809" x="384175" y="3224213"/>
          <p14:tracePt t="21816" x="384175" y="3232150"/>
          <p14:tracePt t="21826" x="384175" y="3241675"/>
          <p14:tracePt t="22414" x="401638" y="3224213"/>
          <p14:tracePt t="22420" x="447675" y="3187700"/>
          <p14:tracePt t="22428" x="520700" y="3132138"/>
          <p14:tracePt t="22440" x="603250" y="3078163"/>
          <p14:tracePt t="22448" x="684213" y="3022600"/>
          <p14:tracePt t="22456" x="793750" y="2968625"/>
          <p14:tracePt t="22461" x="912813" y="2922588"/>
          <p14:tracePt t="22467" x="1041400" y="2894013"/>
          <p14:tracePt t="22476" x="1160463" y="2867025"/>
          <p14:tracePt t="22482" x="1270000" y="2849563"/>
          <p14:tracePt t="22491" x="1343025" y="2840038"/>
          <p14:tracePt t="22498" x="1423988" y="2820988"/>
          <p14:tracePt t="22509" x="1470025" y="2813050"/>
          <p14:tracePt t="22520" x="1497013" y="2803525"/>
          <p14:tracePt t="22526" x="1525588" y="2803525"/>
          <p14:tracePt t="22532" x="1543050" y="2803525"/>
          <p14:tracePt t="22537" x="1562100" y="2794000"/>
          <p14:tracePt t="22546" x="1570038" y="2784475"/>
          <p14:tracePt t="22563" x="1589088" y="2784475"/>
          <p14:tracePt t="22571" x="1589088" y="2776538"/>
          <p14:tracePt t="22580" x="1606550" y="2767013"/>
          <p14:tracePt t="22586" x="1616075" y="2767013"/>
          <p14:tracePt t="22596" x="1635125" y="2757488"/>
          <p14:tracePt t="22606" x="1662113" y="2747963"/>
          <p14:tracePt t="22620" x="1698625" y="2740025"/>
          <p14:tracePt t="22629" x="1717675" y="2730500"/>
          <p14:tracePt t="22635" x="1735138" y="2730500"/>
          <p14:tracePt t="22640" x="1754188" y="2720975"/>
          <p14:tracePt t="22648" x="1771650" y="2711450"/>
          <p14:tracePt t="22657" x="1781175" y="2711450"/>
          <p14:tracePt t="22762" x="1781175" y="2703513"/>
          <p14:tracePt t="22791" x="1754188" y="2703513"/>
          <p14:tracePt t="22800" x="1735138" y="2711450"/>
          <p14:tracePt t="22815" x="1689100" y="2730500"/>
          <p14:tracePt t="22823" x="1681163" y="2730500"/>
          <p14:tracePt t="22829" x="1671638" y="2730500"/>
          <p14:tracePt t="22839" x="1662113" y="2730500"/>
          <p14:tracePt t="23089" x="1671638" y="2730500"/>
          <p14:tracePt t="23095" x="1681163" y="2730500"/>
          <p14:tracePt t="23104" x="1689100" y="2730500"/>
          <p14:tracePt t="23116" x="1698625" y="2730500"/>
          <p14:tracePt t="23123" x="1708150" y="2730500"/>
          <p14:tracePt t="23130" x="1717675" y="2730500"/>
          <p14:tracePt t="23152" x="1725613" y="2730500"/>
          <p14:tracePt t="23157" x="1754188" y="2730500"/>
          <p14:tracePt t="23166" x="1781175" y="2730500"/>
          <p14:tracePt t="23174" x="1817688" y="2730500"/>
          <p14:tracePt t="23186" x="1844675" y="2730500"/>
          <p14:tracePt t="23194" x="1871663" y="2730500"/>
          <p14:tracePt t="23201" x="1900238" y="2730500"/>
          <p14:tracePt t="23210" x="1927225" y="2730500"/>
          <p14:tracePt t="23218" x="1963738" y="2730500"/>
          <p14:tracePt t="23226" x="1990725" y="2730500"/>
          <p14:tracePt t="23234" x="2027238" y="2730500"/>
          <p14:tracePt t="23235" x="2073275" y="2740025"/>
          <p14:tracePt t="23244" x="2127250" y="2747963"/>
          <p14:tracePt t="23252" x="2192338" y="2757488"/>
          <p14:tracePt t="23260" x="2246313" y="2776538"/>
          <p14:tracePt t="23268" x="2309813" y="2784475"/>
          <p14:tracePt t="23276" x="2365375" y="2794000"/>
          <p14:tracePt t="23290" x="2411413" y="2803525"/>
          <p14:tracePt t="23302" x="2484438" y="2813050"/>
          <p14:tracePt t="23312" x="2511425" y="2830513"/>
          <p14:tracePt t="23317" x="2547938" y="2840038"/>
          <p14:tracePt t="23323" x="2584450" y="2849563"/>
          <p14:tracePt t="23332" x="2630488" y="2857500"/>
          <p14:tracePt t="23339" x="2667000" y="2857500"/>
          <p14:tracePt t="23346" x="2713038" y="2867025"/>
          <p14:tracePt t="23356" x="2767013" y="2867025"/>
          <p14:tracePt t="23362" x="2813050" y="2867025"/>
          <p14:tracePt t="23370" x="2859088" y="2867025"/>
          <p14:tracePt t="23378" x="2940050" y="2867025"/>
          <p14:tracePt t="23386" x="2995613" y="2867025"/>
          <p14:tracePt t="23394" x="3068638" y="2867025"/>
          <p14:tracePt t="23402" x="3141663" y="2867025"/>
          <p14:tracePt t="23409" x="3224213" y="2867025"/>
          <p14:tracePt t="23418" x="3278188" y="2867025"/>
          <p14:tracePt t="23427" x="3351213" y="2867025"/>
          <p14:tracePt t="23435" x="3424238" y="2867025"/>
          <p14:tracePt t="23439" x="3460750" y="2867025"/>
          <p14:tracePt t="23447" x="3533775" y="2867025"/>
          <p14:tracePt t="23460" x="3589338" y="2867025"/>
          <p14:tracePt t="23468" x="3662363" y="2867025"/>
          <p14:tracePt t="23476" x="3744913" y="2849563"/>
          <p14:tracePt t="23485" x="3817938" y="2849563"/>
          <p14:tracePt t="23494" x="3908425" y="2840038"/>
          <p14:tracePt t="23501" x="4008438" y="2820988"/>
          <p14:tracePt t="23510" x="4100513" y="2820988"/>
          <p14:tracePt t="23518" x="4173538" y="2813050"/>
          <p14:tracePt t="23531" x="4310063" y="2803525"/>
          <p14:tracePt t="23535" x="4365625" y="2803525"/>
          <p14:tracePt t="23544" x="4419600" y="2803525"/>
          <p14:tracePt t="23552" x="4465638" y="2803525"/>
          <p14:tracePt t="23557" x="4502150" y="2803525"/>
          <p14:tracePt t="23566" x="4557713" y="2803525"/>
          <p14:tracePt t="23574" x="4630738" y="2784475"/>
          <p14:tracePt t="23582" x="4730750" y="2757488"/>
          <p14:tracePt t="23590" x="4803775" y="2747963"/>
          <p14:tracePt t="23598" x="4903788" y="2730500"/>
          <p14:tracePt t="23611" x="5013325" y="2720975"/>
          <p14:tracePt t="23619" x="5086350" y="2703513"/>
          <p14:tracePt t="23627" x="5168900" y="2693988"/>
          <p14:tracePt t="23635" x="5241925" y="2684463"/>
          <p14:tracePt t="23644" x="5324475" y="2667000"/>
          <p14:tracePt t="23656" x="5451475" y="2667000"/>
          <p14:tracePt t="23672" x="5553075" y="2667000"/>
          <p14:tracePt t="23681" x="5589588" y="2667000"/>
          <p14:tracePt t="23685" x="5643563" y="2667000"/>
          <p14:tracePt t="23696" x="5689600" y="2667000"/>
          <p14:tracePt t="23703" x="5745163" y="2667000"/>
          <p14:tracePt t="23711" x="5781675" y="2657475"/>
          <p14:tracePt t="23720" x="5845175" y="2647950"/>
          <p14:tracePt t="23728" x="5918200" y="2647950"/>
          <p14:tracePt t="23737" x="5972175" y="2630488"/>
          <p14:tracePt t="23746" x="6054725" y="2620963"/>
          <p14:tracePt t="23752" x="6127750" y="2611438"/>
          <p14:tracePt t="23760" x="6227763" y="2593975"/>
          <p14:tracePt t="23769" x="6319838" y="2584450"/>
          <p14:tracePt t="23775" x="6429375" y="2565400"/>
          <p14:tracePt t="23781" x="6538913" y="2565400"/>
          <p14:tracePt t="23789" x="6630988" y="2557463"/>
          <p14:tracePt t="23794" x="6740525" y="2557463"/>
          <p14:tracePt t="23801" x="6821488" y="2557463"/>
          <p14:tracePt t="23809" x="6913563" y="2538413"/>
          <p14:tracePt t="23817" x="6986588" y="2538413"/>
          <p14:tracePt t="23825" x="7032625" y="2538413"/>
          <p14:tracePt t="23833" x="7069138" y="2538413"/>
          <p14:tracePt t="23846" x="7096125" y="2538413"/>
          <p14:tracePt t="23855" x="7105650" y="2538413"/>
          <p14:tracePt t="23865" x="7113588" y="2538413"/>
          <p14:tracePt t="23884" x="7123113" y="2538413"/>
          <p14:tracePt t="23914" x="7132638" y="2538413"/>
          <p14:tracePt t="24041" x="7105650" y="2538413"/>
          <p14:tracePt t="24048" x="7077075" y="2547938"/>
          <p14:tracePt t="24057" x="7032625" y="2557463"/>
          <p14:tracePt t="24067" x="7004050" y="2574925"/>
          <p14:tracePt t="24074" x="6967538" y="2584450"/>
          <p14:tracePt t="24081" x="6940550" y="2593975"/>
          <p14:tracePt t="24090" x="6904038" y="2601913"/>
          <p14:tracePt t="24098" x="6858000" y="2611438"/>
          <p14:tracePt t="24116" x="6630988" y="2647950"/>
          <p14:tracePt t="24123" x="6511925" y="2667000"/>
          <p14:tracePt t="24132" x="6402388" y="2674938"/>
          <p14:tracePt t="24140" x="6273800" y="2693988"/>
          <p14:tracePt t="24148" x="6164263" y="2703513"/>
          <p14:tracePt t="24156" x="6045200" y="2720975"/>
          <p14:tracePt t="24164" x="5935663" y="2730500"/>
          <p14:tracePt t="24172" x="5826125" y="2730500"/>
          <p14:tracePt t="24180" x="5716588" y="2747963"/>
          <p14:tracePt t="24189" x="5589588" y="2747963"/>
          <p14:tracePt t="24196" x="5461000" y="2767013"/>
          <p14:tracePt t="24209" x="5297488" y="2767013"/>
          <p14:tracePt t="24221" x="4968875" y="2767013"/>
          <p14:tracePt t="24231" x="4803775" y="2767013"/>
          <p14:tracePt t="24245" x="4511675" y="2767013"/>
          <p14:tracePt t="24249" x="4402138" y="2767013"/>
          <p14:tracePt t="24257" x="4292600" y="2767013"/>
          <p14:tracePt t="24266" x="4200525" y="2757488"/>
          <p14:tracePt t="24274" x="4090988" y="2757488"/>
          <p14:tracePt t="24282" x="3981450" y="2757488"/>
          <p14:tracePt t="24290" x="3890963" y="2757488"/>
          <p14:tracePt t="24298" x="3817938" y="2757488"/>
          <p14:tracePt t="24306" x="3752850" y="2757488"/>
          <p14:tracePt t="24314" x="3716338" y="2757488"/>
          <p14:tracePt t="24322" x="3652838" y="2776538"/>
          <p14:tracePt t="24327" x="3616325" y="2784475"/>
          <p14:tracePt t="24342" x="3552825" y="2794000"/>
          <p14:tracePt t="24354" x="3443288" y="2794000"/>
          <p14:tracePt t="24365" x="3360738" y="2803525"/>
          <p14:tracePt t="24372" x="3251200" y="2820988"/>
          <p14:tracePt t="24380" x="3122613" y="2840038"/>
          <p14:tracePt t="24389" x="2959100" y="2840038"/>
          <p14:tracePt t="24396" x="2757488" y="2840038"/>
          <p14:tracePt t="24407" x="2557463" y="2867025"/>
          <p14:tracePt t="24414" x="2374900" y="2894013"/>
          <p14:tracePt t="24424" x="2309813" y="2922588"/>
          <p14:tracePt t="24471" x="2309813" y="2930525"/>
          <p14:tracePt t="24478" x="2309813" y="2940050"/>
          <p14:tracePt t="24489" x="2309813" y="2949575"/>
          <p14:tracePt t="24708" x="2301875" y="2913063"/>
          <p14:tracePt t="24717" x="2265363" y="2867025"/>
          <p14:tracePt t="24722" x="2228850" y="2820988"/>
          <p14:tracePt t="24730" x="2192338" y="2803525"/>
          <p14:tracePt t="24739" x="2163763" y="2794000"/>
          <p14:tracePt t="24746" x="2155825" y="2784475"/>
          <p14:tracePt t="24754" x="2146300" y="2776538"/>
          <p14:tracePt t="24762" x="2146300" y="2767013"/>
          <p14:tracePt t="24767" x="2136775" y="2757488"/>
          <p14:tracePt t="24776" x="2127250" y="2747963"/>
          <p14:tracePt t="24788" x="2119313" y="2747963"/>
          <p14:tracePt t="24797" x="2109788" y="2747963"/>
          <p14:tracePt t="24813" x="2090738" y="2740025"/>
          <p14:tracePt t="24821" x="2090738" y="2730500"/>
          <p14:tracePt t="24826" x="2082800" y="2730500"/>
          <p14:tracePt t="24835" x="2073275" y="2730500"/>
          <p14:tracePt t="24844" x="2063750" y="2720975"/>
          <p14:tracePt t="24853" x="2054225" y="2720975"/>
          <p14:tracePt t="24861" x="2046288" y="2711450"/>
          <p14:tracePt t="24865" x="2046288" y="2703513"/>
          <p14:tracePt t="24873" x="2036763" y="2703513"/>
          <p14:tracePt t="24892" x="2027238" y="2693988"/>
          <p14:tracePt t="24900" x="2017713" y="2693988"/>
          <p14:tracePt t="24920" x="2009775" y="2674938"/>
          <p14:tracePt t="24925" x="2000250" y="2674938"/>
          <p14:tracePt t="24934" x="1990725" y="2667000"/>
          <p14:tracePt t="24942" x="1990725" y="2657475"/>
          <p14:tracePt t="24951" x="1981200" y="2647950"/>
          <p14:tracePt t="24958" x="1973263" y="2638425"/>
          <p14:tracePt t="24966" x="1963738" y="2638425"/>
          <p14:tracePt t="24982" x="1954213" y="2638425"/>
          <p14:tracePt t="24990" x="1944688" y="2630488"/>
          <p14:tracePt t="25000" x="1944688" y="2620963"/>
          <p14:tracePt t="25008" x="1936750" y="2620963"/>
          <p14:tracePt t="25026" x="1927225" y="2620963"/>
          <p14:tracePt t="25034" x="1908175" y="2611438"/>
          <p14:tracePt t="25042" x="1890713" y="2611438"/>
          <p14:tracePt t="25054" x="1844675" y="2611438"/>
          <p14:tracePt t="25059" x="1827213" y="2611438"/>
          <p14:tracePt t="25074" x="1817688" y="2611438"/>
          <p14:tracePt t="25081" x="1798638" y="2601913"/>
          <p14:tracePt t="25088" x="1790700" y="2601913"/>
          <p14:tracePt t="25097" x="1771650" y="2601913"/>
          <p14:tracePt t="25103" x="1762125" y="2601913"/>
          <p14:tracePt t="25110" x="1725613" y="2601913"/>
          <p14:tracePt t="25125" x="1698625" y="2601913"/>
          <p14:tracePt t="25135" x="1681163" y="2601913"/>
          <p14:tracePt t="25142" x="1662113" y="2601913"/>
          <p14:tracePt t="25152" x="1652588" y="2611438"/>
          <p14:tracePt t="25156" x="1635125" y="2611438"/>
          <p14:tracePt t="25163" x="1625600" y="2620963"/>
          <p14:tracePt t="25172" x="1616075" y="2630488"/>
          <p14:tracePt t="25178" x="1606550" y="2630488"/>
          <p14:tracePt t="25191" x="1598613" y="2630488"/>
          <p14:tracePt t="25199" x="1598613" y="2638425"/>
          <p14:tracePt t="25207" x="1589088" y="2647950"/>
          <p14:tracePt t="25214" x="1579563" y="2647950"/>
          <p14:tracePt t="25268" x="1570038" y="2657475"/>
          <p14:tracePt t="25285" x="1562100" y="2667000"/>
          <p14:tracePt t="25291" x="1543050" y="2674938"/>
          <p14:tracePt t="25301" x="1533525" y="2684463"/>
          <p14:tracePt t="25318" x="1525588" y="2684463"/>
          <p14:tracePt t="25325" x="1516063" y="2684463"/>
          <p14:tracePt t="25340" x="1506538" y="2684463"/>
          <p14:tracePt t="25485" x="1506538" y="2693988"/>
          <p14:tracePt t="25520" x="1516063" y="2693988"/>
          <p14:tracePt t="25527" x="1525588" y="2693988"/>
          <p14:tracePt t="25541" x="1533525" y="2693988"/>
          <p14:tracePt t="25549" x="1543050" y="2693988"/>
          <p14:tracePt t="25560" x="1562100" y="2693988"/>
          <p14:tracePt t="25566" x="1570038" y="2693988"/>
          <p14:tracePt t="25576" x="1598613" y="2684463"/>
          <p14:tracePt t="25584" x="1625600" y="2674938"/>
          <p14:tracePt t="25598" x="1671638" y="2667000"/>
          <p14:tracePt t="25613" x="1698625" y="2647950"/>
          <p14:tracePt t="25619" x="1708150" y="2647950"/>
          <p14:tracePt t="25698" x="1717675" y="2647950"/>
          <p14:tracePt t="25706" x="1725613" y="2647950"/>
          <p14:tracePt t="25722" x="1735138" y="2647950"/>
          <p14:tracePt t="25910" x="1725613" y="2657475"/>
          <p14:tracePt t="25916" x="1717675" y="2667000"/>
          <p14:tracePt t="25924" x="1708150" y="2674938"/>
          <p14:tracePt t="25932" x="1698625" y="2684463"/>
          <p14:tracePt t="25940" x="1698625" y="2693988"/>
          <p14:tracePt t="25947" x="1689100" y="2693988"/>
          <p14:tracePt t="25956" x="1681163" y="2703513"/>
          <p14:tracePt t="25969" x="1671638" y="2711450"/>
          <p14:tracePt t="25977" x="1662113" y="2720975"/>
          <p14:tracePt t="25991" x="1644650" y="2747963"/>
          <p14:tracePt t="25997" x="1635125" y="2757488"/>
          <p14:tracePt t="26013" x="1625600" y="2776538"/>
          <p14:tracePt t="26020" x="1625600" y="2784475"/>
          <p14:tracePt t="26039" x="1606550" y="2803525"/>
          <p14:tracePt t="26050" x="1606550" y="2813050"/>
          <p14:tracePt t="26056" x="1598613" y="2820988"/>
          <p14:tracePt t="26077" x="1589088" y="2830513"/>
          <p14:tracePt t="26081" x="1589088" y="2840038"/>
          <p14:tracePt t="26087" x="1579563" y="2849563"/>
          <p14:tracePt t="26098" x="1579563" y="2857500"/>
          <p14:tracePt t="26104" x="1579563" y="2867025"/>
          <p14:tracePt t="26112" x="1570038" y="2876550"/>
          <p14:tracePt t="26128" x="1562100" y="2886075"/>
          <p14:tracePt t="26138" x="1562100" y="2894013"/>
          <p14:tracePt t="26154" x="1562100" y="2903538"/>
          <p14:tracePt t="26159" x="1552575" y="2903538"/>
          <p14:tracePt t="26170" x="1552575" y="2913063"/>
          <p14:tracePt t="26175" x="1543050" y="2922588"/>
          <p14:tracePt t="26184" x="1533525" y="2930525"/>
          <p14:tracePt t="26201" x="1525588" y="2949575"/>
          <p14:tracePt t="26206" x="1516063" y="2959100"/>
          <p14:tracePt t="26214" x="1516063" y="2968625"/>
          <p14:tracePt t="26230" x="1516063" y="2976563"/>
          <p14:tracePt t="26238" x="1506538" y="2986088"/>
          <p14:tracePt t="26295" x="1506538" y="2995613"/>
          <p14:tracePt t="26314" x="1497013" y="2995613"/>
          <p14:tracePt t="26374" x="1497013" y="3005138"/>
          <p14:tracePt t="26672" x="1506538" y="3005138"/>
          <p14:tracePt t="26688" x="1516063" y="3005138"/>
          <p14:tracePt t="26697" x="1525588" y="3005138"/>
          <p14:tracePt t="26703" x="1533525" y="3013075"/>
          <p14:tracePt t="26710" x="1543050" y="3013075"/>
          <p14:tracePt t="26726" x="1552575" y="3013075"/>
          <p14:tracePt t="26742" x="1562100" y="3013075"/>
          <p14:tracePt t="26780" x="1570038" y="3022600"/>
          <p14:tracePt t="26788" x="1579563" y="3022600"/>
          <p14:tracePt t="26796" x="1589088" y="3022600"/>
          <p14:tracePt t="26808" x="1598613" y="3022600"/>
          <p14:tracePt t="26817" x="1606550" y="3022600"/>
          <p14:tracePt t="26826" x="1616075" y="3022600"/>
          <p14:tracePt t="26843" x="1625600" y="3022600"/>
          <p14:tracePt t="26854" x="1635125" y="3022600"/>
          <p14:tracePt t="26860" x="1644650" y="3032125"/>
          <p14:tracePt t="26866" x="1652588" y="3032125"/>
          <p14:tracePt t="26873" x="1662113" y="3032125"/>
          <p14:tracePt t="26882" x="1689100" y="3032125"/>
          <p14:tracePt t="26898" x="1717675" y="3032125"/>
          <p14:tracePt t="26906" x="1725613" y="3032125"/>
          <p14:tracePt t="26919" x="1744663" y="3041650"/>
          <p14:tracePt t="26926" x="1762125" y="3041650"/>
          <p14:tracePt t="26933" x="1771650" y="3041650"/>
          <p14:tracePt t="26942" x="1781175" y="3049588"/>
          <p14:tracePt t="26948" x="1790700" y="3049588"/>
          <p14:tracePt t="26966" x="1798638" y="3049588"/>
          <p14:tracePt t="26973" x="1808163" y="3049588"/>
          <p14:tracePt t="26981" x="1817688" y="3049588"/>
          <p14:tracePt t="26983" x="1827213" y="3049588"/>
          <p14:tracePt t="27000" x="1835150" y="3049588"/>
          <p14:tracePt t="27007" x="1844675" y="3049588"/>
          <p14:tracePt t="27024" x="1854200" y="3049588"/>
          <p14:tracePt t="27031" x="1863725" y="3049588"/>
          <p14:tracePt t="27039" x="1871663" y="3049588"/>
          <p14:tracePt t="27237" x="1863725" y="3049588"/>
          <p14:tracePt t="27244" x="1854200" y="3049588"/>
          <p14:tracePt t="27260" x="1844675" y="3059113"/>
          <p14:tracePt t="27268" x="1835150" y="3068638"/>
          <p14:tracePt t="27275" x="1827213" y="3078163"/>
          <p14:tracePt t="27289" x="1817688" y="3086100"/>
          <p14:tracePt t="27301" x="1798638" y="3105150"/>
          <p14:tracePt t="27316" x="1771650" y="3114675"/>
          <p14:tracePt t="27323" x="1754188" y="3122613"/>
          <p14:tracePt t="27330" x="1735138" y="3132138"/>
          <p14:tracePt t="27339" x="1725613" y="3141663"/>
          <p14:tracePt t="27351" x="1717675" y="3141663"/>
          <p14:tracePt t="27359" x="1708150" y="3151188"/>
          <p14:tracePt t="27368" x="1698625" y="3151188"/>
          <p14:tracePt t="27374" x="1689100" y="3159125"/>
          <p14:tracePt t="27381" x="1681163" y="3168650"/>
          <p14:tracePt t="27389" x="1681163" y="3178175"/>
          <p14:tracePt t="27398" x="1671638" y="3187700"/>
          <p14:tracePt t="27414" x="1662113" y="3187700"/>
          <p14:tracePt t="27421" x="1652588" y="3195638"/>
          <p14:tracePt t="27432" x="1644650" y="3205163"/>
          <p14:tracePt t="27472" x="1644650" y="3214688"/>
          <p14:tracePt t="27497" x="1635125" y="3224213"/>
          <p14:tracePt t="27513" x="1625600" y="3232150"/>
          <p14:tracePt t="27520" x="1625600" y="3241675"/>
          <p14:tracePt t="27542" x="1625600" y="3251200"/>
          <p14:tracePt t="27557" x="1625600" y="3260725"/>
          <p14:tracePt t="27574" x="1625600" y="3268663"/>
          <p14:tracePt t="27581" x="1625600" y="3278188"/>
          <p14:tracePt t="27590" x="1616075" y="3287713"/>
          <p14:tracePt t="27598" x="1616075" y="3297238"/>
          <p14:tracePt t="27614" x="1616075" y="3305175"/>
          <p14:tracePt t="27621" x="1616075" y="3314700"/>
          <p14:tracePt t="27644" x="1616075" y="3324225"/>
          <p14:tracePt t="27668" x="1606550" y="3333750"/>
          <p14:tracePt t="27685" x="1598613" y="3351213"/>
          <p14:tracePt t="27692" x="1598613" y="3360738"/>
          <p14:tracePt t="27708" x="1598613" y="3370263"/>
          <p14:tracePt t="28072" x="1616075" y="3360738"/>
          <p14:tracePt t="28088" x="1625600" y="3351213"/>
          <p14:tracePt t="28092" x="1635125" y="3341688"/>
          <p14:tracePt t="28103" x="1652588" y="3333750"/>
          <p14:tracePt t="28107" x="1662113" y="3324225"/>
          <p14:tracePt t="28116" x="1681163" y="3324225"/>
          <p14:tracePt t="28124" x="1698625" y="3314700"/>
          <p14:tracePt t="28132" x="1717675" y="3314700"/>
          <p14:tracePt t="28140" x="1725613" y="3314700"/>
          <p14:tracePt t="28156" x="1735138" y="3314700"/>
          <p14:tracePt t="28171" x="1744663" y="3314700"/>
          <p14:tracePt t="28178" x="1754188" y="3314700"/>
          <p14:tracePt t="28186" x="1762125" y="3314700"/>
          <p14:tracePt t="28195" x="1781175" y="3314700"/>
          <p14:tracePt t="28210" x="1790700" y="3314700"/>
          <p14:tracePt t="28258" x="1798638" y="3314700"/>
          <p14:tracePt t="28363" x="1808163" y="3314700"/>
          <p14:tracePt t="28375" x="1835150" y="3305175"/>
          <p14:tracePt t="28385" x="1863725" y="3297238"/>
          <p14:tracePt t="28391" x="1890713" y="3287713"/>
          <p14:tracePt t="28401" x="1927225" y="3287713"/>
          <p14:tracePt t="28407" x="1963738" y="3287713"/>
          <p14:tracePt t="28413" x="1990725" y="3287713"/>
          <p14:tracePt t="28422" x="2027238" y="3278188"/>
          <p14:tracePt t="28430" x="2054225" y="3278188"/>
          <p14:tracePt t="28438" x="2082800" y="3278188"/>
          <p14:tracePt t="28452" x="2109788" y="3278188"/>
          <p14:tracePt t="28459" x="2136775" y="3278188"/>
          <p14:tracePt t="28468" x="2173288" y="3278188"/>
          <p14:tracePt t="28473" x="2200275" y="3278188"/>
          <p14:tracePt t="28479" x="2228850" y="3278188"/>
          <p14:tracePt t="28487" x="2236788" y="3278188"/>
          <p14:tracePt t="28494" x="2246313" y="3278188"/>
          <p14:tracePt t="28503" x="2255838" y="3278188"/>
          <p14:tracePt t="28654" x="2265363" y="3278188"/>
          <p14:tracePt t="28658" x="2273300" y="3278188"/>
          <p14:tracePt t="28666" x="2309813" y="3278188"/>
          <p14:tracePt t="28674" x="2319338" y="3278188"/>
          <p14:tracePt t="28682" x="2355850" y="3278188"/>
          <p14:tracePt t="28690" x="2374900" y="3268663"/>
          <p14:tracePt t="28698" x="2401888" y="3268663"/>
          <p14:tracePt t="28706" x="2419350" y="3260725"/>
          <p14:tracePt t="28714" x="2438400" y="3260725"/>
          <p14:tracePt t="28726" x="2447925" y="3260725"/>
          <p14:tracePt t="28737" x="2457450" y="3260725"/>
          <p14:tracePt t="29202" x="2438400" y="3260725"/>
          <p14:tracePt t="29209" x="2411413" y="3268663"/>
          <p14:tracePt t="29217" x="2374900" y="3278188"/>
          <p14:tracePt t="29224" x="2338388" y="3287713"/>
          <p14:tracePt t="29232" x="2301875" y="3297238"/>
          <p14:tracePt t="29239" x="2265363" y="3297238"/>
          <p14:tracePt t="29248" x="2219325" y="3305175"/>
          <p14:tracePt t="29256" x="2182813" y="3314700"/>
          <p14:tracePt t="29264" x="2146300" y="3333750"/>
          <p14:tracePt t="29272" x="2119313" y="3341688"/>
          <p14:tracePt t="29280" x="2090738" y="3341688"/>
          <p14:tracePt t="29287" x="2063750" y="3351213"/>
          <p14:tracePt t="29296" x="2027238" y="3360738"/>
          <p14:tracePt t="29302" x="2000250" y="3370263"/>
          <p14:tracePt t="29310" x="1973263" y="3378200"/>
          <p14:tracePt t="29321" x="1927225" y="3378200"/>
          <p14:tracePt t="29337" x="1854200" y="3387725"/>
          <p14:tracePt t="29346" x="1817688" y="3397250"/>
          <p14:tracePt t="29356" x="1771650" y="3397250"/>
          <p14:tracePt t="29359" x="1735138" y="3397250"/>
          <p14:tracePt t="29369" x="1689100" y="3397250"/>
          <p14:tracePt t="29375" x="1652588" y="3397250"/>
          <p14:tracePt t="29387" x="1606550" y="3397250"/>
          <p14:tracePt t="29389" x="1570038" y="3397250"/>
          <p14:tracePt t="29398" x="1525588" y="3397250"/>
          <p14:tracePt t="29410" x="1489075" y="3387725"/>
          <p14:tracePt t="29418" x="1452563" y="3387725"/>
          <p14:tracePt t="29425" x="1423988" y="3387725"/>
          <p14:tracePt t="29431" x="1397000" y="3378200"/>
          <p14:tracePt t="29440" x="1387475" y="3378200"/>
          <p14:tracePt t="29446" x="1370013" y="3370263"/>
          <p14:tracePt t="29452" x="1360488" y="3370263"/>
          <p14:tracePt t="29460" x="1350963" y="3370263"/>
          <p14:tracePt t="29476" x="1333500" y="3370263"/>
          <p14:tracePt t="29484" x="1314450" y="3360738"/>
          <p14:tracePt t="29492" x="1287463" y="3360738"/>
          <p14:tracePt t="29502" x="1241425" y="3351213"/>
          <p14:tracePt t="29508" x="1196975" y="3351213"/>
          <p14:tracePt t="29516" x="1141413" y="3341688"/>
          <p14:tracePt t="29522" x="1087438" y="3341688"/>
          <p14:tracePt t="29530" x="1014413" y="3324225"/>
          <p14:tracePt t="29537" x="968375" y="3314700"/>
          <p14:tracePt t="29546" x="912813" y="3305175"/>
          <p14:tracePt t="29553" x="868363" y="3297238"/>
          <p14:tracePt t="29568" x="822325" y="3297238"/>
          <p14:tracePt t="29575" x="785813" y="3297238"/>
          <p14:tracePt t="29582" x="757238" y="3278188"/>
          <p14:tracePt t="29597" x="739775" y="3278188"/>
          <p14:tracePt t="29616" x="720725" y="3278188"/>
          <p14:tracePt t="29629" x="712788" y="3297238"/>
          <p14:tracePt t="29638" x="703263" y="3297238"/>
          <p14:tracePt t="29646" x="693738" y="3305175"/>
          <p14:tracePt t="29652" x="684213" y="3305175"/>
          <p14:tracePt t="29656" x="676275" y="3314700"/>
          <p14:tracePt t="29664" x="676275" y="3324225"/>
          <p14:tracePt t="29672" x="666750" y="3324225"/>
          <p14:tracePt t="29740" x="657225" y="3333750"/>
          <p14:tracePt t="29752" x="657225" y="3341688"/>
          <p14:tracePt t="29758" x="657225" y="3351213"/>
          <p14:tracePt t="29799" x="657225" y="3360738"/>
          <p14:tracePt t="29816" x="657225" y="3370263"/>
          <p14:tracePt t="29942" x="647700" y="3370263"/>
          <p14:tracePt t="29987" x="639763" y="3370263"/>
          <p14:tracePt t="30005" x="630238" y="3360738"/>
          <p14:tracePt t="30013" x="611188" y="3341688"/>
          <p14:tracePt t="30020" x="603250" y="3333750"/>
          <p14:tracePt t="30027" x="593725" y="3324225"/>
          <p14:tracePt t="30037" x="593725" y="3314700"/>
          <p14:tracePt t="30045" x="584200" y="3314700"/>
          <p14:tracePt t="30051" x="574675" y="3305175"/>
          <p14:tracePt t="30057" x="566738" y="3305175"/>
          <p14:tracePt t="30067" x="557213" y="3297238"/>
          <p14:tracePt t="30082" x="538163" y="3287713"/>
          <p14:tracePt t="30100" x="538163" y="3278188"/>
          <p14:tracePt t="30279" x="538163" y="3287713"/>
          <p14:tracePt t="30285" x="530225" y="3297238"/>
          <p14:tracePt t="30304" x="530225" y="3314700"/>
          <p14:tracePt t="30312" x="520700" y="3324225"/>
          <p14:tracePt t="30325" x="501650" y="3370263"/>
          <p14:tracePt t="30336" x="501650" y="3397250"/>
          <p14:tracePt t="30340" x="493713" y="3433763"/>
          <p14:tracePt t="30348" x="484188" y="3451225"/>
          <p14:tracePt t="30356" x="474663" y="3479800"/>
          <p14:tracePt t="30367" x="465138" y="3506788"/>
          <p14:tracePt t="30375" x="447675" y="3543300"/>
          <p14:tracePt t="30386" x="438150" y="3570288"/>
          <p14:tracePt t="30393" x="428625" y="3597275"/>
          <p14:tracePt t="30401" x="428625" y="3643313"/>
          <p14:tracePt t="30415" x="411163" y="3698875"/>
          <p14:tracePt t="30428" x="392113" y="3762375"/>
          <p14:tracePt t="30434" x="384175" y="3789363"/>
          <p14:tracePt t="30445" x="374650" y="3808413"/>
          <p14:tracePt t="30455" x="365125" y="3825875"/>
          <p14:tracePt t="30461" x="365125" y="3844925"/>
          <p14:tracePt t="30471" x="355600" y="3862388"/>
          <p14:tracePt t="30487" x="355600" y="3908425"/>
          <p14:tracePt t="30494" x="355600" y="3927475"/>
          <p14:tracePt t="30502" x="347663" y="3944938"/>
          <p14:tracePt t="30511" x="347663" y="3963988"/>
          <p14:tracePt t="30523" x="347663" y="4008438"/>
          <p14:tracePt t="30528" x="347663" y="4027488"/>
          <p14:tracePt t="30535" x="347663" y="4044950"/>
          <p14:tracePt t="30544" x="347663" y="4064000"/>
          <p14:tracePt t="30552" x="347663" y="4081463"/>
          <p14:tracePt t="30560" x="355600" y="4117975"/>
          <p14:tracePt t="30568" x="355600" y="4146550"/>
          <p14:tracePt t="30576" x="365125" y="4164013"/>
          <p14:tracePt t="30584" x="374650" y="4183063"/>
          <p14:tracePt t="30591" x="384175" y="4200525"/>
          <p14:tracePt t="30602" x="392113" y="4219575"/>
          <p14:tracePt t="30607" x="392113" y="4227513"/>
          <p14:tracePt t="30617" x="392113" y="4237038"/>
          <p14:tracePt t="30624" x="401638" y="4246563"/>
          <p14:tracePt t="30629" x="411163" y="4246563"/>
          <p14:tracePt t="30637" x="411163" y="4256088"/>
          <p14:tracePt t="30646" x="411163" y="4264025"/>
          <p14:tracePt t="30653" x="411163" y="4273550"/>
          <p14:tracePt t="30662" x="411163" y="4283075"/>
          <p14:tracePt t="30669" x="411163" y="4292600"/>
          <p14:tracePt t="30677" x="420688" y="4292600"/>
          <p14:tracePt t="30686" x="420688" y="4300538"/>
          <p14:tracePt t="30693" x="428625" y="4300538"/>
          <p14:tracePt t="30702" x="428625" y="4310063"/>
          <p14:tracePt t="30710" x="438150" y="4319588"/>
          <p14:tracePt t="30718" x="447675" y="4337050"/>
          <p14:tracePt t="30726" x="447675" y="4356100"/>
          <p14:tracePt t="30732" x="457200" y="4365625"/>
          <p14:tracePt t="30740" x="465138" y="4373563"/>
          <p14:tracePt t="30763" x="465138" y="4383088"/>
          <p14:tracePt t="30792" x="465138" y="4392613"/>
          <p14:tracePt t="30852" x="465138" y="4402138"/>
          <p14:tracePt t="30924" x="474663" y="4402138"/>
          <p14:tracePt t="30938" x="493713" y="4410075"/>
          <p14:tracePt t="30952" x="501650" y="4419600"/>
          <p14:tracePt t="30958" x="511175" y="4429125"/>
          <p14:tracePt t="30965" x="530225" y="4438650"/>
          <p14:tracePt t="30972" x="547688" y="4446588"/>
          <p14:tracePt t="30983" x="574675" y="4456113"/>
          <p14:tracePt t="30989" x="593725" y="4465638"/>
          <p14:tracePt t="30991" x="620713" y="4465638"/>
          <p14:tracePt t="31005" x="657225" y="4475163"/>
          <p14:tracePt t="31012" x="676275" y="4483100"/>
          <p14:tracePt t="31022" x="693738" y="4492625"/>
          <p14:tracePt t="31409" x="684213" y="4492625"/>
          <p14:tracePt t="31423" x="676275" y="4492625"/>
          <p14:tracePt t="31429" x="666750" y="4483100"/>
          <p14:tracePt t="31441" x="657225" y="4465638"/>
          <p14:tracePt t="31457" x="647700" y="4456113"/>
          <p14:tracePt t="31464" x="639763" y="4446588"/>
          <p14:tracePt t="31477" x="639763" y="4429125"/>
          <p14:tracePt t="31486" x="630238" y="4410075"/>
          <p14:tracePt t="31490" x="630238" y="4383088"/>
          <p14:tracePt t="31496" x="620713" y="4356100"/>
          <p14:tracePt t="31508" x="620713" y="4319588"/>
          <p14:tracePt t="31522" x="611188" y="4264025"/>
          <p14:tracePt t="31530" x="603250" y="4237038"/>
          <p14:tracePt t="31539" x="603250" y="4191000"/>
          <p14:tracePt t="31546" x="593725" y="4164013"/>
          <p14:tracePt t="31554" x="593725" y="4137025"/>
          <p14:tracePt t="31562" x="593725" y="4100513"/>
          <p14:tracePt t="31572" x="574675" y="4073525"/>
          <p14:tracePt t="31587" x="574675" y="4027488"/>
          <p14:tracePt t="31592" x="574675" y="4017963"/>
          <p14:tracePt t="31597" x="574675" y="4000500"/>
          <p14:tracePt t="31607" x="574675" y="3990975"/>
          <p14:tracePt t="31614" x="574675" y="3981450"/>
          <p14:tracePt t="31619" x="574675" y="3971925"/>
          <p14:tracePt t="31628" x="574675" y="3963988"/>
          <p14:tracePt t="31636" x="574675" y="3954463"/>
          <p14:tracePt t="31644" x="574675" y="3944938"/>
          <p14:tracePt t="31651" x="574675" y="3935413"/>
          <p14:tracePt t="31660" x="574675" y="3927475"/>
          <p14:tracePt t="31668" x="574675" y="3908425"/>
          <p14:tracePt t="31676" x="574675" y="3889375"/>
          <p14:tracePt t="31689" x="574675" y="3881438"/>
          <p14:tracePt t="31697" x="566738" y="3862388"/>
          <p14:tracePt t="31704" x="566738" y="3844925"/>
          <p14:tracePt t="31713" x="566738" y="3835400"/>
          <p14:tracePt t="31721" x="566738" y="3816350"/>
          <p14:tracePt t="31734" x="557213" y="3808413"/>
          <p14:tracePt t="31744" x="557213" y="3798888"/>
          <p14:tracePt t="31752" x="547688" y="3789363"/>
          <p14:tracePt t="31759" x="547688" y="3779838"/>
          <p14:tracePt t="31767" x="547688" y="3771900"/>
          <p14:tracePt t="31773" x="538163" y="3762375"/>
          <p14:tracePt t="31782" x="538163" y="3752850"/>
          <p14:tracePt t="31789" x="530225" y="3743325"/>
          <p14:tracePt t="31798" x="530225" y="3725863"/>
          <p14:tracePt t="31806" x="520700" y="3706813"/>
          <p14:tracePt t="31815" x="520700" y="3689350"/>
          <p14:tracePt t="31821" x="511175" y="3662363"/>
          <p14:tracePt t="31831" x="501650" y="3625850"/>
          <p14:tracePt t="31836" x="501650" y="3597275"/>
          <p14:tracePt t="31842" x="493713" y="3570288"/>
          <p14:tracePt t="31849" x="493713" y="3560763"/>
          <p14:tracePt t="31855" x="493713" y="3552825"/>
          <p14:tracePt t="31868" x="493713" y="3543300"/>
          <p14:tracePt t="31874" x="493713" y="3533775"/>
          <p14:tracePt t="31891" x="493713" y="3524250"/>
          <p14:tracePt t="31899" x="484188" y="3516313"/>
          <p14:tracePt t="31906" x="484188" y="3497263"/>
          <p14:tracePt t="31914" x="484188" y="3487738"/>
          <p14:tracePt t="31923" x="484188" y="3479800"/>
          <p14:tracePt t="31931" x="484188" y="3470275"/>
          <p14:tracePt t="31953" x="484188" y="3460750"/>
          <p14:tracePt t="31960" x="484188" y="3451225"/>
          <p14:tracePt t="31974" x="484188" y="3443288"/>
          <p14:tracePt t="31983" x="484188" y="3433763"/>
          <p14:tracePt t="31990" x="484188" y="3424238"/>
          <p14:tracePt t="32008" x="484188" y="3414713"/>
          <p14:tracePt t="32015" x="484188" y="3406775"/>
          <p14:tracePt t="32023" x="484188" y="3397250"/>
          <p14:tracePt t="32032" x="484188" y="3387725"/>
          <p14:tracePt t="32041" x="484188" y="3378200"/>
          <p14:tracePt t="32047" x="484188" y="3370263"/>
          <p14:tracePt t="32069" x="493713" y="3360738"/>
          <p14:tracePt t="32077" x="493713" y="3351213"/>
          <p14:tracePt t="32087" x="493713" y="3341688"/>
          <p14:tracePt t="32093" x="493713" y="3333750"/>
          <p14:tracePt t="32102" x="501650" y="3333750"/>
          <p14:tracePt t="32182" x="511175" y="3333750"/>
          <p14:tracePt t="32204" x="520700" y="3333750"/>
          <p14:tracePt t="32268" x="530225" y="3333750"/>
          <p14:tracePt t="32338" x="538163" y="3324225"/>
          <p14:tracePt t="32351" x="547688" y="3314700"/>
          <p14:tracePt t="32359" x="557213" y="3314700"/>
          <p14:tracePt t="32376" x="566738" y="3305175"/>
          <p14:tracePt t="32384" x="574675" y="3305175"/>
          <p14:tracePt t="32390" x="584200" y="3297238"/>
          <p14:tracePt t="32406" x="593725" y="3287713"/>
          <p14:tracePt t="32414" x="603250" y="3287713"/>
          <p14:tracePt t="32472" x="611188" y="3287713"/>
          <p14:tracePt t="32488" x="611188" y="3278188"/>
          <p14:tracePt t="32493" x="620713" y="3278188"/>
          <p14:tracePt t="32502" x="630238" y="3268663"/>
          <p14:tracePt t="32507" x="639763" y="3268663"/>
          <p14:tracePt t="32517" x="647700" y="3268663"/>
          <p14:tracePt t="34134" x="657225" y="3268663"/>
          <p14:tracePt t="34140" x="676275" y="3278188"/>
          <p14:tracePt t="34149" x="703263" y="3314700"/>
          <p14:tracePt t="34156" x="730250" y="3333750"/>
          <p14:tracePt t="34160" x="776288" y="3360738"/>
          <p14:tracePt t="34168" x="831850" y="3397250"/>
          <p14:tracePt t="34178" x="858838" y="3433763"/>
          <p14:tracePt t="34185" x="922338" y="3470275"/>
          <p14:tracePt t="34193" x="968375" y="3506788"/>
          <p14:tracePt t="34198" x="1004888" y="3524250"/>
          <p14:tracePt t="34209" x="1058863" y="3533775"/>
          <p14:tracePt t="34218" x="1095375" y="3552825"/>
          <p14:tracePt t="34226" x="1141413" y="3560763"/>
          <p14:tracePt t="34229" x="1187450" y="3570288"/>
          <p14:tracePt t="34237" x="1214438" y="3579813"/>
          <p14:tracePt t="34246" x="1260475" y="3589338"/>
          <p14:tracePt t="34254" x="1296988" y="3589338"/>
          <p14:tracePt t="34262" x="1323975" y="3597275"/>
          <p14:tracePt t="34270" x="1360488" y="3606800"/>
          <p14:tracePt t="34278" x="1397000" y="3625850"/>
          <p14:tracePt t="34286" x="1433513" y="3633788"/>
          <p14:tracePt t="34294" x="1460500" y="3633788"/>
          <p14:tracePt t="34299" x="1489075" y="3633788"/>
          <p14:tracePt t="34313" x="1516063" y="3633788"/>
          <p14:tracePt t="34318" x="1543050" y="3643313"/>
          <p14:tracePt t="34328" x="1579563" y="3643313"/>
          <p14:tracePt t="34335" x="1606550" y="3643313"/>
          <p14:tracePt t="34343" x="1625600" y="3643313"/>
          <p14:tracePt t="34351" x="1635125" y="3643313"/>
          <p14:tracePt t="34391" x="1644650" y="3643313"/>
          <p14:tracePt t="34396" x="1652588" y="3643313"/>
          <p14:tracePt t="34404" x="1662113" y="3643313"/>
          <p14:tracePt t="34409" x="1671638" y="3643313"/>
          <p14:tracePt t="34418" x="1681163" y="3643313"/>
          <p14:tracePt t="34434" x="1689100" y="3643313"/>
          <p14:tracePt t="34515" x="1708150" y="3643313"/>
          <p14:tracePt t="34567" x="1717675" y="3643313"/>
          <p14:tracePt t="34576" x="1725613" y="3643313"/>
          <p14:tracePt t="34584" x="1735138" y="3643313"/>
          <p14:tracePt t="34592" x="1744663" y="3633788"/>
          <p14:tracePt t="34608" x="1754188" y="3633788"/>
          <p14:tracePt t="34616" x="1762125" y="3633788"/>
          <p14:tracePt t="34626" x="1771650" y="3633788"/>
          <p14:tracePt t="34678" x="1781175" y="3633788"/>
          <p14:tracePt t="34731" x="1781175" y="3625850"/>
          <p14:tracePt t="34899" x="1790700" y="3625850"/>
          <p14:tracePt t="34916" x="1808163" y="3625850"/>
          <p14:tracePt t="34922" x="1817688" y="3625850"/>
          <p14:tracePt t="34930" x="1827213" y="3625850"/>
          <p14:tracePt t="34938" x="1835150" y="3625850"/>
          <p14:tracePt t="34951" x="1844675" y="3625850"/>
          <p14:tracePt t="35598" x="1854200" y="3625850"/>
          <p14:tracePt t="35614" x="1871663" y="3625850"/>
          <p14:tracePt t="35622" x="1908175" y="3625850"/>
          <p14:tracePt t="35631" x="1954213" y="3625850"/>
          <p14:tracePt t="35635" x="2009775" y="3625850"/>
          <p14:tracePt t="35644" x="2063750" y="3625850"/>
          <p14:tracePt t="35652" x="2136775" y="3625850"/>
          <p14:tracePt t="35660" x="2182813" y="3643313"/>
          <p14:tracePt t="35668" x="2219325" y="3643313"/>
          <p14:tracePt t="35681" x="2265363" y="3643313"/>
          <p14:tracePt t="35687" x="2301875" y="3643313"/>
          <p14:tracePt t="35695" x="2346325" y="3643313"/>
          <p14:tracePt t="35704" x="2401888" y="3643313"/>
          <p14:tracePt t="35709" x="2457450" y="3652838"/>
          <p14:tracePt t="35716" x="2530475" y="3652838"/>
          <p14:tracePt t="35724" x="2630488" y="3643313"/>
          <p14:tracePt t="35732" x="2740025" y="3643313"/>
          <p14:tracePt t="35740" x="2849563" y="3643313"/>
          <p14:tracePt t="35749" x="2976563" y="3643313"/>
          <p14:tracePt t="35754" x="3068638" y="3643313"/>
          <p14:tracePt t="35762" x="3178175" y="3643313"/>
          <p14:tracePt t="35770" x="3251200" y="3643313"/>
          <p14:tracePt t="35778" x="3324225" y="3643313"/>
          <p14:tracePt t="35786" x="3379788" y="3643313"/>
          <p14:tracePt t="35793" x="3433763" y="3643313"/>
          <p14:tracePt t="35801" x="3479800" y="3643313"/>
          <p14:tracePt t="35809" x="3525838" y="3633788"/>
          <p14:tracePt t="35817" x="3562350" y="3633788"/>
          <p14:tracePt t="35825" x="3606800" y="3633788"/>
          <p14:tracePt t="35834" x="3635375" y="3633788"/>
          <p14:tracePt t="35842" x="3662363" y="3633788"/>
          <p14:tracePt t="35850" x="3689350" y="3625850"/>
          <p14:tracePt t="35855" x="3716338" y="3625850"/>
          <p14:tracePt t="35865" x="3735388" y="3625850"/>
          <p14:tracePt t="35872" x="3744913" y="3625850"/>
          <p14:tracePt t="35882" x="3752850" y="3625850"/>
          <p14:tracePt t="35896" x="3762375" y="3625850"/>
          <p14:tracePt t="35904" x="3771900" y="3625850"/>
          <p14:tracePt t="35912" x="3789363" y="3616325"/>
          <p14:tracePt t="35920" x="3798888" y="3616325"/>
          <p14:tracePt t="35928" x="3817938" y="3606800"/>
          <p14:tracePt t="35936" x="3854450" y="3606800"/>
          <p14:tracePt t="35944" x="3881438" y="3606800"/>
          <p14:tracePt t="35952" x="3908425" y="3606800"/>
          <p14:tracePt t="35957" x="3935413" y="3606800"/>
          <p14:tracePt t="35966" x="3954463" y="3606800"/>
          <p14:tracePt t="35974" x="3963988" y="3606800"/>
          <p14:tracePt t="36228" x="3971925" y="3606800"/>
          <p14:tracePt t="36243" x="4000500" y="3606800"/>
          <p14:tracePt t="36249" x="4027488" y="3606800"/>
          <p14:tracePt t="36258" x="4054475" y="3606800"/>
          <p14:tracePt t="36266" x="4083050" y="3606800"/>
          <p14:tracePt t="36277" x="4127500" y="3606800"/>
          <p14:tracePt t="36285" x="4164013" y="3606800"/>
          <p14:tracePt t="36292" x="4219575" y="3606800"/>
          <p14:tracePt t="36296" x="4265613" y="3606800"/>
          <p14:tracePt t="36307" x="4302125" y="3606800"/>
          <p14:tracePt t="36312" x="4338638" y="3606800"/>
          <p14:tracePt t="36330" x="4383088" y="3616325"/>
          <p14:tracePt t="36339" x="4411663" y="3616325"/>
          <p14:tracePt t="36346" x="4429125" y="3616325"/>
          <p14:tracePt t="36353" x="4448175" y="3616325"/>
          <p14:tracePt t="36360" x="4465638" y="3616325"/>
          <p14:tracePt t="36368" x="4484688" y="3616325"/>
          <p14:tracePt t="36377" x="4502150" y="3616325"/>
          <p14:tracePt t="36384" x="4521200" y="3625850"/>
          <p14:tracePt t="36396" x="4548188" y="3625850"/>
          <p14:tracePt t="36405" x="4557713" y="3625850"/>
          <p14:tracePt t="36412" x="4565650" y="3625850"/>
          <p14:tracePt t="36426" x="4575175" y="3625850"/>
          <p14:tracePt t="37028" x="4557713" y="3633788"/>
          <p14:tracePt t="37037" x="4538663" y="3633788"/>
          <p14:tracePt t="37045" x="4511675" y="3633788"/>
          <p14:tracePt t="37052" x="4465638" y="3643313"/>
          <p14:tracePt t="37059" x="4429125" y="3643313"/>
          <p14:tracePt t="37067" x="4383088" y="3643313"/>
          <p14:tracePt t="37076" x="4329113" y="3643313"/>
          <p14:tracePt t="37081" x="4273550" y="3643313"/>
          <p14:tracePt t="37090" x="4192588" y="3643313"/>
          <p14:tracePt t="37098" x="4137025" y="3643313"/>
          <p14:tracePt t="37110" x="4083050" y="3643313"/>
          <p14:tracePt t="37118" x="4027488" y="3643313"/>
          <p14:tracePt t="37123" x="3981450" y="3662363"/>
          <p14:tracePt t="37130" x="3898900" y="3670300"/>
          <p14:tracePt t="37138" x="3844925" y="3679825"/>
          <p14:tracePt t="37150" x="3781425" y="3698875"/>
          <p14:tracePt t="37158" x="3708400" y="3725863"/>
          <p14:tracePt t="37168" x="3625850" y="3735388"/>
          <p14:tracePt t="37176" x="3552825" y="3743325"/>
          <p14:tracePt t="37180" x="3479800" y="3762375"/>
          <p14:tracePt t="37186" x="3397250" y="3789363"/>
          <p14:tracePt t="37191" x="3324225" y="3798888"/>
          <p14:tracePt t="37200" x="3260725" y="3808413"/>
          <p14:tracePt t="37208" x="3187700" y="3825875"/>
          <p14:tracePt t="37216" x="3105150" y="3835400"/>
          <p14:tracePt t="37224" x="3032125" y="3852863"/>
          <p14:tracePt t="37231" x="2968625" y="3871913"/>
          <p14:tracePt t="37240" x="2886075" y="3898900"/>
          <p14:tracePt t="37248" x="2849563" y="3908425"/>
          <p14:tracePt t="37260" x="2803525" y="3917950"/>
          <p14:tracePt t="37268" x="2757488" y="3935413"/>
          <p14:tracePt t="37275" x="2730500" y="3944938"/>
          <p14:tracePt t="37280" x="2693988" y="3954463"/>
          <p14:tracePt t="37287" x="2647950" y="3963988"/>
          <p14:tracePt t="37296" x="2603500" y="3971925"/>
          <p14:tracePt t="37314" x="2520950" y="3990975"/>
          <p14:tracePt t="37318" x="2465388" y="4008438"/>
          <p14:tracePt t="37326" x="2419350" y="4017963"/>
          <p14:tracePt t="37334" x="2374900" y="4017963"/>
          <p14:tracePt t="37346" x="2338388" y="4017963"/>
          <p14:tracePt t="37353" x="2292350" y="4017963"/>
          <p14:tracePt t="37361" x="2265363" y="4027488"/>
          <p14:tracePt t="37371" x="2228850" y="4037013"/>
          <p14:tracePt t="37376" x="2192338" y="4037013"/>
          <p14:tracePt t="37381" x="2163763" y="4037013"/>
          <p14:tracePt t="37390" x="2136775" y="4037013"/>
          <p14:tracePt t="37398" x="2109788" y="4037013"/>
          <p14:tracePt t="37407" x="2090738" y="4037013"/>
          <p14:tracePt t="37412" x="2073275" y="4037013"/>
          <p14:tracePt t="37420" x="2046288" y="4037013"/>
          <p14:tracePt t="37431" x="2009775" y="4037013"/>
          <p14:tracePt t="37439" x="1990725" y="4044950"/>
          <p14:tracePt t="37448" x="1963738" y="4044950"/>
          <p14:tracePt t="37455" x="1936750" y="4044950"/>
          <p14:tracePt t="37465" x="1917700" y="4044950"/>
          <p14:tracePt t="37471" x="1900238" y="4044950"/>
          <p14:tracePt t="37480" x="1871663" y="4044950"/>
          <p14:tracePt t="37488" x="1863725" y="4044950"/>
          <p14:tracePt t="37497" x="1844675" y="4037013"/>
          <p14:tracePt t="37507" x="1817688" y="4037013"/>
          <p14:tracePt t="37512" x="1798638" y="4027488"/>
          <p14:tracePt t="37520" x="1771650" y="4017963"/>
          <p14:tracePt t="37527" x="1754188" y="4008438"/>
          <p14:tracePt t="37533" x="1735138" y="4008438"/>
          <p14:tracePt t="37543" x="1725613" y="4000500"/>
          <p14:tracePt t="37549" x="1717675" y="4000500"/>
          <p14:tracePt t="37568" x="1708150" y="4000500"/>
          <p14:tracePt t="37588" x="1698625" y="4000500"/>
          <p14:tracePt t="37595" x="1689100" y="3990975"/>
          <p14:tracePt t="37610" x="1681163" y="3981450"/>
          <p14:tracePt t="37617" x="1671638" y="3981450"/>
          <p14:tracePt t="37627" x="1662113" y="3971925"/>
          <p14:tracePt t="37632" x="1662113" y="3963988"/>
          <p14:tracePt t="37640" x="1652588" y="3954463"/>
          <p14:tracePt t="37647" x="1652588" y="3944938"/>
          <p14:tracePt t="37656" x="1644650" y="3944938"/>
          <p14:tracePt t="37847" x="1662113" y="3944938"/>
          <p14:tracePt t="37854" x="1671638" y="3944938"/>
          <p14:tracePt t="37860" x="1689100" y="3944938"/>
          <p14:tracePt t="37868" x="1698625" y="3944938"/>
          <p14:tracePt t="37966" x="1708150" y="3944938"/>
          <p14:tracePt t="38367" x="1717675" y="3944938"/>
          <p14:tracePt t="38388" x="1725613" y="3944938"/>
          <p14:tracePt t="38427" x="1735138" y="3944938"/>
          <p14:tracePt t="38443" x="1754188" y="3944938"/>
          <p14:tracePt t="38458" x="1762125" y="3944938"/>
          <p14:tracePt t="38466" x="1781175" y="3935413"/>
          <p14:tracePt t="38474" x="1790700" y="3935413"/>
          <p14:tracePt t="38485" x="1808163" y="3935413"/>
          <p14:tracePt t="38489" x="1827213" y="3935413"/>
          <p14:tracePt t="38498" x="1844675" y="3935413"/>
          <p14:tracePt t="38506" x="1871663" y="3935413"/>
          <p14:tracePt t="38514" x="1900238" y="3935413"/>
          <p14:tracePt t="38524" x="1927225" y="3935413"/>
          <p14:tracePt t="38527" x="1973263" y="3927475"/>
          <p14:tracePt t="38536" x="2017713" y="3917950"/>
          <p14:tracePt t="38545" x="2054225" y="3908425"/>
          <p14:tracePt t="38554" x="2100263" y="3908425"/>
          <p14:tracePt t="38559" x="2155825" y="3908425"/>
          <p14:tracePt t="38571" x="2192338" y="3898900"/>
          <p14:tracePt t="38578" x="2236788" y="3898900"/>
          <p14:tracePt t="38586" x="2273300" y="3889375"/>
          <p14:tracePt t="38593" x="2319338" y="3881438"/>
          <p14:tracePt t="38600" x="2355850" y="3881438"/>
          <p14:tracePt t="38608" x="2392363" y="3862388"/>
          <p14:tracePt t="38616" x="2419350" y="3862388"/>
          <p14:tracePt t="38628" x="2465388" y="3852863"/>
          <p14:tracePt t="38636" x="2501900" y="3852863"/>
          <p14:tracePt t="38642" x="2547938" y="3844925"/>
          <p14:tracePt t="38650" x="2603500" y="3844925"/>
          <p14:tracePt t="38656" x="2640013" y="3835400"/>
          <p14:tracePt t="38662" x="2684463" y="3835400"/>
          <p14:tracePt t="38673" x="2730500" y="3825875"/>
          <p14:tracePt t="38682" x="2757488" y="3825875"/>
          <p14:tracePt t="38687" x="2794000" y="3816350"/>
          <p14:tracePt t="38702" x="2859088" y="3808413"/>
          <p14:tracePt t="38710" x="2886075" y="3798888"/>
          <p14:tracePt t="38718" x="2913063" y="3798888"/>
          <p14:tracePt t="38726" x="2949575" y="3798888"/>
          <p14:tracePt t="38734" x="2976563" y="3798888"/>
          <p14:tracePt t="38742" x="3005138" y="3798888"/>
          <p14:tracePt t="38747" x="3032125" y="3798888"/>
          <p14:tracePt t="38757" x="3068638" y="3808413"/>
          <p14:tracePt t="38764" x="3095625" y="3808413"/>
          <p14:tracePt t="38775" x="3122613" y="3808413"/>
          <p14:tracePt t="38780" x="3151188" y="3808413"/>
          <p14:tracePt t="38791" x="3168650" y="3808413"/>
          <p14:tracePt t="38799" x="3178175" y="3808413"/>
          <p14:tracePt t="39803" x="3195638" y="3808413"/>
          <p14:tracePt t="39810" x="3205163" y="3808413"/>
          <p14:tracePt t="39817" x="3214688" y="3808413"/>
          <p14:tracePt t="39826" x="3224213" y="3808413"/>
          <p14:tracePt t="39834" x="3232150" y="3808413"/>
          <p14:tracePt t="39842" x="3241675" y="3808413"/>
          <p14:tracePt t="39853" x="3260725" y="3808413"/>
          <p14:tracePt t="39857" x="3270250" y="3808413"/>
          <p14:tracePt t="39863" x="3278188" y="3808413"/>
          <p14:tracePt t="39872" x="3287713" y="3816350"/>
          <p14:tracePt t="39880" x="3297238" y="3816350"/>
          <p14:tracePt t="39892" x="3306763" y="3816350"/>
          <p14:tracePt t="39899" x="3314700" y="3816350"/>
          <p14:tracePt t="39907" x="3324225" y="3816350"/>
          <p14:tracePt t="39912" x="3333750" y="3816350"/>
          <p14:tracePt t="39928" x="3343275" y="3816350"/>
          <p14:tracePt t="39936" x="3351213" y="3816350"/>
          <p14:tracePt t="39949" x="3370263" y="3816350"/>
          <p14:tracePt t="39956" x="3387725" y="3816350"/>
          <p14:tracePt t="39962" x="3416300" y="3816350"/>
          <p14:tracePt t="39967" x="3433763" y="3816350"/>
          <p14:tracePt t="39974" x="3452813" y="3816350"/>
          <p14:tracePt t="39982" x="3470275" y="3816350"/>
          <p14:tracePt t="39989" x="3497263" y="3816350"/>
          <p14:tracePt t="39998" x="3516313" y="3816350"/>
          <p14:tracePt t="40006" x="3533775" y="3816350"/>
          <p14:tracePt t="40014" x="3552825" y="3816350"/>
          <p14:tracePt t="40022" x="3570288" y="3816350"/>
          <p14:tracePt t="40030" x="3589338" y="3816350"/>
          <p14:tracePt t="40038" x="3606800" y="3816350"/>
          <p14:tracePt t="40047" x="3616325" y="3816350"/>
          <p14:tracePt t="40065" x="3625850" y="3816350"/>
          <p14:tracePt t="40074" x="3635375" y="3816350"/>
          <p14:tracePt t="40075" x="3643313" y="3816350"/>
          <p14:tracePt t="40084" x="3652838" y="3816350"/>
          <p14:tracePt t="40092" x="3662363" y="3816350"/>
          <p14:tracePt t="40099" x="3671888" y="3816350"/>
          <p14:tracePt t="40116" x="3679825" y="3816350"/>
          <p14:tracePt t="40124" x="3689350" y="3816350"/>
          <p14:tracePt t="40132" x="3698875" y="3816350"/>
          <p14:tracePt t="40140" x="3708400" y="3816350"/>
          <p14:tracePt t="40147" x="3716338" y="3816350"/>
          <p14:tracePt t="40156" x="3725863" y="3816350"/>
          <p14:tracePt t="40164" x="3744913" y="3816350"/>
          <p14:tracePt t="40172" x="3762375" y="3816350"/>
          <p14:tracePt t="40180" x="3781425" y="3816350"/>
          <p14:tracePt t="40193" x="3798888" y="3816350"/>
          <p14:tracePt t="40882" x="3835400" y="3816350"/>
          <p14:tracePt t="40889" x="3871913" y="3825875"/>
          <p14:tracePt t="40898" x="3917950" y="3825875"/>
          <p14:tracePt t="40903" x="3944938" y="3835400"/>
          <p14:tracePt t="40910" x="3971925" y="3835400"/>
          <p14:tracePt t="40921" x="4008438" y="3835400"/>
          <p14:tracePt t="40930" x="4017963" y="3835400"/>
          <p14:tracePt t="41007" x="4037013" y="3835400"/>
          <p14:tracePt t="41012" x="4054475" y="3835400"/>
          <p14:tracePt t="41024" x="4073525" y="3844925"/>
          <p14:tracePt t="41031" x="4090988" y="3844925"/>
          <p14:tracePt t="41039" x="4119563" y="3852863"/>
          <p14:tracePt t="41047" x="4137025" y="3852863"/>
          <p14:tracePt t="41056" x="4164013" y="3852863"/>
          <p14:tracePt t="41059" x="4173538" y="3852863"/>
          <p14:tracePt t="41072" x="4192588" y="3852863"/>
          <p14:tracePt t="41081" x="4200525" y="3852863"/>
          <p14:tracePt t="41087" x="4210050" y="3862388"/>
          <p14:tracePt t="41091" x="4219575" y="3862388"/>
          <p14:tracePt t="41097" x="4229100" y="3862388"/>
          <p14:tracePt t="41114" x="4237038" y="3862388"/>
          <p14:tracePt t="41121" x="4246563" y="3862388"/>
          <p14:tracePt t="41130" x="4256088" y="3862388"/>
          <p14:tracePt t="41138" x="4265613" y="3862388"/>
          <p14:tracePt t="41146" x="4273550" y="3862388"/>
          <p14:tracePt t="41154" x="4283075" y="3862388"/>
          <p14:tracePt t="41161" x="4292600" y="3862388"/>
          <p14:tracePt t="41170" x="4302125" y="3862388"/>
          <p14:tracePt t="41178" x="4310063" y="3862388"/>
          <p14:tracePt t="41198" x="4319588" y="3871913"/>
          <p14:tracePt t="41204" x="4329113" y="3871913"/>
          <p14:tracePt t="41213" x="4338638" y="3871913"/>
          <p14:tracePt t="41367" x="4346575" y="3881438"/>
          <p14:tracePt t="41376" x="4356100" y="3881438"/>
          <p14:tracePt t="41381" x="4365625" y="3881438"/>
          <p14:tracePt t="41390" x="4375150" y="3889375"/>
          <p14:tracePt t="41397" x="4383088" y="3889375"/>
          <p14:tracePt t="41413" x="4392613" y="3889375"/>
          <p14:tracePt t="41420" x="4402138" y="3889375"/>
          <p14:tracePt t="41437" x="4411663" y="3898900"/>
          <p14:tracePt t="41533" x="4419600" y="3898900"/>
          <p14:tracePt t="41541" x="4438650" y="3898900"/>
          <p14:tracePt t="41550" x="4456113" y="3898900"/>
          <p14:tracePt t="41561" x="4484688" y="3898900"/>
          <p14:tracePt t="41565" x="4502150" y="3898900"/>
          <p14:tracePt t="41570" x="4521200" y="3898900"/>
          <p14:tracePt t="41578" x="4538663" y="3898900"/>
          <p14:tracePt t="41590" x="4548188" y="3889375"/>
          <p14:tracePt t="41598" x="4557713" y="3889375"/>
          <p14:tracePt t="41614" x="4565650" y="3889375"/>
          <p14:tracePt t="41622" x="4575175" y="3889375"/>
          <p14:tracePt t="41631" x="4584700" y="3881438"/>
          <p14:tracePt t="41637" x="4594225" y="3881438"/>
          <p14:tracePt t="41642" x="4602163" y="3881438"/>
          <p14:tracePt t="41652" x="4611688" y="3881438"/>
          <p14:tracePt t="41665" x="4621213" y="3881438"/>
          <p14:tracePt t="41672" x="4630738" y="3881438"/>
          <p14:tracePt t="41680" x="4638675" y="3881438"/>
          <p14:tracePt t="41688" x="4648200" y="3881438"/>
          <p14:tracePt t="41696" x="4657725" y="3871913"/>
          <p14:tracePt t="41712" x="4675188" y="3871913"/>
          <p14:tracePt t="41720" x="4684713" y="3871913"/>
          <p14:tracePt t="41728" x="4694238" y="3862388"/>
          <p14:tracePt t="41740" x="4703763" y="3862388"/>
          <p14:tracePt t="41753" x="4721225" y="3862388"/>
          <p14:tracePt t="41779" x="4730750" y="3862388"/>
          <p14:tracePt t="41786" x="4740275" y="3862388"/>
          <p14:tracePt t="41794" x="4748213" y="3862388"/>
          <p14:tracePt t="41812" x="4757738" y="3862388"/>
          <p14:tracePt t="41826" x="4767263" y="3852863"/>
          <p14:tracePt t="41974" x="4776788" y="3852863"/>
          <p14:tracePt t="41989" x="4794250" y="3852863"/>
          <p14:tracePt t="41998" x="4803775" y="3852863"/>
          <p14:tracePt t="42006" x="4813300" y="3852863"/>
          <p14:tracePt t="42015" x="4821238" y="3844925"/>
          <p14:tracePt t="42024" x="4830763" y="3844925"/>
          <p14:tracePt t="42037" x="4840288" y="3844925"/>
          <p14:tracePt t="42046" x="4849813" y="3844925"/>
          <p14:tracePt t="42052" x="4857750" y="3835400"/>
          <p14:tracePt t="42064" x="4876800" y="3835400"/>
          <p14:tracePt t="42071" x="4886325" y="3835400"/>
          <p14:tracePt t="42076" x="4895850" y="3835400"/>
          <p14:tracePt t="42084" x="4922838" y="3825875"/>
          <p14:tracePt t="42098" x="4940300" y="3825875"/>
          <p14:tracePt t="42104" x="4949825" y="3825875"/>
          <p14:tracePt t="42112" x="4959350" y="3816350"/>
          <p14:tracePt t="42119" x="4976813" y="3816350"/>
          <p14:tracePt t="42128" x="4986338" y="3816350"/>
          <p14:tracePt t="42135" x="4995863" y="3816350"/>
          <p14:tracePt t="42144" x="5013325" y="3808413"/>
          <p14:tracePt t="42151" x="5049838" y="3808413"/>
          <p14:tracePt t="42160" x="5068888" y="3808413"/>
          <p14:tracePt t="42169" x="5078413" y="3808413"/>
          <p14:tracePt t="42179" x="5086350" y="3808413"/>
          <p14:tracePt t="42190" x="5105400" y="3808413"/>
          <p14:tracePt t="42206" x="5114925" y="3808413"/>
          <p14:tracePt t="42352" x="5122863" y="3808413"/>
          <p14:tracePt t="42368" x="5132388" y="3808413"/>
          <p14:tracePt t="42377" x="5151438" y="3808413"/>
          <p14:tracePt t="42385" x="5187950" y="3808413"/>
          <p14:tracePt t="42391" x="5214938" y="3816350"/>
          <p14:tracePt t="42400" x="5241925" y="3816350"/>
          <p14:tracePt t="42409" x="5268913" y="3825875"/>
          <p14:tracePt t="42421" x="5305425" y="3835400"/>
          <p14:tracePt t="42430" x="5334000" y="3844925"/>
          <p14:tracePt t="42438" x="5360988" y="3852863"/>
          <p14:tracePt t="42447" x="5387975" y="3852863"/>
          <p14:tracePt t="42460" x="5407025" y="3862388"/>
          <p14:tracePt t="42468" x="5434013" y="3871913"/>
          <p14:tracePt t="42475" x="5443538" y="3881438"/>
          <p14:tracePt t="42483" x="5461000" y="3889375"/>
          <p14:tracePt t="42494" x="5480050" y="3898900"/>
          <p14:tracePt t="42500" x="5497513" y="3908425"/>
          <p14:tracePt t="42510" x="5507038" y="3917950"/>
          <p14:tracePt t="42517" x="5516563" y="3927475"/>
          <p14:tracePt t="42531" x="5524500" y="3927475"/>
          <p14:tracePt t="42547" x="5534025" y="3927475"/>
          <p14:tracePt t="42553" x="5543550" y="3927475"/>
          <p14:tracePt t="42559" x="5553075" y="3927475"/>
          <p14:tracePt t="42568" x="5561013" y="3927475"/>
          <p14:tracePt t="42583" x="5580063" y="3927475"/>
          <p14:tracePt t="42592" x="5597525" y="3927475"/>
          <p14:tracePt t="42599" x="5607050" y="3927475"/>
          <p14:tracePt t="42612" x="5634038" y="3927475"/>
          <p14:tracePt t="42619" x="5653088" y="3917950"/>
          <p14:tracePt t="42626" x="5670550" y="3908425"/>
          <p14:tracePt t="42640" x="5716588" y="3898900"/>
          <p14:tracePt t="42646" x="5753100" y="3898900"/>
          <p14:tracePt t="42653" x="5781675" y="3889375"/>
          <p14:tracePt t="42662" x="5799138" y="3889375"/>
          <p14:tracePt t="42673" x="5826125" y="3889375"/>
          <p14:tracePt t="42677" x="5845175" y="3881438"/>
          <p14:tracePt t="42690" x="5862638" y="3881438"/>
          <p14:tracePt t="42699" x="5891213" y="3871913"/>
          <p14:tracePt t="42705" x="5908675" y="3862388"/>
          <p14:tracePt t="42714" x="5927725" y="3852863"/>
          <p14:tracePt t="42722" x="5964238" y="3852863"/>
          <p14:tracePt t="42731" x="5964238" y="3844925"/>
          <p14:tracePt t="42740" x="5981700" y="3844925"/>
          <p14:tracePt t="42751" x="6000750" y="3835400"/>
          <p14:tracePt t="42758" x="6018213" y="3825875"/>
          <p14:tracePt t="42768" x="6027738" y="3825875"/>
          <p14:tracePt t="42783" x="6037263" y="3808413"/>
          <p14:tracePt t="42787" x="6045200" y="3808413"/>
          <p14:tracePt t="42796" x="6054725" y="3798888"/>
          <p14:tracePt t="42807" x="6064250" y="3798888"/>
          <p14:tracePt t="42824" x="6073775" y="3798888"/>
          <p14:tracePt t="42831" x="6081713" y="3798888"/>
          <p14:tracePt t="42862" x="6091238" y="3798888"/>
          <p14:tracePt t="42869" x="6100763" y="3789363"/>
          <p14:tracePt t="42880" x="6110288" y="3789363"/>
          <p14:tracePt t="42891" x="6127750" y="3779838"/>
          <p14:tracePt t="42900" x="6137275" y="3779838"/>
          <p14:tracePt t="42926" x="6137275" y="3771900"/>
          <p14:tracePt t="42933" x="6146800" y="3771900"/>
          <p14:tracePt t="43268" x="6127750" y="3771900"/>
          <p14:tracePt t="43277" x="6091238" y="3771900"/>
          <p14:tracePt t="43287" x="6037263" y="3762375"/>
          <p14:tracePt t="43291" x="5954713" y="3743325"/>
          <p14:tracePt t="43297" x="5881688" y="3735388"/>
          <p14:tracePt t="43313" x="5808663" y="3725863"/>
          <p14:tracePt t="43320" x="5726113" y="3706813"/>
          <p14:tracePt t="43331" x="5589588" y="3679825"/>
          <p14:tracePt t="43337" x="5534025" y="3670300"/>
          <p14:tracePt t="43346" x="5461000" y="3670300"/>
          <p14:tracePt t="43354" x="5397500" y="3662363"/>
          <p14:tracePt t="43362" x="5324475" y="3662363"/>
          <p14:tracePt t="43370" x="5241925" y="3643313"/>
          <p14:tracePt t="43378" x="5168900" y="3643313"/>
          <p14:tracePt t="43391" x="5078413" y="3643313"/>
          <p14:tracePt t="43399" x="4968875" y="3643313"/>
          <p14:tracePt t="43407" x="4876800" y="3643313"/>
          <p14:tracePt t="43420" x="4657725" y="3652838"/>
          <p14:tracePt t="43437" x="4448175" y="3679825"/>
          <p14:tracePt t="43445" x="4375150" y="3689350"/>
          <p14:tracePt t="43452" x="4292600" y="3706813"/>
          <p14:tracePt t="43459" x="4219575" y="3706813"/>
          <p14:tracePt t="43469" x="4127500" y="3716338"/>
          <p14:tracePt t="43479" x="4054475" y="3735388"/>
          <p14:tracePt t="43486" x="3971925" y="3743325"/>
          <p14:tracePt t="43499" x="3835400" y="3771900"/>
          <p14:tracePt t="43508" x="3781425" y="3779838"/>
          <p14:tracePt t="43520" x="3735388" y="3789363"/>
          <p14:tracePt t="43531" x="3652838" y="3808413"/>
          <p14:tracePt t="43537" x="3589338" y="3825875"/>
          <p14:tracePt t="43546" x="3533775" y="3835400"/>
          <p14:tracePt t="43551" x="3470275" y="3844925"/>
          <p14:tracePt t="43557" x="3397250" y="3862388"/>
          <p14:tracePt t="43568" x="3314700" y="3871913"/>
          <p14:tracePt t="43579" x="3241675" y="3889375"/>
          <p14:tracePt t="43586" x="3187700" y="3898900"/>
          <p14:tracePt t="43594" x="3141663" y="3908425"/>
          <p14:tracePt t="43600" x="3095625" y="3917950"/>
          <p14:tracePt t="43612" x="3068638" y="3927475"/>
          <p14:tracePt t="43619" x="3041650" y="3935413"/>
          <p14:tracePt t="43625" x="3005138" y="3935413"/>
          <p14:tracePt t="43631" x="2976563" y="3944938"/>
          <p14:tracePt t="43638" x="2940050" y="3963988"/>
          <p14:tracePt t="43647" x="2895600" y="3981450"/>
          <p14:tracePt t="43657" x="2849563" y="3990975"/>
          <p14:tracePt t="43662" x="2822575" y="4000500"/>
          <p14:tracePt t="43670" x="2786063" y="4027488"/>
          <p14:tracePt t="43678" x="2757488" y="4037013"/>
          <p14:tracePt t="43684" x="2740025" y="4044950"/>
          <p14:tracePt t="43693" x="2730500" y="4054475"/>
          <p14:tracePt t="43699" x="2720975" y="4054475"/>
          <p14:tracePt t="43707" x="2713038" y="4064000"/>
          <p14:tracePt t="43715" x="2713038" y="4073525"/>
          <p14:tracePt t="43724" x="2693988" y="4081463"/>
          <p14:tracePt t="43731" x="2657475" y="4090988"/>
          <p14:tracePt t="43742" x="2630488" y="4100513"/>
          <p14:tracePt t="43749" x="2603500" y="4110038"/>
          <p14:tracePt t="43765" x="2566988" y="4127500"/>
          <p14:tracePt t="43774" x="2557463" y="4137025"/>
          <p14:tracePt t="43781" x="2547938" y="4146550"/>
          <p14:tracePt t="43789" x="2538413" y="4146550"/>
          <p14:tracePt t="43896" x="2547938" y="4146550"/>
          <p14:tracePt t="43905" x="2566988" y="4146550"/>
          <p14:tracePt t="43911" x="2584450" y="4146550"/>
          <p14:tracePt t="43919" x="2611438" y="4146550"/>
          <p14:tracePt t="43927" x="2640013" y="4137025"/>
          <p14:tracePt t="43940" x="2684463" y="4127500"/>
          <p14:tracePt t="43947" x="2720975" y="4117975"/>
          <p14:tracePt t="43956" x="2767013" y="4117975"/>
          <p14:tracePt t="43963" x="2803525" y="4117975"/>
          <p14:tracePt t="43971" x="2849563" y="4100513"/>
          <p14:tracePt t="43979" x="2895600" y="4090988"/>
          <p14:tracePt t="43994" x="2949575" y="4081463"/>
          <p14:tracePt t="44001" x="2968625" y="4081463"/>
          <p14:tracePt t="44010" x="2976563" y="4081463"/>
          <p14:tracePt t="44017" x="2986088" y="4081463"/>
          <p14:tracePt t="44033" x="2995613" y="4081463"/>
          <p14:tracePt t="44235" x="3022600" y="4081463"/>
          <p14:tracePt t="44242" x="3068638" y="4081463"/>
          <p14:tracePt t="44249" x="3122613" y="4081463"/>
          <p14:tracePt t="44258" x="3195638" y="4081463"/>
          <p14:tracePt t="44266" x="3270250" y="4081463"/>
          <p14:tracePt t="44275" x="3351213" y="4073525"/>
          <p14:tracePt t="44282" x="3424238" y="4073525"/>
          <p14:tracePt t="44297" x="3479800" y="4073525"/>
          <p14:tracePt t="44309" x="3552825" y="4073525"/>
          <p14:tracePt t="44318" x="3579813" y="4073525"/>
          <p14:tracePt t="44325" x="3589338" y="4073525"/>
          <p14:tracePt t="45204" x="3598863" y="4073525"/>
          <p14:tracePt t="45220" x="3616325" y="4073525"/>
          <p14:tracePt t="45227" x="3671888" y="4073525"/>
          <p14:tracePt t="45231" x="3725863" y="4073525"/>
          <p14:tracePt t="45240" x="3798888" y="4073525"/>
          <p14:tracePt t="45251" x="3881438" y="4073525"/>
          <p14:tracePt t="45261" x="3954463" y="4073525"/>
          <p14:tracePt t="45267" x="4008438" y="4073525"/>
          <p14:tracePt t="45273" x="4044950" y="4073525"/>
          <p14:tracePt t="45280" x="4090988" y="4073525"/>
          <p14:tracePt t="45288" x="4119563" y="4073525"/>
          <p14:tracePt t="45293" x="4146550" y="4073525"/>
          <p14:tracePt t="45313" x="4192588" y="4073525"/>
          <p14:tracePt t="45320" x="4229100" y="4073525"/>
          <p14:tracePt t="45328" x="4256088" y="4073525"/>
          <p14:tracePt t="45335" x="4283075" y="4073525"/>
          <p14:tracePt t="45342" x="4310063" y="4073525"/>
          <p14:tracePt t="45353" x="4346575" y="4081463"/>
          <p14:tracePt t="45364" x="4383088" y="4090988"/>
          <p14:tracePt t="45370" x="4411663" y="4090988"/>
          <p14:tracePt t="45374" x="4456113" y="4090988"/>
          <p14:tracePt t="45382" x="4484688" y="4100513"/>
          <p14:tracePt t="45391" x="4529138" y="4110038"/>
          <p14:tracePt t="45398" x="4557713" y="4110038"/>
          <p14:tracePt t="45408" x="4575175" y="4117975"/>
          <p14:tracePt t="45412" x="4602163" y="4117975"/>
          <p14:tracePt t="45420" x="4621213" y="4117975"/>
          <p14:tracePt t="45427" x="4630738" y="4117975"/>
          <p14:tracePt t="45436" x="4638675" y="4117975"/>
          <p14:tracePt t="45444" x="4648200" y="4117975"/>
          <p14:tracePt t="45455" x="4657725" y="4117975"/>
          <p14:tracePt t="45518" x="4675188" y="4127500"/>
          <p14:tracePt t="45527" x="4684713" y="4127500"/>
          <p14:tracePt t="45532" x="4694238" y="4127500"/>
          <p14:tracePt t="45552" x="4703763" y="4127500"/>
          <p14:tracePt t="45559" x="4711700" y="4127500"/>
          <p14:tracePt t="45566" x="4721225" y="4127500"/>
          <p14:tracePt t="45573" x="4721225" y="4137025"/>
          <p14:tracePt t="46334" x="4730750" y="4137025"/>
          <p14:tracePt t="46348" x="4757738" y="4137025"/>
          <p14:tracePt t="46356" x="4784725" y="4146550"/>
          <p14:tracePt t="46368" x="4830763" y="4146550"/>
          <p14:tracePt t="46374" x="4876800" y="4154488"/>
          <p14:tracePt t="46383" x="4903788" y="4164013"/>
          <p14:tracePt t="46392" x="4932363" y="4183063"/>
          <p14:tracePt t="46399" x="4959350" y="4191000"/>
          <p14:tracePt t="46405" x="4976813" y="4191000"/>
          <p14:tracePt t="46410" x="4995863" y="4191000"/>
          <p14:tracePt t="46418" x="5005388" y="4191000"/>
          <p14:tracePt t="46426" x="5022850" y="4191000"/>
          <p14:tracePt t="46434" x="5032375" y="4191000"/>
          <p14:tracePt t="46441" x="5041900" y="4191000"/>
          <p14:tracePt t="46450" x="5049838" y="4191000"/>
          <p14:tracePt t="46458" x="5086350" y="4183063"/>
          <p14:tracePt t="46469" x="5105400" y="4183063"/>
          <p14:tracePt t="46477" x="5132388" y="4173538"/>
          <p14:tracePt t="46485" x="5159375" y="4164013"/>
          <p14:tracePt t="46494" x="5178425" y="4164013"/>
          <p14:tracePt t="46502" x="5187950" y="4154488"/>
          <p14:tracePt t="46505" x="5195888" y="4154488"/>
          <p14:tracePt t="46514" x="5205413" y="4154488"/>
          <p14:tracePt t="46522" x="5214938" y="4146550"/>
          <p14:tracePt t="46560" x="5224463" y="4146550"/>
          <p14:tracePt t="46568" x="5224463" y="4137025"/>
          <p14:tracePt t="46592" x="5232400" y="4137025"/>
          <p14:tracePt t="46612" x="5241925" y="4137025"/>
          <p14:tracePt t="46619" x="5251450" y="4127500"/>
          <p14:tracePt t="46628" x="5260975" y="4127500"/>
          <p14:tracePt t="46642" x="5268913" y="4127500"/>
          <p14:tracePt t="46654" x="5268913" y="4117975"/>
          <p14:tracePt t="46673" x="5278438" y="4117975"/>
          <p14:tracePt t="46687" x="5287963" y="4117975"/>
          <p14:tracePt t="46710" x="5297488" y="4117975"/>
          <p14:tracePt t="46718" x="5297488" y="4110038"/>
          <p14:tracePt t="46757" x="5305425" y="4110038"/>
          <p14:tracePt t="46773" x="5314950" y="4110038"/>
          <p14:tracePt t="46781" x="5324475" y="4110038"/>
          <p14:tracePt t="46788" x="5334000" y="4110038"/>
          <p14:tracePt t="46796" x="5351463" y="4100513"/>
          <p14:tracePt t="46804" x="5360988" y="4100513"/>
          <p14:tracePt t="46812" x="5378450" y="4100513"/>
          <p14:tracePt t="46824" x="5387975" y="4100513"/>
          <p14:tracePt t="46878" x="5397500" y="4100513"/>
          <p14:tracePt t="47719" x="5407025" y="4100513"/>
          <p14:tracePt t="47723" x="5451475" y="4100513"/>
          <p14:tracePt t="47735" x="5507038" y="4110038"/>
          <p14:tracePt t="47738" x="5561013" y="4110038"/>
          <p14:tracePt t="47746" x="5607050" y="4110038"/>
          <p14:tracePt t="47754" x="5643563" y="4110038"/>
          <p14:tracePt t="47765" x="5680075" y="4117975"/>
          <p14:tracePt t="47769" x="5708650" y="4117975"/>
          <p14:tracePt t="47781" x="5735638" y="4117975"/>
          <p14:tracePt t="47788" x="5762625" y="4117975"/>
          <p14:tracePt t="47799" x="5789613" y="4117975"/>
          <p14:tracePt t="47804" x="5808663" y="4117975"/>
          <p14:tracePt t="47809" x="5818188" y="4117975"/>
          <p14:tracePt t="47818" x="5826125" y="4117975"/>
          <p14:tracePt t="47826" x="5835650" y="4117975"/>
          <p14:tracePt t="47834" x="5845175" y="4110038"/>
          <p14:tracePt t="47842" x="5854700" y="4110038"/>
          <p14:tracePt t="47880" x="5862638" y="4110038"/>
          <p14:tracePt t="47892" x="5872163" y="4110038"/>
          <p14:tracePt t="47897" x="5881688" y="4110038"/>
          <p14:tracePt t="47904" x="5899150" y="4100513"/>
          <p14:tracePt t="47911" x="5927725" y="4090988"/>
          <p14:tracePt t="47927" x="5972175" y="4090988"/>
          <p14:tracePt t="47931" x="6008688" y="4081463"/>
          <p14:tracePt t="47938" x="6054725" y="4073525"/>
          <p14:tracePt t="47944" x="6127750" y="4073525"/>
          <p14:tracePt t="47956" x="6200775" y="4073525"/>
          <p14:tracePt t="47963" x="6246813" y="4054475"/>
          <p14:tracePt t="47970" x="6283325" y="4054475"/>
          <p14:tracePt t="47975" x="6319838" y="4054475"/>
          <p14:tracePt t="47982" x="6337300" y="4044950"/>
          <p14:tracePt t="48002" x="6346825" y="4044950"/>
          <p14:tracePt t="48054" x="6356350" y="4044950"/>
          <p14:tracePt t="48182" x="6365875" y="4044950"/>
          <p14:tracePt t="48195" x="6373813" y="4054475"/>
          <p14:tracePt t="49281" x="6329363" y="4054475"/>
          <p14:tracePt t="49288" x="6264275" y="4054475"/>
          <p14:tracePt t="49296" x="6191250" y="4037013"/>
          <p14:tracePt t="49312" x="5981700" y="4008438"/>
          <p14:tracePt t="49320" x="5872163" y="3981450"/>
          <p14:tracePt t="49329" x="5745163" y="3954463"/>
          <p14:tracePt t="49335" x="5607050" y="3908425"/>
          <p14:tracePt t="49345" x="5480050" y="3881438"/>
          <p14:tracePt t="49349" x="5305425" y="3852863"/>
          <p14:tracePt t="49357" x="5159375" y="3808413"/>
          <p14:tracePt t="49370" x="5013325" y="3762375"/>
          <p14:tracePt t="49377" x="4876800" y="3735388"/>
          <p14:tracePt t="49384" x="4767263" y="3689350"/>
          <p14:tracePt t="49392" x="4630738" y="3662363"/>
          <p14:tracePt t="49401" x="4502150" y="3643313"/>
          <p14:tracePt t="49406" x="4375150" y="3616325"/>
          <p14:tracePt t="49411" x="4210050" y="3597275"/>
          <p14:tracePt t="49421" x="4044950" y="3570288"/>
          <p14:tracePt t="49428" x="3844925" y="3552825"/>
          <p14:tracePt t="49441" x="3662363" y="3524250"/>
          <p14:tracePt t="49448" x="3460750" y="3506788"/>
          <p14:tracePt t="49456" x="3278188" y="3497263"/>
          <p14:tracePt t="49463" x="3114675" y="3497263"/>
          <p14:tracePt t="49473" x="2949575" y="3497263"/>
          <p14:tracePt t="49481" x="2803525" y="3516313"/>
          <p14:tracePt t="49488" x="2657475" y="3533775"/>
          <p14:tracePt t="49495" x="2511425" y="3533775"/>
          <p14:tracePt t="49502" x="2365375" y="3543300"/>
          <p14:tracePt t="49509" x="2200275" y="3543300"/>
          <p14:tracePt t="49516" x="2036763" y="3560763"/>
          <p14:tracePt t="49522" x="1871663" y="3570288"/>
          <p14:tracePt t="49530" x="1708150" y="3589338"/>
          <p14:tracePt t="49538" x="1533525" y="3606800"/>
          <p14:tracePt t="49546" x="1370013" y="3616325"/>
          <p14:tracePt t="49555" x="1241425" y="3633788"/>
          <p14:tracePt t="49562" x="1114425" y="3652838"/>
          <p14:tracePt t="49572" x="1004888" y="3679825"/>
          <p14:tracePt t="49578" x="922338" y="3689350"/>
          <p14:tracePt t="49586" x="831850" y="3716338"/>
          <p14:tracePt t="49594" x="749300" y="3743325"/>
          <p14:tracePt t="49602" x="666750" y="3771900"/>
          <p14:tracePt t="49609" x="603250" y="3808413"/>
          <p14:tracePt t="49617" x="557213" y="3844925"/>
          <p14:tracePt t="49626" x="530225" y="3871913"/>
          <p14:tracePt t="49634" x="493713" y="3908425"/>
          <p14:tracePt t="49639" x="465138" y="3927475"/>
          <p14:tracePt t="49652" x="447675" y="3944938"/>
          <p14:tracePt t="49658" x="438150" y="3954463"/>
          <p14:tracePt t="49667" x="428625" y="3963988"/>
          <p14:tracePt t="49676" x="420688" y="3981450"/>
          <p14:tracePt t="49688" x="411163" y="3990975"/>
          <p14:tracePt t="49697" x="392113" y="4044950"/>
          <p14:tracePt t="49707" x="384175" y="4073525"/>
          <p14:tracePt t="49715" x="374650" y="4090988"/>
          <p14:tracePt t="49720" x="374650" y="4110038"/>
          <p14:tracePt t="49730" x="365125" y="4127500"/>
          <p14:tracePt t="49738" x="365125" y="4137025"/>
          <p14:tracePt t="49747" x="365125" y="4146550"/>
          <p14:tracePt t="49760" x="365125" y="4164013"/>
          <p14:tracePt t="49768" x="365125" y="4173538"/>
          <p14:tracePt t="49784" x="365125" y="4183063"/>
          <p14:tracePt t="49790" x="365125" y="4191000"/>
          <p14:tracePt t="49800" x="365125" y="4200525"/>
          <p14:tracePt t="49810" x="365125" y="4210050"/>
          <p14:tracePt t="49816" x="365125" y="4219575"/>
          <p14:tracePt t="49825" x="365125" y="4227513"/>
          <p14:tracePt t="49833" x="365125" y="4237038"/>
          <p14:tracePt t="49841" x="365125" y="4246563"/>
          <p14:tracePt t="49848" x="365125" y="4256088"/>
          <p14:tracePt t="49853" x="365125" y="4264025"/>
          <p14:tracePt t="49863" x="365125" y="4273550"/>
          <p14:tracePt t="49869" x="365125" y="4283075"/>
          <p14:tracePt t="49885" x="365125" y="4292600"/>
          <p14:tracePt t="49894" x="365125" y="4300538"/>
          <p14:tracePt t="49901" x="374650" y="4310063"/>
          <p14:tracePt t="49910" x="374650" y="4319588"/>
          <p14:tracePt t="49917" x="384175" y="4329113"/>
          <p14:tracePt t="49926" x="384175" y="4337050"/>
          <p14:tracePt t="49933" x="392113" y="4337050"/>
          <p14:tracePt t="49942" x="401638" y="4346575"/>
          <p14:tracePt t="49949" x="411163" y="4365625"/>
          <p14:tracePt t="49958" x="420688" y="4383088"/>
          <p14:tracePt t="49963" x="428625" y="4392613"/>
          <p14:tracePt t="49972" x="438150" y="4402138"/>
          <p14:tracePt t="49979" x="447675" y="4410075"/>
          <p14:tracePt t="49987" x="457200" y="4419600"/>
          <p14:tracePt t="50006" x="465138" y="4429125"/>
          <p14:tracePt t="50011" x="474663" y="4438650"/>
          <p14:tracePt t="50019" x="484188" y="4446588"/>
          <p14:tracePt t="50030" x="493713" y="4456113"/>
          <p14:tracePt t="50036" x="501650" y="4465638"/>
          <p14:tracePt t="50044" x="511175" y="4475163"/>
          <p14:tracePt t="50061" x="520700" y="4483100"/>
          <p14:tracePt t="50068" x="530225" y="4492625"/>
          <p14:tracePt t="50074" x="547688" y="4502150"/>
          <p14:tracePt t="50083" x="557213" y="4519613"/>
          <p14:tracePt t="50090" x="566738" y="4529138"/>
          <p14:tracePt t="50097" x="574675" y="4538663"/>
          <p14:tracePt t="50107" x="584200" y="4548188"/>
          <p14:tracePt t="50114" x="584200" y="4556125"/>
          <p14:tracePt t="50123" x="593725" y="4556125"/>
          <p14:tracePt t="50131" x="603250" y="4556125"/>
          <p14:tracePt t="50140" x="611188" y="4556125"/>
          <p14:tracePt t="50144" x="620713" y="4556125"/>
          <p14:tracePt t="50151" x="630238" y="4565650"/>
          <p14:tracePt t="50159" x="639763" y="4565650"/>
          <p14:tracePt t="50171" x="676275" y="4565650"/>
          <p14:tracePt t="50177" x="703263" y="4565650"/>
          <p14:tracePt t="50184" x="739775" y="4565650"/>
          <p14:tracePt t="50192" x="776288" y="4556125"/>
          <p14:tracePt t="50199" x="793750" y="4548188"/>
          <p14:tracePt t="50209" x="812800" y="4548188"/>
          <p14:tracePt t="50216" x="822325" y="4538663"/>
          <p14:tracePt t="50231" x="831850" y="4538663"/>
          <p14:tracePt t="50288" x="839788" y="4529138"/>
          <p14:tracePt t="50293" x="849313" y="4529138"/>
          <p14:tracePt t="50391" x="849313" y="4519613"/>
          <p14:tracePt t="50492" x="858838" y="4519613"/>
          <p14:tracePt t="50515" x="868363" y="4519613"/>
          <p14:tracePt t="50519" x="895350" y="4511675"/>
          <p14:tracePt t="50531" x="931863" y="4511675"/>
          <p14:tracePt t="50539" x="977900" y="4502150"/>
          <p14:tracePt t="50544" x="1014413" y="4502150"/>
          <p14:tracePt t="50555" x="1058863" y="4502150"/>
          <p14:tracePt t="50565" x="1095375" y="4492625"/>
          <p14:tracePt t="50567" x="1131888" y="4483100"/>
          <p14:tracePt t="50576" x="1160463" y="4483100"/>
          <p14:tracePt t="50587" x="1187450" y="4483100"/>
          <p14:tracePt t="50595" x="1214438" y="4483100"/>
          <p14:tracePt t="50606" x="1223963" y="4483100"/>
          <p14:tracePt t="50611" x="1250950" y="4483100"/>
          <p14:tracePt t="50619" x="1270000" y="4483100"/>
          <p14:tracePt t="50632" x="1306513" y="4483100"/>
          <p14:tracePt t="50641" x="1314450" y="4483100"/>
          <p14:tracePt t="50656" x="1323975" y="4483100"/>
          <p14:tracePt t="50664" x="1333500" y="4483100"/>
          <p14:tracePt t="50674" x="1350963" y="4483100"/>
          <p14:tracePt t="50680" x="1379538" y="4483100"/>
          <p14:tracePt t="50691" x="1406525" y="4483100"/>
          <p14:tracePt t="50697" x="1443038" y="4483100"/>
          <p14:tracePt t="50705" x="1470025" y="4483100"/>
          <p14:tracePt t="50710" x="1506538" y="4483100"/>
          <p14:tracePt t="50723" x="1533525" y="4483100"/>
          <p14:tracePt t="50729" x="1579563" y="4483100"/>
          <p14:tracePt t="50735" x="1606550" y="4483100"/>
          <p14:tracePt t="50742" x="1635125" y="4483100"/>
          <p14:tracePt t="50752" x="1652588" y="4483100"/>
          <p14:tracePt t="50758" x="1662113" y="4483100"/>
          <p14:tracePt t="50765" x="1671638" y="4492625"/>
          <p14:tracePt t="50774" x="1681163" y="4492625"/>
          <p14:tracePt t="50781" x="1689100" y="4492625"/>
          <p14:tracePt t="50790" x="1708150" y="4492625"/>
          <p14:tracePt t="50797" x="1725613" y="4502150"/>
          <p14:tracePt t="50808" x="1744663" y="4502150"/>
          <p14:tracePt t="50813" x="1771650" y="4511675"/>
          <p14:tracePt t="50822" x="1790700" y="4511675"/>
          <p14:tracePt t="50829" x="1817688" y="4519613"/>
          <p14:tracePt t="50839" x="1835150" y="4519613"/>
          <p14:tracePt t="50846" x="1863725" y="4529138"/>
          <p14:tracePt t="50851" x="1890713" y="4529138"/>
          <p14:tracePt t="50860" x="1908175" y="4529138"/>
          <p14:tracePt t="50869" x="1917700" y="4529138"/>
          <p14:tracePt t="50876" x="1927225" y="4529138"/>
          <p14:tracePt t="50883" x="1936750" y="4529138"/>
          <p14:tracePt t="50892" x="1944688" y="4529138"/>
          <p14:tracePt t="50899" x="1954213" y="4529138"/>
          <p14:tracePt t="50915" x="1973263" y="4529138"/>
          <p14:tracePt t="50923" x="1990725" y="4529138"/>
          <p14:tracePt t="50932" x="2017713" y="4529138"/>
          <p14:tracePt t="50941" x="2054225" y="4538663"/>
          <p14:tracePt t="50948" x="2082800" y="4538663"/>
          <p14:tracePt t="50957" x="2109788" y="4538663"/>
          <p14:tracePt t="50963" x="2136775" y="4538663"/>
          <p14:tracePt t="50970" x="2155825" y="4538663"/>
          <p14:tracePt t="50977" x="2163763" y="4538663"/>
          <p14:tracePt t="50984" x="2173288" y="4538663"/>
          <p14:tracePt t="52018" x="2182813" y="4538663"/>
          <p14:tracePt t="52024" x="2209800" y="4529138"/>
          <p14:tracePt t="52031" x="2236788" y="4492625"/>
          <p14:tracePt t="52038" x="2273300" y="4475163"/>
          <p14:tracePt t="52046" x="2301875" y="4438650"/>
          <p14:tracePt t="52058" x="2346325" y="4410075"/>
          <p14:tracePt t="52064" x="2392363" y="4373563"/>
          <p14:tracePt t="52073" x="2428875" y="4346575"/>
          <p14:tracePt t="52081" x="2457450" y="4329113"/>
          <p14:tracePt t="52084" x="2474913" y="4319588"/>
          <p14:tracePt t="52091" x="2484438" y="4310063"/>
          <p14:tracePt t="52104" x="2493963" y="4300538"/>
          <p14:tracePt t="52110" x="2501900" y="4300538"/>
          <p14:tracePt t="52116" x="2511425" y="4292600"/>
          <p14:tracePt t="52124" x="2520950" y="4283075"/>
          <p14:tracePt t="52137" x="2530475" y="4273550"/>
          <p14:tracePt t="52144" x="2566988" y="4256088"/>
          <p14:tracePt t="52151" x="2593975" y="4227513"/>
          <p14:tracePt t="52155" x="2640013" y="4210050"/>
          <p14:tracePt t="52168" x="2667000" y="4183063"/>
          <p14:tracePt t="52175" x="2703513" y="4146550"/>
          <p14:tracePt t="52181" x="2730500" y="4127500"/>
          <p14:tracePt t="52187" x="2767013" y="4090988"/>
          <p14:tracePt t="52194" x="2786063" y="4081463"/>
          <p14:tracePt t="52207" x="2794000" y="4081463"/>
          <p14:tracePt t="52213" x="2794000" y="4073525"/>
          <p14:tracePt t="52270" x="2794000" y="4064000"/>
          <p14:tracePt t="52285" x="2786063" y="4027488"/>
          <p14:tracePt t="52289" x="2776538" y="4008438"/>
          <p14:tracePt t="52296" x="2757488" y="4000500"/>
          <p14:tracePt t="52304" x="2740025" y="3990975"/>
          <p14:tracePt t="52315" x="2713038" y="3971925"/>
          <p14:tracePt t="52320" x="2684463" y="3944938"/>
          <p14:tracePt t="52327" x="2640013" y="3935413"/>
          <p14:tracePt t="52339" x="2611438" y="3917950"/>
          <p14:tracePt t="52350" x="2566988" y="3908425"/>
          <p14:tracePt t="52361" x="2520950" y="3898900"/>
          <p14:tracePt t="52372" x="2511425" y="3898900"/>
          <p14:tracePt t="52391" x="2501900" y="3898900"/>
          <p14:tracePt t="52426" x="2493963" y="3898900"/>
          <p14:tracePt t="52450" x="2484438" y="3898900"/>
          <p14:tracePt t="52466" x="2474913" y="3898900"/>
          <p14:tracePt t="52597" x="2474913" y="3889375"/>
          <p14:tracePt t="52605" x="2501900" y="3889375"/>
          <p14:tracePt t="52611" x="2538413" y="3881438"/>
          <p14:tracePt t="52620" x="2566988" y="3881438"/>
          <p14:tracePt t="52626" x="2593975" y="3881438"/>
          <p14:tracePt t="52634" x="2620963" y="3881438"/>
          <p14:tracePt t="52642" x="2667000" y="3881438"/>
          <p14:tracePt t="52651" x="2693988" y="3881438"/>
          <p14:tracePt t="52661" x="2730500" y="3871913"/>
          <p14:tracePt t="52671" x="2767013" y="3871913"/>
          <p14:tracePt t="52678" x="2803525" y="3852863"/>
          <p14:tracePt t="52687" x="2830513" y="3852863"/>
          <p14:tracePt t="52694" x="2876550" y="3852863"/>
          <p14:tracePt t="52703" x="2903538" y="3852863"/>
          <p14:tracePt t="52709" x="2949575" y="3852863"/>
          <p14:tracePt t="52719" x="2986088" y="3852863"/>
          <p14:tracePt t="52725" x="3032125" y="3852863"/>
          <p14:tracePt t="52738" x="3122613" y="3852863"/>
          <p14:tracePt t="52746" x="3168650" y="3852863"/>
          <p14:tracePt t="52755" x="3195638" y="3852863"/>
          <p14:tracePt t="52762" x="3224213" y="3844925"/>
          <p14:tracePt t="52772" x="3251200" y="3844925"/>
          <p14:tracePt t="52777" x="3287713" y="3844925"/>
          <p14:tracePt t="52785" x="3314700" y="3835400"/>
          <p14:tracePt t="52791" x="3333750" y="3835400"/>
          <p14:tracePt t="52800" x="3360738" y="3835400"/>
          <p14:tracePt t="52807" x="3387725" y="3825875"/>
          <p14:tracePt t="52816" x="3416300" y="3825875"/>
          <p14:tracePt t="52828" x="3433763" y="3816350"/>
          <p14:tracePt t="52835" x="3452813" y="3816350"/>
          <p14:tracePt t="52840" x="3470275" y="3816350"/>
          <p14:tracePt t="52848" x="3479800" y="3816350"/>
          <p14:tracePt t="52853" x="3489325" y="3808413"/>
          <p14:tracePt t="52862" x="3497263" y="3808413"/>
          <p14:tracePt t="52870" x="3506788" y="3808413"/>
          <p14:tracePt t="52887" x="3516313" y="3808413"/>
          <p14:tracePt t="52894" x="3525838" y="3808413"/>
          <p14:tracePt t="52902" x="3543300" y="3808413"/>
          <p14:tracePt t="52909" x="3579813" y="3798888"/>
          <p14:tracePt t="52919" x="3616325" y="3798888"/>
          <p14:tracePt t="52926" x="3662363" y="3789363"/>
          <p14:tracePt t="52937" x="3698875" y="3789363"/>
          <p14:tracePt t="52942" x="3744913" y="3789363"/>
          <p14:tracePt t="52950" x="3771900" y="3779838"/>
          <p14:tracePt t="52958" x="3781425" y="3779838"/>
          <p14:tracePt t="52964" x="3789363" y="3779838"/>
          <p14:tracePt t="52972" x="3789363" y="3771900"/>
          <p14:tracePt t="53122" x="3781425" y="3771900"/>
          <p14:tracePt t="53129" x="3771900" y="3779838"/>
          <p14:tracePt t="53137" x="3762375" y="3789363"/>
          <p14:tracePt t="53146" x="3744913" y="3798888"/>
          <p14:tracePt t="53153" x="3725863" y="3808413"/>
          <p14:tracePt t="53162" x="3698875" y="3816350"/>
          <p14:tracePt t="53170" x="3671888" y="3825875"/>
          <p14:tracePt t="53177" x="3635375" y="3835400"/>
          <p14:tracePt t="53189" x="3598863" y="3844925"/>
          <p14:tracePt t="53200" x="3552825" y="3852863"/>
          <p14:tracePt t="53211" x="3470275" y="3871913"/>
          <p14:tracePt t="53221" x="3406775" y="3889375"/>
          <p14:tracePt t="53227" x="3351213" y="3898900"/>
          <p14:tracePt t="53235" x="3306763" y="3908425"/>
          <p14:tracePt t="53241" x="3251200" y="3908425"/>
          <p14:tracePt t="53249" x="3205163" y="3917950"/>
          <p14:tracePt t="53256" x="3151188" y="3917950"/>
          <p14:tracePt t="53264" x="3114675" y="3917950"/>
          <p14:tracePt t="53272" x="3059113" y="3917950"/>
          <p14:tracePt t="53280" x="3005138" y="3917950"/>
          <p14:tracePt t="53288" x="2959100" y="3917950"/>
          <p14:tracePt t="53294" x="2886075" y="3908425"/>
          <p14:tracePt t="53303" x="2822575" y="3908425"/>
          <p14:tracePt t="53309" x="2749550" y="3908425"/>
          <p14:tracePt t="53319" x="2693988" y="3908425"/>
          <p14:tracePt t="53326" x="2640013" y="3908425"/>
          <p14:tracePt t="53336" x="2611438" y="3908425"/>
          <p14:tracePt t="53342" x="2593975" y="3908425"/>
          <p14:tracePt t="53351" x="2584450" y="3908425"/>
          <p14:tracePt t="53487" x="2603500" y="3908425"/>
          <p14:tracePt t="53495" x="2630488" y="3898900"/>
          <p14:tracePt t="53502" x="2676525" y="3889375"/>
          <p14:tracePt t="53509" x="2713038" y="3871913"/>
          <p14:tracePt t="53513" x="2757488" y="3862388"/>
          <p14:tracePt t="53522" x="2830513" y="3852863"/>
          <p14:tracePt t="53530" x="2913063" y="3835400"/>
          <p14:tracePt t="53537" x="3005138" y="3825875"/>
          <p14:tracePt t="53551" x="3095625" y="3816350"/>
          <p14:tracePt t="53558" x="3214688" y="3779838"/>
          <p14:tracePt t="53565" x="3324225" y="3771900"/>
          <p14:tracePt t="53570" x="3433763" y="3752850"/>
          <p14:tracePt t="53584" x="3516313" y="3743325"/>
          <p14:tracePt t="53591" x="3589338" y="3735388"/>
          <p14:tracePt t="53600" x="3635375" y="3716338"/>
          <p14:tracePt t="53610" x="3652838" y="3716338"/>
          <p14:tracePt t="53617" x="3662363" y="3716338"/>
          <p14:tracePt t="54034" x="3652838" y="3716338"/>
          <p14:tracePt t="54045" x="3625850" y="3706813"/>
          <p14:tracePt t="54054" x="3598863" y="3698875"/>
          <p14:tracePt t="54063" x="3525838" y="3679825"/>
          <p14:tracePt t="54083" x="3397250" y="3616325"/>
          <p14:tracePt t="54091" x="3297238" y="3579813"/>
          <p14:tracePt t="54099" x="3214688" y="3533775"/>
          <p14:tracePt t="54106" x="3122613" y="3497263"/>
          <p14:tracePt t="54115" x="3041650" y="3470275"/>
          <p14:tracePt t="54123" x="2940050" y="3443288"/>
          <p14:tracePt t="54128" x="2867025" y="3424238"/>
          <p14:tracePt t="54137" x="2786063" y="3387725"/>
          <p14:tracePt t="54144" x="2713038" y="3370263"/>
          <p14:tracePt t="54151" x="2647950" y="3360738"/>
          <p14:tracePt t="54160" x="2574925" y="3351213"/>
          <p14:tracePt t="54168" x="2530475" y="3341688"/>
          <p14:tracePt t="54176" x="2474913" y="3324225"/>
          <p14:tracePt t="54182" x="2419350" y="3324225"/>
          <p14:tracePt t="54190" x="2374900" y="3314700"/>
          <p14:tracePt t="54197" x="2328863" y="3314700"/>
          <p14:tracePt t="54206" x="2301875" y="3314700"/>
          <p14:tracePt t="54218" x="2273300" y="3314700"/>
          <p14:tracePt t="54225" x="2255838" y="3314700"/>
          <p14:tracePt t="54233" x="2236788" y="3314700"/>
          <p14:tracePt t="54237" x="2219325" y="3314700"/>
          <p14:tracePt t="54255" x="2200275" y="3333750"/>
          <p14:tracePt t="54264" x="2200275" y="3341688"/>
          <p14:tracePt t="54274" x="2182813" y="3351213"/>
          <p14:tracePt t="54282" x="2163763" y="3360738"/>
          <p14:tracePt t="54291" x="2146300" y="3378200"/>
          <p14:tracePt t="54302" x="2109788" y="3397250"/>
          <p14:tracePt t="54311" x="2063750" y="3424238"/>
          <p14:tracePt t="54327" x="2027238" y="3443288"/>
          <p14:tracePt t="54335" x="2017713" y="3451225"/>
          <p14:tracePt t="54345" x="2009775" y="3460750"/>
          <p14:tracePt t="54350" x="2000250" y="3470275"/>
          <p14:tracePt t="54356" x="1990725" y="3479800"/>
          <p14:tracePt t="54364" x="1981200" y="3487738"/>
          <p14:tracePt t="54380" x="1973263" y="3497263"/>
          <p14:tracePt t="54388" x="1963738" y="3506788"/>
          <p14:tracePt t="54396" x="1954213" y="3516313"/>
          <p14:tracePt t="54404" x="1944688" y="3524250"/>
          <p14:tracePt t="54409" x="1936750" y="3533775"/>
          <p14:tracePt t="54422" x="1927225" y="3543300"/>
          <p14:tracePt t="54440" x="1927225" y="3552825"/>
          <p14:tracePt t="54452" x="1917700" y="3560763"/>
          <p14:tracePt t="54461" x="1908175" y="3579813"/>
          <p14:tracePt t="54470" x="1908175" y="3589338"/>
          <p14:tracePt t="54478" x="1900238" y="3597275"/>
          <p14:tracePt t="54494" x="1900238" y="3606800"/>
          <p14:tracePt t="54503" x="1900238" y="3616325"/>
          <p14:tracePt t="54509" x="1900238" y="3633788"/>
          <p14:tracePt t="54516" x="1890713" y="3652838"/>
          <p14:tracePt t="54523" x="1890713" y="3670300"/>
          <p14:tracePt t="54533" x="1890713" y="3689350"/>
          <p14:tracePt t="54540" x="1881188" y="3706813"/>
          <p14:tracePt t="54549" x="1881188" y="3725863"/>
          <p14:tracePt t="54556" x="1881188" y="3735388"/>
          <p14:tracePt t="54565" x="1871663" y="3735388"/>
          <p14:tracePt t="54571" x="1871663" y="3743325"/>
          <p14:tracePt t="54587" x="1871663" y="3752850"/>
          <p14:tracePt t="54658" x="1863725" y="3752850"/>
          <p14:tracePt t="54893" x="1863725" y="3743325"/>
          <p14:tracePt t="54909" x="1863725" y="3725863"/>
          <p14:tracePt t="54917" x="1863725" y="3716338"/>
          <p14:tracePt t="54924" x="1871663" y="3689350"/>
          <p14:tracePt t="54932" x="1881188" y="3662363"/>
          <p14:tracePt t="54940" x="1890713" y="3625850"/>
          <p14:tracePt t="54948" x="1900238" y="3597275"/>
          <p14:tracePt t="54957" x="1908175" y="3570288"/>
          <p14:tracePt t="54963" x="1936750" y="3533775"/>
          <p14:tracePt t="54971" x="1944688" y="3506788"/>
          <p14:tracePt t="54979" x="1963738" y="3479800"/>
          <p14:tracePt t="54986" x="1981200" y="3433763"/>
          <p14:tracePt t="54997" x="2009775" y="3406775"/>
          <p14:tracePt t="55000" x="2027238" y="3370263"/>
          <p14:tracePt t="55007" x="2046288" y="3341688"/>
          <p14:tracePt t="55016" x="2082800" y="3297238"/>
          <p14:tracePt t="55024" x="2109788" y="3268663"/>
          <p14:tracePt t="55032" x="2146300" y="3214688"/>
          <p14:tracePt t="55040" x="2182813" y="3168650"/>
          <p14:tracePt t="55049" x="2219325" y="3141663"/>
          <p14:tracePt t="55056" x="2265363" y="3086100"/>
          <p14:tracePt t="55064" x="2309813" y="3041650"/>
          <p14:tracePt t="55069" x="2365375" y="3005138"/>
          <p14:tracePt t="55077" x="2411413" y="2968625"/>
          <p14:tracePt t="55089" x="2438400" y="2940050"/>
          <p14:tracePt t="55097" x="2474913" y="2913063"/>
          <p14:tracePt t="55105" x="2501900" y="2894013"/>
          <p14:tracePt t="55113" x="2530475" y="2886075"/>
          <p14:tracePt t="55124" x="2566988" y="2876550"/>
          <p14:tracePt t="55132" x="2593975" y="2867025"/>
          <p14:tracePt t="55137" x="2620963" y="2857500"/>
          <p14:tracePt t="55145" x="2657475" y="2849563"/>
          <p14:tracePt t="55153" x="2693988" y="2830513"/>
          <p14:tracePt t="55161" x="2740025" y="2820988"/>
          <p14:tracePt t="55171" x="2767013" y="2820988"/>
          <p14:tracePt t="55183" x="2840038" y="2813050"/>
          <p14:tracePt t="55193" x="2867025" y="2813050"/>
          <p14:tracePt t="55202" x="2903538" y="2813050"/>
          <p14:tracePt t="55207" x="2949575" y="2813050"/>
          <p14:tracePt t="55213" x="2986088" y="2813050"/>
          <p14:tracePt t="55220" x="3041650" y="2813050"/>
          <p14:tracePt t="55232" x="3086100" y="2813050"/>
          <p14:tracePt t="55240" x="3159125" y="2813050"/>
          <p14:tracePt t="55256" x="3306763" y="2830513"/>
          <p14:tracePt t="55263" x="3379788" y="2830513"/>
          <p14:tracePt t="55271" x="3479800" y="2840038"/>
          <p14:tracePt t="55278" x="3570288" y="2840038"/>
          <p14:tracePt t="55288" x="3679825" y="2840038"/>
          <p14:tracePt t="55293" x="3789363" y="2840038"/>
          <p14:tracePt t="55303" x="3917950" y="2840038"/>
          <p14:tracePt t="55312" x="4044950" y="2840038"/>
          <p14:tracePt t="55313" x="4156075" y="2857500"/>
          <p14:tracePt t="55322" x="4256088" y="2867025"/>
          <p14:tracePt t="55330" x="4329113" y="2886075"/>
          <p14:tracePt t="55337" x="4383088" y="2894013"/>
          <p14:tracePt t="55346" x="4448175" y="2903538"/>
          <p14:tracePt t="55353" x="4502150" y="2922588"/>
          <p14:tracePt t="55362" x="4548188" y="2930525"/>
          <p14:tracePt t="55370" x="4594225" y="2940050"/>
          <p14:tracePt t="55377" x="4630738" y="2949575"/>
          <p14:tracePt t="55385" x="4667250" y="2959100"/>
          <p14:tracePt t="55394" x="4694238" y="2968625"/>
          <p14:tracePt t="55400" x="4721225" y="2968625"/>
          <p14:tracePt t="55407" x="4748213" y="2976563"/>
          <p14:tracePt t="55421" x="4784725" y="2995613"/>
          <p14:tracePt t="55429" x="4813300" y="3013075"/>
          <p14:tracePt t="55438" x="4840288" y="3032125"/>
          <p14:tracePt t="55445" x="4886325" y="3068638"/>
          <p14:tracePt t="55451" x="4940300" y="3105150"/>
          <p14:tracePt t="55457" x="4986338" y="3151188"/>
          <p14:tracePt t="55466" x="5032375" y="3187700"/>
          <p14:tracePt t="55478" x="5078413" y="3224213"/>
          <p14:tracePt t="55485" x="5114925" y="3251200"/>
          <p14:tracePt t="55488" x="5141913" y="3287713"/>
          <p14:tracePt t="55497" x="5151438" y="3297238"/>
          <p14:tracePt t="55503" x="5159375" y="3314700"/>
          <p14:tracePt t="55509" x="5168900" y="3333750"/>
          <p14:tracePt t="55518" x="5178425" y="3341688"/>
          <p14:tracePt t="55526" x="5195888" y="3351213"/>
          <p14:tracePt t="55534" x="5205413" y="3370263"/>
          <p14:tracePt t="55542" x="5214938" y="3397250"/>
          <p14:tracePt t="55552" x="5232400" y="3406775"/>
          <p14:tracePt t="55557" x="5241925" y="3424238"/>
          <p14:tracePt t="55566" x="5251450" y="3424238"/>
          <p14:tracePt t="55574" x="5260975" y="3433763"/>
          <p14:tracePt t="55581" x="5260975" y="3443288"/>
          <p14:tracePt t="55590" x="5268913" y="3451225"/>
          <p14:tracePt t="55598" x="5268913" y="3460750"/>
          <p14:tracePt t="55606" x="5278438" y="3470275"/>
          <p14:tracePt t="55618" x="5278438" y="3497263"/>
          <p14:tracePt t="55625" x="5287963" y="3524250"/>
          <p14:tracePt t="55638" x="5305425" y="3579813"/>
          <p14:tracePt t="55646" x="5314950" y="3616325"/>
          <p14:tracePt t="55654" x="5324475" y="3633788"/>
          <p14:tracePt t="55663" x="5334000" y="3643313"/>
          <p14:tracePt t="55671" x="5341938" y="3652838"/>
          <p14:tracePt t="56109" x="5334000" y="3652838"/>
          <p14:tracePt t="56117" x="5287963" y="3625850"/>
          <p14:tracePt t="56127" x="5214938" y="3616325"/>
          <p14:tracePt t="56137" x="5114925" y="3597275"/>
          <p14:tracePt t="56143" x="5005388" y="3589338"/>
          <p14:tracePt t="56148" x="4857750" y="3570288"/>
          <p14:tracePt t="56157" x="4694238" y="3543300"/>
          <p14:tracePt t="56168" x="4548188" y="3524250"/>
          <p14:tracePt t="56174" x="4375150" y="3497263"/>
          <p14:tracePt t="56181" x="4246563" y="3479800"/>
          <p14:tracePt t="56187" x="4119563" y="3470275"/>
          <p14:tracePt t="56198" x="4008438" y="3470275"/>
          <p14:tracePt t="56205" x="3881438" y="3470275"/>
          <p14:tracePt t="56210" x="3789363" y="3470275"/>
          <p14:tracePt t="56219" x="3662363" y="3487738"/>
          <p14:tracePt t="56226" x="3525838" y="3506788"/>
          <p14:tracePt t="56235" x="3397250" y="3533775"/>
          <p14:tracePt t="56246" x="3270250" y="3560763"/>
          <p14:tracePt t="56254" x="3114675" y="3606800"/>
          <p14:tracePt t="56263" x="2986088" y="3633788"/>
          <p14:tracePt t="56270" x="2840038" y="3679825"/>
          <p14:tracePt t="56281" x="2667000" y="3725863"/>
          <p14:tracePt t="56291" x="2382838" y="3816350"/>
          <p14:tracePt t="56299" x="2273300" y="3871913"/>
          <p14:tracePt t="56306" x="2173288" y="3917950"/>
          <p14:tracePt t="56318" x="2090738" y="3971925"/>
          <p14:tracePt t="56323" x="2027238" y="4017963"/>
          <p14:tracePt t="56327" x="1973263" y="4073525"/>
          <p14:tracePt t="56339" x="1936750" y="4137025"/>
          <p14:tracePt t="56346" x="1900238" y="4183063"/>
          <p14:tracePt t="56356" x="1871663" y="4246563"/>
          <p14:tracePt t="56364" x="1854200" y="4310063"/>
          <p14:tracePt t="56371" x="1835150" y="4365625"/>
          <p14:tracePt t="56387" x="1817688" y="4465638"/>
          <p14:tracePt t="56395" x="1817688" y="4502150"/>
          <p14:tracePt t="56402" x="1817688" y="4529138"/>
          <p14:tracePt t="56409" x="1817688" y="4548188"/>
          <p14:tracePt t="56415" x="1817688" y="4556125"/>
          <p14:tracePt t="56504" x="1835150" y="4575175"/>
          <p14:tracePt t="56510" x="1863725" y="4584700"/>
          <p14:tracePt t="56519" x="1900238" y="4602163"/>
          <p14:tracePt t="56529" x="1936750" y="4611688"/>
          <p14:tracePt t="56543" x="2017713" y="4621213"/>
          <p14:tracePt t="56549" x="2063750" y="4629150"/>
          <p14:tracePt t="56558" x="2090738" y="4629150"/>
          <p14:tracePt t="56567" x="2119313" y="4629150"/>
          <p14:tracePt t="56575" x="2146300" y="4629150"/>
          <p14:tracePt t="56582" x="2182813" y="4629150"/>
          <p14:tracePt t="56592" x="2219325" y="4621213"/>
          <p14:tracePt t="56598" x="2265363" y="4621213"/>
          <p14:tracePt t="56608" x="2319338" y="4611688"/>
          <p14:tracePt t="56613" x="2392363" y="4611688"/>
          <p14:tracePt t="56620" x="2484438" y="4592638"/>
          <p14:tracePt t="56630" x="2566988" y="4592638"/>
          <p14:tracePt t="56636" x="2657475" y="4592638"/>
          <p14:tracePt t="56644" x="2749550" y="4584700"/>
          <p14:tracePt t="56653" x="2813050" y="4565650"/>
          <p14:tracePt t="56661" x="2840038" y="4556125"/>
          <p14:tracePt t="56670" x="2849563" y="4556125"/>
          <p14:tracePt t="56747" x="2849563" y="4548188"/>
          <p14:tracePt t="56797" x="2859088" y="4529138"/>
          <p14:tracePt t="56803" x="2876550" y="4519613"/>
          <p14:tracePt t="56819" x="2949575" y="4483100"/>
          <p14:tracePt t="56829" x="2995613" y="4456113"/>
          <p14:tracePt t="56837" x="3049588" y="4446588"/>
          <p14:tracePt t="56843" x="3114675" y="4438650"/>
          <p14:tracePt t="56851" x="3168650" y="4419600"/>
          <p14:tracePt t="56857" x="3214688" y="4419600"/>
          <p14:tracePt t="56865" x="3241675" y="4410075"/>
          <p14:tracePt t="56881" x="3278188" y="4410075"/>
          <p14:tracePt t="56891" x="3287713" y="4410075"/>
          <p14:tracePt t="56896" x="3297238" y="4410075"/>
          <p14:tracePt t="56901" x="3324225" y="4410075"/>
          <p14:tracePt t="56909" x="3351213" y="4419600"/>
          <p14:tracePt t="56920" x="3397250" y="4438650"/>
          <p14:tracePt t="56930" x="3433763" y="4446588"/>
          <p14:tracePt t="56938" x="3516313" y="4456113"/>
          <p14:tracePt t="56945" x="3589338" y="4475163"/>
          <p14:tracePt t="56951" x="3662363" y="4483100"/>
          <p14:tracePt t="56959" x="3744913" y="4492625"/>
          <p14:tracePt t="56968" x="3798888" y="4511675"/>
          <p14:tracePt t="56974" x="3844925" y="4511675"/>
          <p14:tracePt t="56981" x="3871913" y="4511675"/>
          <p14:tracePt t="56989" x="3890963" y="4511675"/>
          <p14:tracePt t="56997" x="3898900" y="4511675"/>
          <p14:tracePt t="57013" x="3908425" y="4511675"/>
          <p14:tracePt t="57052" x="3917950" y="4511675"/>
          <p14:tracePt t="57074" x="3944938" y="4511675"/>
          <p14:tracePt t="57082" x="3954463" y="4511675"/>
          <p14:tracePt t="57090" x="3971925" y="4502150"/>
          <p14:tracePt t="57098" x="3990975" y="4492625"/>
          <p14:tracePt t="57106" x="4008438" y="4483100"/>
          <p14:tracePt t="57118" x="4037013" y="4475163"/>
          <p14:tracePt t="57126" x="4083050" y="4456113"/>
          <p14:tracePt t="57141" x="4156075" y="4438650"/>
          <p14:tracePt t="57145" x="4192588" y="4438650"/>
          <p14:tracePt t="57154" x="4237038" y="4429125"/>
          <p14:tracePt t="57162" x="4283075" y="4429125"/>
          <p14:tracePt t="57167" x="4338638" y="4419600"/>
          <p14:tracePt t="57176" x="4375150" y="4410075"/>
          <p14:tracePt t="57184" x="4411663" y="4410075"/>
          <p14:tracePt t="57192" x="4419600" y="4410075"/>
          <p14:tracePt t="57201" x="4448175" y="4402138"/>
          <p14:tracePt t="57216" x="4456113" y="4402138"/>
          <p14:tracePt t="57224" x="4465638" y="4402138"/>
          <p14:tracePt t="57238" x="4475163" y="4402138"/>
          <p14:tracePt t="57245" x="4492625" y="4392613"/>
          <p14:tracePt t="57257" x="4548188" y="4383088"/>
          <p14:tracePt t="57267" x="4594225" y="4365625"/>
          <p14:tracePt t="57274" x="4630738" y="4365625"/>
          <p14:tracePt t="57279" x="4703763" y="4365625"/>
          <p14:tracePt t="57286" x="4757738" y="4365625"/>
          <p14:tracePt t="57294" x="4803775" y="4365625"/>
          <p14:tracePt t="57301" x="4840288" y="4365625"/>
          <p14:tracePt t="57310" x="4895850" y="4373563"/>
          <p14:tracePt t="57318" x="4940300" y="4383088"/>
          <p14:tracePt t="57326" x="4995863" y="4392613"/>
          <p14:tracePt t="57334" x="5059363" y="4402138"/>
          <p14:tracePt t="57342" x="5132388" y="4419600"/>
          <p14:tracePt t="57351" x="5195888" y="4429125"/>
          <p14:tracePt t="57357" x="5251450" y="4438650"/>
          <p14:tracePt t="57366" x="5297488" y="4456113"/>
          <p14:tracePt t="57374" x="5341938" y="4465638"/>
          <p14:tracePt t="57382" x="5370513" y="4475163"/>
          <p14:tracePt t="57387" x="5397500" y="4483100"/>
          <p14:tracePt t="57397" x="5414963" y="4492625"/>
          <p14:tracePt t="57404" x="5424488" y="4492625"/>
          <p14:tracePt t="57497" x="5434013" y="4492625"/>
          <p14:tracePt t="58361" x="5434013" y="4502150"/>
          <p14:tracePt t="58367" x="5424488" y="4519613"/>
          <p14:tracePt t="58375" x="5378450" y="4565650"/>
          <p14:tracePt t="58383" x="5260975" y="4657725"/>
          <p14:tracePt t="58389" x="5086350" y="4767263"/>
          <p14:tracePt t="58394" x="4949825" y="4884738"/>
          <p14:tracePt t="58402" x="4932363" y="4894263"/>
          <p14:tracePt t="58665" x="4932363" y="4876800"/>
          <p14:tracePt t="58674" x="4932363" y="4857750"/>
          <p14:tracePt t="58681" x="4932363" y="4848225"/>
          <p14:tracePt t="58688" x="4932363" y="4830763"/>
          <p14:tracePt t="58695" x="4895850" y="4830763"/>
          <p14:tracePt t="58702" x="4886325" y="4830763"/>
          <p14:tracePt t="58765" x="4867275" y="4830763"/>
          <p14:tracePt t="58772" x="4857750" y="4840288"/>
          <p14:tracePt t="58780" x="4849813" y="4848225"/>
          <p14:tracePt t="58787" x="4830763" y="4857750"/>
          <p14:tracePt t="58797" x="4803775" y="4867275"/>
          <p14:tracePt t="58804" x="4776788" y="4884738"/>
          <p14:tracePt t="58818" x="4711700" y="4922838"/>
          <p14:tracePt t="58824" x="4630738" y="4959350"/>
          <p14:tracePt t="58836" x="4475163" y="4986338"/>
          <p14:tracePt t="58845" x="4402138" y="4995863"/>
          <p14:tracePt t="58853" x="4310063" y="5013325"/>
          <p14:tracePt t="58860" x="4192588" y="5022850"/>
          <p14:tracePt t="58867" x="4064000" y="5022850"/>
          <p14:tracePt t="58874" x="3917950" y="5022850"/>
          <p14:tracePt t="58882" x="3752850" y="5003800"/>
          <p14:tracePt t="58899" x="3379788" y="4986338"/>
          <p14:tracePt t="58906" x="3178175" y="4986338"/>
          <p14:tracePt t="58914" x="2976563" y="4995863"/>
          <p14:tracePt t="58922" x="2767013" y="5032375"/>
          <p14:tracePt t="58932" x="2574925" y="5032375"/>
          <p14:tracePt t="58937" x="2411413" y="5032375"/>
          <p14:tracePt t="58946" x="2265363" y="5022850"/>
          <p14:tracePt t="58952" x="2163763" y="5013325"/>
          <p14:tracePt t="58960" x="2090738" y="5013325"/>
          <p14:tracePt t="58968" x="2000250" y="5013325"/>
          <p14:tracePt t="58980" x="1927225" y="5013325"/>
          <p14:tracePt t="58989" x="1844675" y="5022850"/>
          <p14:tracePt t="58994" x="1808163" y="5022850"/>
          <p14:tracePt t="59000" x="1771650" y="5032375"/>
          <p14:tracePt t="59011" x="1744663" y="5049838"/>
          <p14:tracePt t="59020" x="1725613" y="5049838"/>
          <p14:tracePt t="59035" x="1708150" y="5049838"/>
          <p14:tracePt t="59050" x="1698625" y="5040313"/>
          <p14:tracePt t="59057" x="1681163" y="5022850"/>
          <p14:tracePt t="59061" x="1644650" y="4986338"/>
          <p14:tracePt t="59070" x="1625600" y="4940300"/>
          <p14:tracePt t="59082" x="1589088" y="4894263"/>
          <p14:tracePt t="59090" x="1543050" y="4848225"/>
          <p14:tracePt t="59099" x="1489075" y="4794250"/>
          <p14:tracePt t="59105" x="1443038" y="4748213"/>
          <p14:tracePt t="59115" x="1387475" y="4702175"/>
          <p14:tracePt t="59120" x="1306513" y="4648200"/>
          <p14:tracePt t="59131" x="1223963" y="4575175"/>
          <p14:tracePt t="59138" x="1141413" y="4492625"/>
          <p14:tracePt t="59146" x="1058863" y="4419600"/>
          <p14:tracePt t="59154" x="985838" y="4337050"/>
          <p14:tracePt t="59162" x="931863" y="4256088"/>
          <p14:tracePt t="59169" x="876300" y="4183063"/>
          <p14:tracePt t="59175" x="822325" y="4100513"/>
          <p14:tracePt t="59180" x="785813" y="4027488"/>
          <p14:tracePt t="59189" x="739775" y="3944938"/>
          <p14:tracePt t="59198" x="703263" y="3862388"/>
          <p14:tracePt t="59208" x="666750" y="3798888"/>
          <p14:tracePt t="59214" x="630238" y="3752850"/>
          <p14:tracePt t="59221" x="593725" y="3698875"/>
          <p14:tracePt t="59229" x="557213" y="3670300"/>
          <p14:tracePt t="59239" x="538163" y="3625850"/>
          <p14:tracePt t="59247" x="511175" y="3579813"/>
          <p14:tracePt t="59254" x="501650" y="3533775"/>
          <p14:tracePt t="59261" x="493713" y="3506788"/>
          <p14:tracePt t="59268" x="484188" y="3470275"/>
          <p14:tracePt t="59276" x="474663" y="3424238"/>
          <p14:tracePt t="59286" x="465138" y="3378200"/>
          <p14:tracePt t="59292" x="447675" y="3341688"/>
          <p14:tracePt t="59300" x="438150" y="3297238"/>
          <p14:tracePt t="59308" x="428625" y="3251200"/>
          <p14:tracePt t="59316" x="428625" y="3214688"/>
          <p14:tracePt t="59321" x="420688" y="3168650"/>
          <p14:tracePt t="59332" x="420688" y="3132138"/>
          <p14:tracePt t="59339" x="420688" y="3086100"/>
          <p14:tracePt t="59346" x="420688" y="3049588"/>
          <p14:tracePt t="59354" x="420688" y="3005138"/>
          <p14:tracePt t="59361" x="420688" y="2968625"/>
          <p14:tracePt t="59369" x="420688" y="2940050"/>
          <p14:tracePt t="59378" x="420688" y="2903538"/>
          <p14:tracePt t="59389" x="420688" y="2876550"/>
          <p14:tracePt t="59396" x="428625" y="2849563"/>
          <p14:tracePt t="59400" x="438150" y="2820988"/>
          <p14:tracePt t="59408" x="447675" y="2784475"/>
          <p14:tracePt t="59419" x="465138" y="2757488"/>
          <p14:tracePt t="59427" x="474663" y="2730500"/>
          <p14:tracePt t="59433" x="484188" y="2693988"/>
          <p14:tracePt t="59440" x="493713" y="2667000"/>
          <p14:tracePt t="59448" x="501650" y="2638425"/>
          <p14:tracePt t="59456" x="520700" y="2601913"/>
          <p14:tracePt t="59466" x="538163" y="2574925"/>
          <p14:tracePt t="59472" x="557213" y="2547938"/>
          <p14:tracePt t="59480" x="574675" y="2528888"/>
          <p14:tracePt t="59488" x="574675" y="2520950"/>
          <p14:tracePt t="59504" x="593725" y="2501900"/>
          <p14:tracePt t="59512" x="603250" y="2492375"/>
          <p14:tracePt t="59518" x="603250" y="2484438"/>
          <p14:tracePt t="59526" x="611188" y="2484438"/>
          <p14:tracePt t="59533" x="620713" y="2474913"/>
          <p14:tracePt t="59542" x="620713" y="2465388"/>
          <p14:tracePt t="59554" x="620713" y="2455863"/>
          <p14:tracePt t="59561" x="630238" y="2455863"/>
          <p14:tracePt t="59567" x="630238" y="2447925"/>
          <p14:tracePt t="59579" x="630238" y="2438400"/>
          <p14:tracePt t="59593" x="630238" y="2428875"/>
          <p14:tracePt t="59612" x="630238" y="2419350"/>
          <p14:tracePt t="59628" x="630238" y="2411413"/>
          <p14:tracePt t="59786" x="620713" y="2438400"/>
          <p14:tracePt t="59797" x="620713" y="2447925"/>
          <p14:tracePt t="59804" x="611188" y="2465388"/>
          <p14:tracePt t="59811" x="611188" y="2474913"/>
          <p14:tracePt t="59817" x="611188" y="2492375"/>
          <p14:tracePt t="59824" x="611188" y="2520950"/>
          <p14:tracePt t="59833" x="611188" y="2538413"/>
          <p14:tracePt t="59839" x="611188" y="2565400"/>
          <p14:tracePt t="59852" x="611188" y="2593975"/>
          <p14:tracePt t="59859" x="611188" y="2630488"/>
          <p14:tracePt t="59867" x="611188" y="2647950"/>
          <p14:tracePt t="59875" x="611188" y="2667000"/>
          <p14:tracePt t="59881" x="620713" y="2667000"/>
          <p14:tracePt t="59887" x="620713" y="2684463"/>
          <p14:tracePt t="59896" x="620713" y="2693988"/>
          <p14:tracePt t="59904" x="620713" y="2711450"/>
          <p14:tracePt t="59912" x="630238" y="2720975"/>
          <p14:tracePt t="59920" x="630238" y="2740025"/>
          <p14:tracePt t="59931" x="630238" y="2747963"/>
          <p14:tracePt t="59939" x="630238" y="2784475"/>
          <p14:tracePt t="59946" x="639763" y="2803525"/>
          <p14:tracePt t="59953" x="647700" y="2830513"/>
          <p14:tracePt t="59961" x="647700" y="2857500"/>
          <p14:tracePt t="59966" x="647700" y="2886075"/>
          <p14:tracePt t="59974" x="657225" y="2903538"/>
          <p14:tracePt t="59982" x="657225" y="2922588"/>
          <p14:tracePt t="59990" x="666750" y="2940050"/>
          <p14:tracePt t="59998" x="666750" y="2949575"/>
          <p14:tracePt t="60006" x="676275" y="2959100"/>
          <p14:tracePt t="60014" x="676275" y="2968625"/>
          <p14:tracePt t="60022" x="676275" y="2976563"/>
          <p14:tracePt t="60031" x="676275" y="2986088"/>
          <p14:tracePt t="60037" x="684213" y="2995613"/>
          <p14:tracePt t="60052" x="684213" y="3005138"/>
          <p14:tracePt t="60063" x="684213" y="3013075"/>
          <p14:tracePt t="60068" x="684213" y="3022600"/>
          <p14:tracePt t="60080" x="693738" y="3032125"/>
          <p14:tracePt t="60087" x="693738" y="3041650"/>
          <p14:tracePt t="60097" x="693738" y="3049588"/>
          <p14:tracePt t="60112" x="693738" y="3059113"/>
          <p14:tracePt t="60119" x="693738" y="3068638"/>
          <p14:tracePt t="60128" x="693738" y="3078163"/>
          <p14:tracePt t="60143" x="693738" y="3086100"/>
          <p14:tracePt t="60153" x="693738" y="3095625"/>
          <p14:tracePt t="63526" x="693738" y="3078163"/>
          <p14:tracePt t="63534" x="684213" y="3041650"/>
          <p14:tracePt t="63542" x="676275" y="3013075"/>
          <p14:tracePt t="63549" x="666750" y="2995613"/>
          <p14:tracePt t="63557" x="657225" y="2976563"/>
          <p14:tracePt t="63566" x="657225" y="2959100"/>
          <p14:tracePt t="63574" x="647700" y="2949575"/>
          <p14:tracePt t="63581" x="647700" y="2940050"/>
          <p14:tracePt t="63597" x="647700" y="2922588"/>
          <p14:tracePt t="63606" x="639763" y="2903538"/>
          <p14:tracePt t="63619" x="639763" y="2894013"/>
          <p14:tracePt t="63625" x="639763" y="2876550"/>
          <p14:tracePt t="63627" x="639763" y="2857500"/>
          <p14:tracePt t="63636" x="639763" y="2840038"/>
          <p14:tracePt t="63649" x="630238" y="2813050"/>
          <p14:tracePt t="63657" x="630238" y="2794000"/>
          <p14:tracePt t="63659" x="630238" y="2776538"/>
          <p14:tracePt t="63671" x="630238" y="2747963"/>
          <p14:tracePt t="63678" x="630238" y="2720975"/>
          <p14:tracePt t="63687" x="630238" y="2684463"/>
          <p14:tracePt t="63692" x="630238" y="2647950"/>
          <p14:tracePt t="63700" x="630238" y="2620963"/>
          <p14:tracePt t="63708" x="630238" y="2584450"/>
          <p14:tracePt t="63721" x="639763" y="2557463"/>
          <p14:tracePt t="63726" x="639763" y="2528888"/>
          <p14:tracePt t="63731" x="647700" y="2511425"/>
          <p14:tracePt t="63743" x="647700" y="2501900"/>
          <p14:tracePt t="63750" x="647700" y="2484438"/>
          <p14:tracePt t="63759" x="657225" y="2474913"/>
          <p14:tracePt t="63770" x="657225" y="2465388"/>
          <p14:tracePt t="63782" x="666750" y="2455863"/>
          <p14:tracePt t="63787" x="666750" y="2447925"/>
          <p14:tracePt t="63800" x="676275" y="2438400"/>
          <p14:tracePt t="63804" x="684213" y="2428875"/>
          <p14:tracePt t="63818" x="684213" y="2419350"/>
          <p14:tracePt t="63846" x="693738" y="2419350"/>
          <p14:tracePt t="63984" x="684213" y="2419350"/>
          <p14:tracePt t="63989" x="657225" y="2419350"/>
          <p14:tracePt t="63997" x="647700" y="2428875"/>
          <p14:tracePt t="64006" x="630238" y="2438400"/>
          <p14:tracePt t="64014" x="620713" y="2438400"/>
          <p14:tracePt t="64024" x="620713" y="2447925"/>
          <p14:tracePt t="64030" x="611188" y="2447925"/>
          <p14:tracePt t="64057" x="603250" y="2455863"/>
          <p14:tracePt t="64064" x="593725" y="2465388"/>
          <p14:tracePt t="64073" x="584200" y="2484438"/>
          <p14:tracePt t="64075" x="574675" y="2484438"/>
          <p14:tracePt t="64084" x="566738" y="2492375"/>
          <p14:tracePt t="64097" x="557213" y="2511425"/>
          <p14:tracePt t="64102" x="547688" y="2528888"/>
          <p14:tracePt t="64112" x="538163" y="2565400"/>
          <p14:tracePt t="64120" x="530225" y="2593975"/>
          <p14:tracePt t="64127" x="520700" y="2620963"/>
          <p14:tracePt t="64132" x="511175" y="2647950"/>
          <p14:tracePt t="64139" x="501650" y="2667000"/>
          <p14:tracePt t="64147" x="501650" y="2703513"/>
          <p14:tracePt t="64156" x="493713" y="2730500"/>
          <p14:tracePt t="64164" x="493713" y="2757488"/>
          <p14:tracePt t="64172" x="493713" y="2776538"/>
          <p14:tracePt t="64180" x="493713" y="2803525"/>
          <p14:tracePt t="64186" x="493713" y="2820988"/>
          <p14:tracePt t="64199" x="493713" y="2840038"/>
          <p14:tracePt t="64206" x="493713" y="2857500"/>
          <p14:tracePt t="64214" x="493713" y="2886075"/>
          <p14:tracePt t="64221" x="493713" y="2922588"/>
          <p14:tracePt t="64229" x="501650" y="2949575"/>
          <p14:tracePt t="64236" x="501650" y="2976563"/>
          <p14:tracePt t="64246" x="511175" y="3005138"/>
          <p14:tracePt t="64255" x="511175" y="3041650"/>
          <p14:tracePt t="64259" x="520700" y="3059113"/>
          <p14:tracePt t="64269" x="520700" y="3078163"/>
          <p14:tracePt t="64285" x="530225" y="3086100"/>
          <p14:tracePt t="64292" x="530225" y="3095625"/>
          <p14:tracePt t="64297" x="530225" y="3105150"/>
          <p14:tracePt t="64309" x="530225" y="3114675"/>
          <p14:tracePt t="64316" x="530225" y="3122613"/>
          <p14:tracePt t="64331" x="530225" y="3141663"/>
          <p14:tracePt t="64340" x="538163" y="3159125"/>
          <p14:tracePt t="64349" x="538163" y="3178175"/>
          <p14:tracePt t="64356" x="538163" y="3187700"/>
          <p14:tracePt t="64364" x="538163" y="3195638"/>
          <p14:tracePt t="64372" x="538163" y="3205163"/>
          <p14:tracePt t="64384" x="538163" y="3214688"/>
          <p14:tracePt t="64536" x="547688" y="3214688"/>
          <p14:tracePt t="66122" x="547688" y="3224213"/>
          <p14:tracePt t="66138" x="547688" y="3232150"/>
          <p14:tracePt t="66147" x="547688" y="3241675"/>
          <p14:tracePt t="66154" x="547688" y="3260725"/>
          <p14:tracePt t="66161" x="538163" y="3287713"/>
          <p14:tracePt t="66168" x="538163" y="3314700"/>
          <p14:tracePt t="66177" x="538163" y="3351213"/>
          <p14:tracePt t="66186" x="538163" y="3378200"/>
          <p14:tracePt t="66190" x="538163" y="3406775"/>
          <p14:tracePt t="66197" x="538163" y="3414713"/>
          <p14:tracePt t="66206" x="538163" y="3424238"/>
          <p14:tracePt t="66214" x="538163" y="3433763"/>
          <p14:tracePt t="66278" x="530225" y="3443288"/>
          <p14:tracePt t="66283" x="530225" y="3451225"/>
          <p14:tracePt t="66297" x="530225" y="3460750"/>
          <p14:tracePt t="66316" x="520700" y="3479800"/>
          <p14:tracePt t="66323" x="520700" y="3487738"/>
          <p14:tracePt t="66351" x="520700" y="3497263"/>
          <p14:tracePt t="66359" x="511175" y="3497263"/>
          <p14:tracePt t="66367" x="511175" y="3506788"/>
          <p14:tracePt t="66381" x="511175" y="3516313"/>
          <p14:tracePt t="66397" x="511175" y="3524250"/>
          <p14:tracePt t="66421" x="511175" y="3533775"/>
          <p14:tracePt t="66890" x="511175" y="3524250"/>
          <p14:tracePt t="66901" x="520700" y="3516313"/>
          <p14:tracePt t="66905" x="530225" y="3506788"/>
          <p14:tracePt t="66914" x="538163" y="3497263"/>
          <p14:tracePt t="66926" x="547688" y="3497263"/>
          <p14:tracePt t="66941" x="557213" y="3497263"/>
          <p14:tracePt t="66960" x="557213" y="3487738"/>
          <p14:tracePt t="67340" x="547688" y="3487738"/>
          <p14:tracePt t="67354" x="538163" y="3487738"/>
          <p14:tracePt t="67361" x="530225" y="3497263"/>
          <p14:tracePt t="67370" x="520700" y="3497263"/>
          <p14:tracePt t="67378" x="511175" y="3497263"/>
          <p14:tracePt t="67408" x="501650" y="3506788"/>
          <p14:tracePt t="67428" x="493713" y="3506788"/>
          <p14:tracePt t="67473" x="484188" y="3506788"/>
          <p14:tracePt t="67504" x="474663" y="3506788"/>
          <p14:tracePt t="67526" x="465138" y="3506788"/>
          <p14:tracePt t="67538" x="457200" y="3506788"/>
          <p14:tracePt t="67644" x="447675" y="3506788"/>
          <p14:tracePt t="67660" x="438150" y="3506788"/>
          <p14:tracePt t="67692" x="428625" y="3506788"/>
          <p14:tracePt t="67708" x="420688" y="3506788"/>
          <p14:tracePt t="67724" x="411163" y="3497263"/>
          <p14:tracePt t="71146" x="401638" y="3497263"/>
          <p14:tracePt t="71161" x="401638" y="3506788"/>
          <p14:tracePt t="71167" x="392113" y="3506788"/>
          <p14:tracePt t="71366" x="401638" y="3506788"/>
          <p14:tracePt t="71374" x="411163" y="3506788"/>
          <p14:tracePt t="71379" x="420688" y="3506788"/>
          <p14:tracePt t="71389" x="438150" y="3506788"/>
          <p14:tracePt t="71396" x="447675" y="3497263"/>
          <p14:tracePt t="71399" x="457200" y="3497263"/>
          <p14:tracePt t="71409" x="457200" y="3487738"/>
          <p14:tracePt t="71416" x="474663" y="3487738"/>
          <p14:tracePt t="71426" x="493713" y="3479800"/>
          <p14:tracePt t="71432" x="501650" y="3479800"/>
          <p14:tracePt t="71443" x="520700" y="3479800"/>
          <p14:tracePt t="71450" x="538163" y="3470275"/>
          <p14:tracePt t="71458" x="557213" y="3460750"/>
          <p14:tracePt t="71464" x="566738" y="3460750"/>
          <p14:tracePt t="71478" x="574675" y="3460750"/>
          <p14:tracePt t="71485" x="584200" y="3451225"/>
          <p14:tracePt t="71493" x="593725" y="3451225"/>
          <p14:tracePt t="71508" x="620713" y="3451225"/>
          <p14:tracePt t="71514" x="630238" y="3451225"/>
          <p14:tracePt t="71522" x="647700" y="3451225"/>
          <p14:tracePt t="71529" x="657225" y="3451225"/>
          <p14:tracePt t="71536" x="666750" y="3443288"/>
          <p14:tracePt t="71561" x="676275" y="3443288"/>
          <p14:tracePt t="71577" x="684213" y="3443288"/>
          <p14:tracePt t="71622" x="693738" y="3443288"/>
          <p14:tracePt t="71637" x="703263" y="3443288"/>
          <p14:tracePt t="71645" x="712788" y="3443288"/>
          <p14:tracePt t="71653" x="720725" y="3443288"/>
          <p14:tracePt t="71668" x="739775" y="3443288"/>
          <p14:tracePt t="71676" x="766763" y="3443288"/>
          <p14:tracePt t="71688" x="803275" y="3443288"/>
          <p14:tracePt t="71695" x="831850" y="3443288"/>
          <p14:tracePt t="71703" x="858838" y="3433763"/>
          <p14:tracePt t="71707" x="904875" y="3433763"/>
          <p14:tracePt t="71720" x="941388" y="3424238"/>
          <p14:tracePt t="71728" x="985838" y="3406775"/>
          <p14:tracePt t="71735" x="1031875" y="3397250"/>
          <p14:tracePt t="71742" x="1068388" y="3387725"/>
          <p14:tracePt t="71746" x="1095375" y="3378200"/>
          <p14:tracePt t="71754" x="1141413" y="3370263"/>
          <p14:tracePt t="71762" x="1168400" y="3370263"/>
          <p14:tracePt t="71770" x="1204913" y="3360738"/>
          <p14:tracePt t="71778" x="1233488" y="3360738"/>
          <p14:tracePt t="71787" x="1250950" y="3351213"/>
          <p14:tracePt t="71794" x="1260475" y="3351213"/>
          <p14:tracePt t="71801" x="1270000" y="3351213"/>
          <p14:tracePt t="71809" x="1277938" y="3351213"/>
          <p14:tracePt t="71818" x="1287463" y="3351213"/>
          <p14:tracePt t="71826" x="1306513" y="3351213"/>
          <p14:tracePt t="71834" x="1333500" y="3351213"/>
          <p14:tracePt t="71842" x="1360488" y="3351213"/>
          <p14:tracePt t="71847" x="1406525" y="3351213"/>
          <p14:tracePt t="71856" x="1443038" y="3351213"/>
          <p14:tracePt t="71863" x="1489075" y="3351213"/>
          <p14:tracePt t="71874" x="1525588" y="3351213"/>
          <p14:tracePt t="71879" x="1562100" y="3351213"/>
          <p14:tracePt t="71892" x="1589088" y="3351213"/>
          <p14:tracePt t="71899" x="1616075" y="3351213"/>
          <p14:tracePt t="71908" x="1635125" y="3351213"/>
          <p14:tracePt t="71916" x="1644650" y="3351213"/>
          <p14:tracePt t="71919" x="1662113" y="3351213"/>
          <p14:tracePt t="71928" x="1671638" y="3351213"/>
          <p14:tracePt t="71940" x="1708150" y="3351213"/>
          <p14:tracePt t="71947" x="1735138" y="3351213"/>
          <p14:tracePt t="71954" x="1771650" y="3351213"/>
          <p14:tracePt t="71961" x="1844675" y="3351213"/>
          <p14:tracePt t="71968" x="1917700" y="3351213"/>
          <p14:tracePt t="71974" x="1990725" y="3351213"/>
          <p14:tracePt t="71982" x="2063750" y="3351213"/>
          <p14:tracePt t="71991" x="2155825" y="3351213"/>
          <p14:tracePt t="72000" x="2236788" y="3351213"/>
          <p14:tracePt t="72007" x="2309813" y="3370263"/>
          <p14:tracePt t="72019" x="2355850" y="3370263"/>
          <p14:tracePt t="72026" x="2382838" y="3378200"/>
          <p14:tracePt t="72033" x="2428875" y="3387725"/>
          <p14:tracePt t="72038" x="2457450" y="3397250"/>
          <p14:tracePt t="72046" x="2484438" y="3406775"/>
          <p14:tracePt t="72054" x="2530475" y="3406775"/>
          <p14:tracePt t="72062" x="2566988" y="3406775"/>
          <p14:tracePt t="72067" x="2603500" y="3414713"/>
          <p14:tracePt t="72076" x="2640013" y="3414713"/>
          <p14:tracePt t="72084" x="2676525" y="3414713"/>
          <p14:tracePt t="72091" x="2720975" y="3414713"/>
          <p14:tracePt t="72099" x="2767013" y="3414713"/>
          <p14:tracePt t="72108" x="2794000" y="3414713"/>
          <p14:tracePt t="72116" x="2822575" y="3414713"/>
          <p14:tracePt t="72124" x="2849563" y="3414713"/>
          <p14:tracePt t="72132" x="2876550" y="3414713"/>
          <p14:tracePt t="72140" x="2913063" y="3406775"/>
          <p14:tracePt t="72147" x="2949575" y="3397250"/>
          <p14:tracePt t="72156" x="3005138" y="3397250"/>
          <p14:tracePt t="72168" x="3086100" y="3397250"/>
          <p14:tracePt t="72182" x="3232150" y="3378200"/>
          <p14:tracePt t="72189" x="3314700" y="3370263"/>
          <p14:tracePt t="72199" x="3387725" y="3370263"/>
          <p14:tracePt t="72207" x="3460750" y="3351213"/>
          <p14:tracePt t="72213" x="3516313" y="3351213"/>
          <p14:tracePt t="72222" x="3562350" y="3341688"/>
          <p14:tracePt t="72229" x="3589338" y="3333750"/>
          <p14:tracePt t="72239" x="3606800" y="3324225"/>
          <p14:tracePt t="72243" x="3616325" y="3314700"/>
          <p14:tracePt t="72249" x="3635375" y="3305175"/>
          <p14:tracePt t="72259" x="3652838" y="3297238"/>
          <p14:tracePt t="72266" x="3679825" y="3287713"/>
          <p14:tracePt t="72274" x="3716338" y="3287713"/>
          <p14:tracePt t="72282" x="3771900" y="3278188"/>
          <p14:tracePt t="72289" x="3844925" y="3278188"/>
          <p14:tracePt t="72297" x="3935413" y="3268663"/>
          <p14:tracePt t="72304" x="4017963" y="3251200"/>
          <p14:tracePt t="72312" x="4127500" y="3251200"/>
          <p14:tracePt t="72320" x="4200525" y="3251200"/>
          <p14:tracePt t="72327" x="4273550" y="3251200"/>
          <p14:tracePt t="72336" x="4329113" y="3251200"/>
          <p14:tracePt t="72344" x="4375150" y="3251200"/>
          <p14:tracePt t="72351" x="4392613" y="3251200"/>
          <p14:tracePt t="72359" x="4392613" y="3241675"/>
          <p14:tracePt t="72368" x="4402138" y="3241675"/>
          <p14:tracePt t="72376" x="4411663" y="3241675"/>
          <p14:tracePt t="72384" x="4419600" y="3241675"/>
          <p14:tracePt t="72390" x="4448175" y="3241675"/>
          <p14:tracePt t="72398" x="4475163" y="3241675"/>
          <p14:tracePt t="72406" x="4502150" y="3241675"/>
          <p14:tracePt t="72414" x="4529138" y="3241675"/>
          <p14:tracePt t="72422" x="4565650" y="3241675"/>
          <p14:tracePt t="72430" x="4594225" y="3241675"/>
          <p14:tracePt t="72438" x="4621213" y="3241675"/>
          <p14:tracePt t="72449" x="4667250" y="3241675"/>
          <p14:tracePt t="72458" x="4694238" y="3260725"/>
          <p14:tracePt t="72465" x="4711700" y="3260725"/>
          <p14:tracePt t="72473" x="4740275" y="3260725"/>
          <p14:tracePt t="72480" x="4757738" y="3260725"/>
          <p14:tracePt t="72489" x="4767263" y="3260725"/>
          <p14:tracePt t="72497" x="4776788" y="3260725"/>
          <p14:tracePt t="72504" x="4784725" y="3260725"/>
          <p14:tracePt t="72524" x="4794250" y="3260725"/>
          <p14:tracePt t="72551" x="4803775" y="3260725"/>
          <p14:tracePt t="72661" x="4784725" y="3268663"/>
          <p14:tracePt t="72676" x="4740275" y="3278188"/>
          <p14:tracePt t="72684" x="4721225" y="3287713"/>
          <p14:tracePt t="72690" x="4694238" y="3305175"/>
          <p14:tracePt t="72697" x="4675188" y="3305175"/>
          <p14:tracePt t="72708" x="4648200" y="3314700"/>
          <p14:tracePt t="72715" x="4611688" y="3324225"/>
          <p14:tracePt t="72721" x="4575175" y="3324225"/>
          <p14:tracePt t="72729" x="4529138" y="3324225"/>
          <p14:tracePt t="72737" x="4465638" y="3314700"/>
          <p14:tracePt t="72745" x="4383088" y="3314700"/>
          <p14:tracePt t="72753" x="4273550" y="3305175"/>
          <p14:tracePt t="72764" x="4164013" y="3287713"/>
          <p14:tracePt t="72769" x="4037013" y="3260725"/>
          <p14:tracePt t="72778" x="3898900" y="3251200"/>
          <p14:tracePt t="72786" x="3789363" y="3232150"/>
          <p14:tracePt t="72793" x="3679825" y="3224213"/>
          <p14:tracePt t="72800" x="3598863" y="3205163"/>
          <p14:tracePt t="72809" x="3525838" y="3195638"/>
          <p14:tracePt t="72817" x="3433763" y="3195638"/>
          <p14:tracePt t="72826" x="3324225" y="3195638"/>
          <p14:tracePt t="72829" x="3214688" y="3195638"/>
          <p14:tracePt t="72837" x="3105150" y="3195638"/>
          <p14:tracePt t="72846" x="2995613" y="3195638"/>
          <p14:tracePt t="72854" x="2886075" y="3195638"/>
          <p14:tracePt t="72862" x="2776538" y="3195638"/>
          <p14:tracePt t="72870" x="2703513" y="3195638"/>
          <p14:tracePt t="72877" x="2657475" y="3195638"/>
          <p14:tracePt t="72886" x="2620963" y="3195638"/>
          <p14:tracePt t="72894" x="2574925" y="3195638"/>
          <p14:tracePt t="72905" x="2538413" y="3187700"/>
          <p14:tracePt t="72909" x="2493963" y="3187700"/>
          <p14:tracePt t="72922" x="2447925" y="3168650"/>
          <p14:tracePt t="72928" x="2392363" y="3168650"/>
          <p14:tracePt t="72937" x="2338388" y="3159125"/>
          <p14:tracePt t="72945" x="2265363" y="3159125"/>
          <p14:tracePt t="72952" x="2182813" y="3168650"/>
          <p14:tracePt t="72959" x="2109788" y="3168650"/>
          <p14:tracePt t="72967" x="2036763" y="3168650"/>
          <p14:tracePt t="72974" x="1963738" y="3178175"/>
          <p14:tracePt t="72983" x="1900238" y="3178175"/>
          <p14:tracePt t="72988" x="1863725" y="3187700"/>
          <p14:tracePt t="72998" x="1835150" y="3187700"/>
          <p14:tracePt t="73010" x="1798638" y="3187700"/>
          <p14:tracePt t="73016" x="1771650" y="3187700"/>
          <p14:tracePt t="73021" x="1744663" y="3195638"/>
          <p14:tracePt t="73030" x="1717675" y="3195638"/>
          <p14:tracePt t="73038" x="1681163" y="3205163"/>
          <p14:tracePt t="73045" x="1652588" y="3214688"/>
          <p14:tracePt t="73053" x="1635125" y="3224213"/>
          <p14:tracePt t="73061" x="1606550" y="3224213"/>
          <p14:tracePt t="73067" x="1598613" y="3224213"/>
          <p14:tracePt t="73076" x="1579563" y="3224213"/>
          <p14:tracePt t="73082" x="1570038" y="3224213"/>
          <p14:tracePt t="73099" x="1562100" y="3224213"/>
          <p14:tracePt t="73123" x="1552575" y="3224213"/>
          <p14:tracePt t="73186" x="1533525" y="3224213"/>
          <p14:tracePt t="73204" x="1525588" y="3224213"/>
          <p14:tracePt t="73251" x="1525588" y="3232150"/>
          <p14:tracePt t="73258" x="1516063" y="3251200"/>
          <p14:tracePt t="73266" x="1516063" y="3278188"/>
          <p14:tracePt t="73269" x="1506538" y="3314700"/>
          <p14:tracePt t="73278" x="1506538" y="3341688"/>
          <p14:tracePt t="73286" x="1506538" y="3360738"/>
          <p14:tracePt t="73294" x="1506538" y="3387725"/>
          <p14:tracePt t="73301" x="1506538" y="3406775"/>
          <p14:tracePt t="73310" x="1506538" y="3433763"/>
          <p14:tracePt t="73318" x="1506538" y="3460750"/>
          <p14:tracePt t="73326" x="1506538" y="3497263"/>
          <p14:tracePt t="73334" x="1516063" y="3516313"/>
          <p14:tracePt t="73341" x="1516063" y="3524250"/>
          <p14:tracePt t="73350" x="1525588" y="3524250"/>
          <p14:tracePt t="73366" x="1525588" y="3533775"/>
          <p14:tracePt t="73538" x="1543050" y="3516313"/>
          <p14:tracePt t="73545" x="1579563" y="3470275"/>
          <p14:tracePt t="73554" x="1616075" y="3424238"/>
          <p14:tracePt t="73562" x="1662113" y="3378200"/>
          <p14:tracePt t="73569" x="1717675" y="3324225"/>
          <p14:tracePt t="73577" x="1798638" y="3268663"/>
          <p14:tracePt t="73586" x="1863725" y="3214688"/>
          <p14:tracePt t="73594" x="1908175" y="3168650"/>
          <p14:tracePt t="73601" x="1973263" y="3132138"/>
          <p14:tracePt t="73607" x="2017713" y="3105150"/>
          <p14:tracePt t="73616" x="2063750" y="3095625"/>
          <p14:tracePt t="73624" x="2100263" y="3086100"/>
          <p14:tracePt t="73631" x="2146300" y="3078163"/>
          <p14:tracePt t="73641" x="2192338" y="3068638"/>
          <p14:tracePt t="73647" x="2228850" y="3059113"/>
          <p14:tracePt t="73656" x="2255838" y="3059113"/>
          <p14:tracePt t="73663" x="2292350" y="3059113"/>
          <p14:tracePt t="73671" x="2319338" y="3059113"/>
          <p14:tracePt t="73680" x="2346325" y="3059113"/>
          <p14:tracePt t="73688" x="2374900" y="3068638"/>
          <p14:tracePt t="73695" x="2419350" y="3078163"/>
          <p14:tracePt t="73705" x="2447925" y="3086100"/>
          <p14:tracePt t="73712" x="2484438" y="3095625"/>
          <p14:tracePt t="73716" x="2501900" y="3105150"/>
          <p14:tracePt t="73726" x="2530475" y="3122613"/>
          <p14:tracePt t="73733" x="2557463" y="3151188"/>
          <p14:tracePt t="73741" x="2603500" y="3178175"/>
          <p14:tracePt t="73749" x="2657475" y="3214688"/>
          <p14:tracePt t="73757" x="2703513" y="3268663"/>
          <p14:tracePt t="73765" x="2749550" y="3314700"/>
          <p14:tracePt t="73774" x="2803525" y="3351213"/>
          <p14:tracePt t="73781" x="2830513" y="3378200"/>
          <p14:tracePt t="73791" x="2867025" y="3406775"/>
          <p14:tracePt t="73802" x="2876550" y="3433763"/>
          <p14:tracePt t="73806" x="2876550" y="3443288"/>
          <p14:tracePt t="73816" x="2876550" y="3451225"/>
          <p14:tracePt t="73822" x="2886075" y="3460750"/>
          <p14:tracePt t="73843" x="2895600" y="3470275"/>
          <p14:tracePt t="73852" x="2895600" y="3479800"/>
          <p14:tracePt t="73859" x="2903538" y="3487738"/>
          <p14:tracePt t="73872" x="2903538" y="3497263"/>
          <p14:tracePt t="73954" x="2913063" y="3497263"/>
          <p14:tracePt t="73964" x="2922588" y="3487738"/>
          <p14:tracePt t="73970" x="2959100" y="3460750"/>
          <p14:tracePt t="73982" x="2995613" y="3424238"/>
          <p14:tracePt t="73989" x="3041650" y="3397250"/>
          <p14:tracePt t="73998" x="3086100" y="3360738"/>
          <p14:tracePt t="74006" x="3151188" y="3314700"/>
          <p14:tracePt t="74011" x="3195638" y="3287713"/>
          <p14:tracePt t="74022" x="3241675" y="3251200"/>
          <p14:tracePt t="74029" x="3287713" y="3224213"/>
          <p14:tracePt t="74038" x="3324225" y="3214688"/>
          <p14:tracePt t="74044" x="3351213" y="3205163"/>
          <p14:tracePt t="74052" x="3379788" y="3205163"/>
          <p14:tracePt t="74060" x="3406775" y="3195638"/>
          <p14:tracePt t="74070" x="3443288" y="3187700"/>
          <p14:tracePt t="74081" x="3506788" y="3178175"/>
          <p14:tracePt t="74090" x="3543300" y="3178175"/>
          <p14:tracePt t="74098" x="3570288" y="3178175"/>
          <p14:tracePt t="74107" x="3598863" y="3178175"/>
          <p14:tracePt t="74114" x="3625850" y="3178175"/>
          <p14:tracePt t="74124" x="3671888" y="3178175"/>
          <p14:tracePt t="74128" x="3725863" y="3187700"/>
          <p14:tracePt t="74141" x="3808413" y="3195638"/>
          <p14:tracePt t="74147" x="3881438" y="3224213"/>
          <p14:tracePt t="74156" x="3963988" y="3241675"/>
          <p14:tracePt t="74162" x="4037013" y="3251200"/>
          <p14:tracePt t="74170" x="4119563" y="3268663"/>
          <p14:tracePt t="74177" x="4156075" y="3278188"/>
          <p14:tracePt t="74187" x="4192588" y="3287713"/>
          <p14:tracePt t="74195" x="4192588" y="3297238"/>
          <p14:tracePt t="74200" x="4192588" y="3305175"/>
          <p14:tracePt t="74209" x="4200525" y="3305175"/>
          <p14:tracePt t="74217" x="4200525" y="3314700"/>
          <p14:tracePt t="74224" x="4200525" y="3324225"/>
          <p14:tracePt t="74231" x="4200525" y="3333750"/>
          <p14:tracePt t="74238" x="4200525" y="3341688"/>
          <p14:tracePt t="74246" x="4210050" y="3351213"/>
          <p14:tracePt t="74255" x="4219575" y="3378200"/>
          <p14:tracePt t="74261" x="4219575" y="3406775"/>
          <p14:tracePt t="74266" x="4229100" y="3424238"/>
          <p14:tracePt t="74275" x="4229100" y="3451225"/>
          <p14:tracePt t="74283" x="4229100" y="3470275"/>
          <p14:tracePt t="74291" x="4229100" y="3487738"/>
          <p14:tracePt t="74299" x="4237038" y="3506788"/>
          <p14:tracePt t="74308" x="4237038" y="3516313"/>
          <p14:tracePt t="74319" x="4237038" y="3524250"/>
          <p14:tracePt t="74343" x="4237038" y="3533775"/>
          <p14:tracePt t="74772" x="4229100" y="3533775"/>
          <p14:tracePt t="74788" x="4219575" y="3533775"/>
          <p14:tracePt t="74799" x="4192588" y="3533775"/>
          <p14:tracePt t="74807" x="4164013" y="3524250"/>
          <p14:tracePt t="74812" x="4119563" y="3516313"/>
          <p14:tracePt t="74820" x="4073525" y="3506788"/>
          <p14:tracePt t="74829" x="4017963" y="3497263"/>
          <p14:tracePt t="74837" x="3935413" y="3479800"/>
          <p14:tracePt t="74843" x="3844925" y="3470275"/>
          <p14:tracePt t="74849" x="3771900" y="3451225"/>
          <p14:tracePt t="74857" x="3671888" y="3443288"/>
          <p14:tracePt t="74866" x="3598863" y="3433763"/>
          <p14:tracePt t="74874" x="3525838" y="3414713"/>
          <p14:tracePt t="74884" x="3443288" y="3414713"/>
          <p14:tracePt t="74889" x="3370263" y="3406775"/>
          <p14:tracePt t="74903" x="3297238" y="3387725"/>
          <p14:tracePt t="74906" x="3214688" y="3378200"/>
          <p14:tracePt t="74918" x="3141663" y="3378200"/>
          <p14:tracePt t="74925" x="3068638" y="3360738"/>
          <p14:tracePt t="74933" x="2986088" y="3360738"/>
          <p14:tracePt t="74941" x="2913063" y="3360738"/>
          <p14:tracePt t="74945" x="2859088" y="3360738"/>
          <p14:tracePt t="74956" x="2786063" y="3370263"/>
          <p14:tracePt t="74961" x="2703513" y="3378200"/>
          <p14:tracePt t="74972" x="2611438" y="3397250"/>
          <p14:tracePt t="74979" x="2520950" y="3406775"/>
          <p14:tracePt t="74990" x="2419350" y="3424238"/>
          <p14:tracePt t="75004" x="2273300" y="3451225"/>
          <p14:tracePt t="75012" x="2209800" y="3451225"/>
          <p14:tracePt t="75022" x="2173288" y="3451225"/>
          <p14:tracePt t="75029" x="2119313" y="3460750"/>
          <p14:tracePt t="75031" x="2073275" y="3460750"/>
          <p14:tracePt t="75038" x="2036763" y="3470275"/>
          <p14:tracePt t="75046" x="1990725" y="3479800"/>
          <p14:tracePt t="75054" x="1944688" y="3487738"/>
          <p14:tracePt t="75062" x="1917700" y="3497263"/>
          <p14:tracePt t="75072" x="1900238" y="3506788"/>
          <p14:tracePt t="75077" x="1890713" y="3506788"/>
          <p14:tracePt t="75087" x="1881188" y="3516313"/>
          <p14:tracePt t="75094" x="1871663" y="3516313"/>
          <p14:tracePt t="75102" x="1871663" y="3524250"/>
          <p14:tracePt t="75113" x="1863725" y="3524250"/>
          <p14:tracePt t="75117" x="1854200" y="3533775"/>
          <p14:tracePt t="75126" x="1844675" y="3533775"/>
          <p14:tracePt t="75134" x="1827213" y="3543300"/>
          <p14:tracePt t="75141" x="1817688" y="3552825"/>
          <p14:tracePt t="75151" x="1798638" y="3560763"/>
          <p14:tracePt t="75160" x="1771650" y="3570288"/>
          <p14:tracePt t="75167" x="1744663" y="3579813"/>
          <p14:tracePt t="75173" x="1717675" y="3589338"/>
          <p14:tracePt t="75179" x="1689100" y="3597275"/>
          <p14:tracePt t="75193" x="1662113" y="3606800"/>
          <p14:tracePt t="75202" x="1635125" y="3616325"/>
          <p14:tracePt t="75214" x="1598613" y="3625850"/>
          <p14:tracePt t="75222" x="1589088" y="3633788"/>
          <p14:tracePt t="75232" x="1579563" y="3633788"/>
          <p14:tracePt t="75249" x="1579563" y="3643313"/>
          <p14:tracePt t="75373" x="1570038" y="3643313"/>
          <p14:tracePt t="75818" x="1579563" y="3643313"/>
          <p14:tracePt t="75824" x="1616075" y="3643313"/>
          <p14:tracePt t="75832" x="1644650" y="3633788"/>
          <p14:tracePt t="75840" x="1671638" y="3633788"/>
          <p14:tracePt t="75848" x="1698625" y="3625850"/>
          <p14:tracePt t="75856" x="1735138" y="3606800"/>
          <p14:tracePt t="75868" x="1762125" y="3597275"/>
          <p14:tracePt t="75876" x="1790700" y="3589338"/>
          <p14:tracePt t="75882" x="1808163" y="3579813"/>
          <p14:tracePt t="75888" x="1827213" y="3570288"/>
          <p14:tracePt t="75899" x="1863725" y="3570288"/>
          <p14:tracePt t="75909" x="1881188" y="3570288"/>
          <p14:tracePt t="75913" x="1908175" y="3560763"/>
          <p14:tracePt t="75920" x="1936750" y="3560763"/>
          <p14:tracePt t="75926" x="1963738" y="3552825"/>
          <p14:tracePt t="75934" x="2000250" y="3543300"/>
          <p14:tracePt t="75942" x="2027238" y="3543300"/>
          <p14:tracePt t="75950" x="2054225" y="3543300"/>
          <p14:tracePt t="75957" x="2100263" y="3543300"/>
          <p14:tracePt t="75972" x="2136775" y="3543300"/>
          <p14:tracePt t="75985" x="2209800" y="3543300"/>
          <p14:tracePt t="75992" x="2236788" y="3533775"/>
          <p14:tracePt t="75997" x="2265363" y="3533775"/>
          <p14:tracePt t="76006" x="2292350" y="3533775"/>
          <p14:tracePt t="76018" x="2309813" y="3533775"/>
          <p14:tracePt t="76026" x="2328863" y="3533775"/>
          <p14:tracePt t="76033" x="2355850" y="3533775"/>
          <p14:tracePt t="76041" x="2392363" y="3533775"/>
          <p14:tracePt t="76048" x="2428875" y="3533775"/>
          <p14:tracePt t="76057" x="2474913" y="3524250"/>
          <p14:tracePt t="76064" x="2511425" y="3506788"/>
          <p14:tracePt t="76072" x="2557463" y="3506788"/>
          <p14:tracePt t="76080" x="2593975" y="3497263"/>
          <p14:tracePt t="76088" x="2640013" y="3497263"/>
          <p14:tracePt t="76098" x="2667000" y="3487738"/>
          <p14:tracePt t="76113" x="2730500" y="3479800"/>
          <p14:tracePt t="76114" x="2757488" y="3479800"/>
          <p14:tracePt t="76124" x="2786063" y="3470275"/>
          <p14:tracePt t="76131" x="2813050" y="3470275"/>
          <p14:tracePt t="76140" x="2849563" y="3470275"/>
          <p14:tracePt t="76149" x="2876550" y="3460750"/>
          <p14:tracePt t="76159" x="2895600" y="3460750"/>
          <p14:tracePt t="76166" x="2903538" y="3460750"/>
          <p14:tracePt t="76172" x="2913063" y="3460750"/>
          <p14:tracePt t="76206" x="2913063" y="3451225"/>
          <p14:tracePt t="76240" x="2922588" y="3451225"/>
          <p14:tracePt t="76246" x="2932113" y="3451225"/>
          <p14:tracePt t="76255" x="2940050" y="3451225"/>
          <p14:tracePt t="76269" x="2949575" y="3451225"/>
          <p14:tracePt t="76698" x="2959100" y="3451225"/>
          <p14:tracePt t="76707" x="2968625" y="3451225"/>
          <p14:tracePt t="76713" x="2986088" y="3451225"/>
          <p14:tracePt t="76720" x="3022600" y="3451225"/>
          <p14:tracePt t="76728" x="3059113" y="3451225"/>
          <p14:tracePt t="76747" x="3141663" y="3451225"/>
          <p14:tracePt t="76756" x="3195638" y="3451225"/>
          <p14:tracePt t="76761" x="3241675" y="3451225"/>
          <p14:tracePt t="76768" x="3278188" y="3460750"/>
          <p14:tracePt t="76776" x="3314700" y="3460750"/>
          <p14:tracePt t="76789" x="3333750" y="3460750"/>
          <p14:tracePt t="76797" x="3351213" y="3460750"/>
          <p14:tracePt t="76810" x="3379788" y="3470275"/>
          <p14:tracePt t="76814" x="3416300" y="3470275"/>
          <p14:tracePt t="76822" x="3443288" y="3470275"/>
          <p14:tracePt t="76829" x="3470275" y="3470275"/>
          <p14:tracePt t="76839" x="3516313" y="3470275"/>
          <p14:tracePt t="76850" x="3552825" y="3460750"/>
          <p14:tracePt t="76862" x="3589338" y="3460750"/>
          <p14:tracePt t="76868" x="3616325" y="3451225"/>
          <p14:tracePt t="76875" x="3643313" y="3443288"/>
          <p14:tracePt t="76882" x="3662363" y="3443288"/>
          <p14:tracePt t="76886" x="3689350" y="3443288"/>
          <p14:tracePt t="76893" x="3725863" y="3433763"/>
          <p14:tracePt t="76903" x="3752850" y="3433763"/>
          <p14:tracePt t="76918" x="3817938" y="3433763"/>
          <p14:tracePt t="76928" x="3854450" y="3424238"/>
          <p14:tracePt t="76934" x="3881438" y="3424238"/>
          <p14:tracePt t="76939" x="3908425" y="3414713"/>
          <p14:tracePt t="76947" x="3954463" y="3414713"/>
          <p14:tracePt t="76956" x="3981450" y="3414713"/>
          <p14:tracePt t="76964" x="4017963" y="3414713"/>
          <p14:tracePt t="76971" x="4064000" y="3397250"/>
          <p14:tracePt t="76980" x="4100513" y="3397250"/>
          <p14:tracePt t="76988" x="4146550" y="3406775"/>
          <p14:tracePt t="76996" x="4192588" y="3414713"/>
          <p14:tracePt t="77004" x="4229100" y="3414713"/>
          <p14:tracePt t="77012" x="4256088" y="3414713"/>
          <p14:tracePt t="77019" x="4292600" y="3414713"/>
          <p14:tracePt t="77027" x="4310063" y="3414713"/>
          <p14:tracePt t="77042" x="4319588" y="3414713"/>
          <p14:tracePt t="77074" x="4329113" y="3414713"/>
          <p14:tracePt t="77082" x="4338638" y="3414713"/>
          <p14:tracePt t="77090" x="4346575" y="3414713"/>
          <p14:tracePt t="77103" x="4365625" y="3414713"/>
          <p14:tracePt t="77117" x="4375150" y="3414713"/>
          <p14:tracePt t="77128" x="4383088" y="3414713"/>
          <p14:tracePt t="77141" x="4392613" y="3414713"/>
          <p14:tracePt t="77194" x="4402138" y="3414713"/>
          <p14:tracePt t="77207" x="4411663" y="3424238"/>
          <p14:tracePt t="77216" x="4419600" y="3424238"/>
          <p14:tracePt t="77494" x="4375150" y="3460750"/>
          <p14:tracePt t="77501" x="4338638" y="3470275"/>
          <p14:tracePt t="77509" x="4292600" y="3479800"/>
          <p14:tracePt t="77516" x="4246563" y="3497263"/>
          <p14:tracePt t="77521" x="4210050" y="3516313"/>
          <p14:tracePt t="77534" x="4146550" y="3524250"/>
          <p14:tracePt t="77540" x="4090988" y="3533775"/>
          <p14:tracePt t="77549" x="4008438" y="3579813"/>
          <p14:tracePt t="77554" x="3908425" y="3616325"/>
          <p14:tracePt t="77561" x="3808413" y="3662363"/>
          <p14:tracePt t="77571" x="3698875" y="3706813"/>
          <p14:tracePt t="77580" x="3562350" y="3735388"/>
          <p14:tracePt t="77589" x="3452813" y="3771900"/>
          <p14:tracePt t="77596" x="3314700" y="3808413"/>
          <p14:tracePt t="77605" x="3187700" y="3835400"/>
          <p14:tracePt t="77612" x="3068638" y="3881438"/>
          <p14:tracePt t="77615" x="2959100" y="3889375"/>
          <p14:tracePt t="77624" x="2849563" y="3908425"/>
          <p14:tracePt t="77632" x="2757488" y="3917950"/>
          <p14:tracePt t="77639" x="2676525" y="3935413"/>
          <p14:tracePt t="77652" x="2603500" y="3944938"/>
          <p14:tracePt t="77660" x="2530475" y="3944938"/>
          <p14:tracePt t="77668" x="2465388" y="3944938"/>
          <p14:tracePt t="77677" x="2411413" y="3954463"/>
          <p14:tracePt t="77684" x="2346325" y="3971925"/>
          <p14:tracePt t="77691" x="2292350" y="3981450"/>
          <p14:tracePt t="77701" x="2219325" y="3990975"/>
          <p14:tracePt t="77708" x="2136775" y="4008438"/>
          <p14:tracePt t="77720" x="2017713" y="4017963"/>
          <p14:tracePt t="77729" x="1963738" y="4027488"/>
          <p14:tracePt t="77740" x="1908175" y="4027488"/>
          <p14:tracePt t="77746" x="1827213" y="4044950"/>
          <p14:tracePt t="77751" x="1754188" y="4054475"/>
          <p14:tracePt t="77760" x="1652588" y="4064000"/>
          <p14:tracePt t="77765" x="1562100" y="4081463"/>
          <p14:tracePt t="77773" x="1452563" y="4081463"/>
          <p14:tracePt t="77784" x="1343025" y="4081463"/>
          <p14:tracePt t="77797" x="1233488" y="4081463"/>
          <p14:tracePt t="77801" x="1160463" y="4073525"/>
          <p14:tracePt t="77807" x="1077913" y="4064000"/>
          <p14:tracePt t="77815" x="1022350" y="4054475"/>
          <p14:tracePt t="77823" x="968375" y="4054475"/>
          <p14:tracePt t="77832" x="922338" y="4044950"/>
          <p14:tracePt t="77838" x="876300" y="4044950"/>
          <p14:tracePt t="77846" x="822325" y="4044950"/>
          <p14:tracePt t="77856" x="785813" y="4044950"/>
          <p14:tracePt t="77863" x="739775" y="4044950"/>
          <p14:tracePt t="77872" x="712788" y="4044950"/>
          <p14:tracePt t="77878" x="684213" y="4044950"/>
          <p14:tracePt t="77886" x="657225" y="4044950"/>
          <p14:tracePt t="77893" x="630238" y="4044950"/>
          <p14:tracePt t="77904" x="620713" y="4044950"/>
          <p14:tracePt t="77910" x="603250" y="4037013"/>
          <p14:tracePt t="77916" x="593725" y="4037013"/>
          <p14:tracePt t="77922" x="574675" y="4027488"/>
          <p14:tracePt t="77932" x="557213" y="4017963"/>
          <p14:tracePt t="77941" x="538163" y="4008438"/>
          <p14:tracePt t="77949" x="530225" y="4000500"/>
          <p14:tracePt t="77958" x="520700" y="3990975"/>
          <p14:tracePt t="77972" x="511175" y="3981450"/>
          <p14:tracePt t="77978" x="501650" y="3981450"/>
          <p14:tracePt t="77986" x="493713" y="3971925"/>
          <p14:tracePt t="78019" x="484188" y="3963988"/>
          <p14:tracePt t="78026" x="474663" y="3963988"/>
          <p14:tracePt t="78035" x="465138" y="3963988"/>
          <p14:tracePt t="78044" x="465138" y="3954463"/>
          <p14:tracePt t="78052" x="457200" y="3944938"/>
          <p14:tracePt t="78060" x="447675" y="3935413"/>
          <p14:tracePt t="78067" x="438150" y="3927475"/>
          <p14:tracePt t="78073" x="428625" y="3917950"/>
          <p14:tracePt t="78082" x="420688" y="3908425"/>
          <p14:tracePt t="78090" x="411163" y="3908425"/>
          <p14:tracePt t="78098" x="411163" y="3898900"/>
          <p14:tracePt t="78106" x="401638" y="3889375"/>
          <p14:tracePt t="78112" x="392113" y="3881438"/>
          <p14:tracePt t="78120" x="384175" y="3871913"/>
          <p14:tracePt t="78127" x="374650" y="3862388"/>
          <p14:tracePt t="78133" x="365125" y="3852863"/>
          <p14:tracePt t="78157" x="355600" y="3852863"/>
          <p14:tracePt t="78227" x="355600" y="3844925"/>
          <p14:tracePt t="78243" x="355600" y="3835400"/>
          <p14:tracePt t="78319" x="355600" y="3825875"/>
          <p14:tracePt t="78327" x="365125" y="3816350"/>
          <p14:tracePt t="78337" x="392113" y="3808413"/>
          <p14:tracePt t="78344" x="420688" y="3798888"/>
          <p14:tracePt t="78349" x="457200" y="3789363"/>
          <p14:tracePt t="78356" x="493713" y="3779838"/>
          <p14:tracePt t="78367" x="530225" y="3771900"/>
          <p14:tracePt t="78374" x="557213" y="3762375"/>
          <p14:tracePt t="78382" x="574675" y="3752850"/>
          <p14:tracePt t="78391" x="584200" y="3743325"/>
          <p14:tracePt t="78398" x="593725" y="3743325"/>
          <p14:tracePt t="78406" x="593725" y="3735388"/>
          <p14:tracePt t="78511" x="574675" y="3743325"/>
          <p14:tracePt t="78519" x="566738" y="3752850"/>
          <p14:tracePt t="78527" x="557213" y="3752850"/>
          <p14:tracePt t="78535" x="547688" y="3762375"/>
          <p14:tracePt t="78542" x="538163" y="3762375"/>
          <p14:tracePt t="78551" x="538163" y="3771900"/>
          <p14:tracePt t="78558" x="530225" y="3779838"/>
          <p14:tracePt t="78572" x="520700" y="3779838"/>
          <p14:tracePt t="78576" x="511175" y="3789363"/>
          <p14:tracePt t="78583" x="501650" y="3798888"/>
          <p14:tracePt t="78592" x="484188" y="3808413"/>
          <p14:tracePt t="78600" x="465138" y="3816350"/>
          <p14:tracePt t="78609" x="457200" y="3825875"/>
          <p14:tracePt t="78624" x="447675" y="3835400"/>
          <p14:tracePt t="78631" x="438150" y="3844925"/>
          <p14:tracePt t="78640" x="428625" y="3852863"/>
          <p14:tracePt t="78647" x="428625" y="3871913"/>
          <p14:tracePt t="78653" x="420688" y="3881438"/>
          <p14:tracePt t="78661" x="411163" y="3881438"/>
          <p14:tracePt t="78670" x="401638" y="3898900"/>
          <p14:tracePt t="78677" x="401638" y="3908425"/>
          <p14:tracePt t="78688" x="392113" y="3917950"/>
          <p14:tracePt t="78696" x="392113" y="3927475"/>
          <p14:tracePt t="78711" x="392113" y="3935413"/>
          <p14:tracePt t="78734" x="384175" y="3935413"/>
          <p14:tracePt t="78758" x="384175" y="3944938"/>
          <p14:tracePt t="78774" x="384175" y="3954463"/>
          <p14:tracePt t="78782" x="384175" y="3963988"/>
          <p14:tracePt t="78795" x="384175" y="3971925"/>
          <p14:tracePt t="78805" x="384175" y="3981450"/>
          <p14:tracePt t="78811" x="392113" y="3990975"/>
          <p14:tracePt t="78822" x="392113" y="4000500"/>
          <p14:tracePt t="78827" x="401638" y="4000500"/>
          <p14:tracePt t="78835" x="420688" y="4008438"/>
          <p14:tracePt t="78842" x="438150" y="4017963"/>
          <p14:tracePt t="78850" x="465138" y="4027488"/>
          <p14:tracePt t="78858" x="501650" y="4044950"/>
          <p14:tracePt t="78865" x="538163" y="4054475"/>
          <p14:tracePt t="78873" x="584200" y="4064000"/>
          <p14:tracePt t="78881" x="630238" y="4073525"/>
          <p14:tracePt t="78890" x="657225" y="4073525"/>
          <p14:tracePt t="78901" x="684213" y="4081463"/>
          <p14:tracePt t="78903" x="712788" y="4090988"/>
          <p14:tracePt t="78911" x="720725" y="4090988"/>
          <p14:tracePt t="78920" x="730250" y="4090988"/>
          <p14:tracePt t="78992" x="739775" y="4090988"/>
          <p14:tracePt t="79008" x="749300" y="4090988"/>
          <p14:tracePt t="79013" x="757238" y="4090988"/>
          <p14:tracePt t="82702" x="757238" y="4100513"/>
          <p14:tracePt t="82717" x="647700" y="4110038"/>
          <p14:tracePt t="82723" x="447675" y="4127500"/>
          <p14:tracePt t="82732" x="246063" y="4146550"/>
          <p14:tracePt t="82740" x="63500" y="4154488"/>
          <p14:tracePt t="83023" x="0" y="4000500"/>
          <p14:tracePt t="83029" x="9525" y="3990975"/>
          <p14:tracePt t="83037" x="9525" y="3981450"/>
          <p14:tracePt t="83057" x="26988" y="3971925"/>
          <p14:tracePt t="83061" x="36513" y="3963988"/>
          <p14:tracePt t="83070" x="46038" y="3954463"/>
          <p14:tracePt t="83077" x="55563" y="3944938"/>
          <p14:tracePt t="83086" x="63500" y="3935413"/>
          <p14:tracePt t="83098" x="73025" y="3927475"/>
          <p14:tracePt t="83106" x="82550" y="3917950"/>
          <p14:tracePt t="83115" x="100013" y="3917950"/>
          <p14:tracePt t="83120" x="119063" y="3898900"/>
          <p14:tracePt t="83127" x="136525" y="3889375"/>
          <p14:tracePt t="83134" x="155575" y="3881438"/>
          <p14:tracePt t="83141" x="192088" y="3862388"/>
          <p14:tracePt t="83149" x="209550" y="3852863"/>
          <p14:tracePt t="83156" x="228600" y="3844925"/>
          <p14:tracePt t="83170" x="238125" y="3835400"/>
          <p14:tracePt t="83176" x="238125" y="3825875"/>
          <p14:tracePt t="83183" x="246063" y="3825875"/>
          <p14:tracePt t="83193" x="255588" y="3825875"/>
          <p14:tracePt t="83206" x="274638" y="3825875"/>
          <p14:tracePt t="83211" x="282575" y="3816350"/>
          <p14:tracePt t="83220" x="292100" y="3808413"/>
          <p14:tracePt t="83228" x="292100" y="3798888"/>
          <p14:tracePt t="83236" x="301625" y="3798888"/>
          <p14:tracePt t="83242" x="319088" y="3789363"/>
          <p14:tracePt t="83250" x="328613" y="3779838"/>
          <p14:tracePt t="83257" x="338138" y="3771900"/>
          <p14:tracePt t="83266" x="355600" y="3762375"/>
          <p14:tracePt t="83273" x="374650" y="3762375"/>
          <p14:tracePt t="83283" x="392113" y="3752850"/>
          <p14:tracePt t="83289" x="411163" y="3752850"/>
          <p14:tracePt t="83298" x="428625" y="3752850"/>
          <p14:tracePt t="83317" x="438150" y="3752850"/>
          <p14:tracePt t="83322" x="447675" y="3752850"/>
          <p14:tracePt t="83334" x="457200" y="3752850"/>
          <p14:tracePt t="83387" x="465138" y="3752850"/>
          <p14:tracePt t="83404" x="493713" y="3752850"/>
          <p14:tracePt t="83410" x="520700" y="3752850"/>
          <p14:tracePt t="83422" x="547688" y="3752850"/>
          <p14:tracePt t="83429" x="566738" y="3752850"/>
          <p14:tracePt t="83436" x="584200" y="3752850"/>
          <p14:tracePt t="83443" x="593725" y="3762375"/>
          <p14:tracePt t="83542" x="603250" y="3762375"/>
          <p14:tracePt t="83549" x="611188" y="3762375"/>
          <p14:tracePt t="83773" x="611188" y="3752850"/>
          <p14:tracePt t="83789" x="603250" y="3752850"/>
          <p14:tracePt t="83796" x="593725" y="3752850"/>
          <p14:tracePt t="83802" x="584200" y="3752850"/>
          <p14:tracePt t="83808" x="574675" y="3752850"/>
          <p14:tracePt t="83816" x="566738" y="3743325"/>
          <p14:tracePt t="83837" x="566738" y="3735388"/>
          <p14:tracePt t="83843" x="557213" y="3735388"/>
          <p14:tracePt t="83848" x="547688" y="3725863"/>
          <p14:tracePt t="83856" x="538163" y="3716338"/>
          <p14:tracePt t="83865" x="530225" y="3716338"/>
          <p14:tracePt t="83880" x="520700" y="3716338"/>
          <p14:tracePt t="83897" x="511175" y="3716338"/>
          <p14:tracePt t="84014" x="511175" y="3743325"/>
          <p14:tracePt t="84019" x="511175" y="3752850"/>
          <p14:tracePt t="84028" x="511175" y="3762375"/>
          <p14:tracePt t="84044" x="511175" y="3771900"/>
          <p14:tracePt t="84051" x="511175" y="3779838"/>
          <p14:tracePt t="84060" x="511175" y="3789363"/>
          <p14:tracePt t="84068" x="511175" y="3798888"/>
          <p14:tracePt t="84076" x="511175" y="3808413"/>
          <p14:tracePt t="84084" x="520700" y="3816350"/>
          <p14:tracePt t="84100" x="520700" y="3825875"/>
          <p14:tracePt t="84108" x="520700" y="3835400"/>
          <p14:tracePt t="84122" x="520700" y="3844925"/>
          <p14:tracePt t="84138" x="520700" y="3852863"/>
          <p14:tracePt t="84150" x="530225" y="3862388"/>
          <p14:tracePt t="84162" x="530225" y="3871913"/>
          <p14:tracePt t="84167" x="538163" y="3871913"/>
          <p14:tracePt t="84169" x="538163" y="3881438"/>
          <p14:tracePt t="84181" x="538163" y="3889375"/>
          <p14:tracePt t="84187" x="547688" y="3908425"/>
          <p14:tracePt t="84197" x="547688" y="3917950"/>
          <p14:tracePt t="84209" x="547688" y="3935413"/>
          <p14:tracePt t="84214" x="557213" y="3935413"/>
          <p14:tracePt t="84218" x="557213" y="3944938"/>
          <p14:tracePt t="84226" x="557213" y="3954463"/>
          <p14:tracePt t="84234" x="557213" y="3963988"/>
          <p14:tracePt t="84248" x="557213" y="3971925"/>
          <p14:tracePt t="84256" x="557213" y="3981450"/>
          <p14:tracePt t="84264" x="557213" y="3990975"/>
          <p14:tracePt t="84285" x="557213" y="4008438"/>
          <p14:tracePt t="84292" x="557213" y="4017963"/>
          <p14:tracePt t="84299" x="566738" y="4027488"/>
          <p14:tracePt t="84307" x="566738" y="4037013"/>
          <p14:tracePt t="84316" x="566738" y="4044950"/>
          <p14:tracePt t="84322" x="566738" y="4054475"/>
          <p14:tracePt t="84345" x="566738" y="4064000"/>
          <p14:tracePt t="86584" x="593725" y="4044950"/>
          <p14:tracePt t="86589" x="611188" y="4027488"/>
          <p14:tracePt t="86598" x="620713" y="4017963"/>
          <p14:tracePt t="86612" x="630238" y="4017963"/>
          <p14:tracePt t="86618" x="639763" y="4008438"/>
          <p14:tracePt t="86625" x="647700" y="4000500"/>
          <p14:tracePt t="86636" x="657225" y="3990975"/>
          <p14:tracePt t="86642" x="666750" y="3981450"/>
          <p14:tracePt t="86648" x="666750" y="3971925"/>
          <p14:tracePt t="86654" x="666750" y="3963988"/>
          <p14:tracePt t="86663" x="676275" y="3963988"/>
          <p14:tracePt t="86669" x="684213" y="3954463"/>
          <p14:tracePt t="86678" x="693738" y="3944938"/>
          <p14:tracePt t="86684" x="703263" y="3935413"/>
          <p14:tracePt t="86691" x="712788" y="3927475"/>
          <p14:tracePt t="86700" x="720725" y="3917950"/>
          <p14:tracePt t="86851" x="720725" y="3908425"/>
          <p14:tracePt t="87048" x="730250" y="3908425"/>
          <p14:tracePt t="87057" x="739775" y="3917950"/>
          <p14:tracePt t="87063" x="749300" y="3917950"/>
          <p14:tracePt t="87070" x="757238" y="3927475"/>
          <p14:tracePt t="87080" x="766763" y="3935413"/>
          <p14:tracePt t="87087" x="785813" y="3944938"/>
          <p14:tracePt t="87095" x="803275" y="3954463"/>
          <p14:tracePt t="87101" x="831850" y="3963988"/>
          <p14:tracePt t="87110" x="858838" y="3963988"/>
          <p14:tracePt t="87118" x="885825" y="3971925"/>
          <p14:tracePt t="87125" x="922338" y="3981450"/>
          <p14:tracePt t="87131" x="941388" y="3981450"/>
          <p14:tracePt t="87140" x="968375" y="3981450"/>
          <p14:tracePt t="87151" x="985838" y="3981450"/>
          <p14:tracePt t="87158" x="1014413" y="3981450"/>
          <p14:tracePt t="87165" x="1031875" y="3981450"/>
          <p14:tracePt t="87175" x="1058863" y="3981450"/>
          <p14:tracePt t="87184" x="1087438" y="3981450"/>
          <p14:tracePt t="87189" x="1131888" y="3990975"/>
          <p14:tracePt t="87197" x="1168400" y="3990975"/>
          <p14:tracePt t="87204" x="1214438" y="4000500"/>
          <p14:tracePt t="87212" x="1270000" y="4000500"/>
          <p14:tracePt t="87220" x="1314450" y="4017963"/>
          <p14:tracePt t="87227" x="1350963" y="4017963"/>
          <p14:tracePt t="87236" x="1397000" y="4017963"/>
          <p14:tracePt t="87242" x="1433513" y="4008438"/>
          <p14:tracePt t="87249" x="1479550" y="4008438"/>
          <p14:tracePt t="87258" x="1506538" y="4000500"/>
          <p14:tracePt t="87266" x="1533525" y="4000500"/>
          <p14:tracePt t="87273" x="1552575" y="4000500"/>
          <p14:tracePt t="87282" x="1562100" y="4000500"/>
          <p14:tracePt t="87289" x="1570038" y="4000500"/>
          <p14:tracePt t="87298" x="1579563" y="4000500"/>
          <p14:tracePt t="87309" x="1589088" y="4000500"/>
          <p14:tracePt t="87318" x="1598613" y="4000500"/>
          <p14:tracePt t="87333" x="1606550" y="4000500"/>
          <p14:tracePt t="87343" x="1635125" y="4000500"/>
          <p14:tracePt t="87351" x="1644650" y="4000500"/>
          <p14:tracePt t="87360" x="1671638" y="3990975"/>
          <p14:tracePt t="87367" x="1689100" y="3981450"/>
          <p14:tracePt t="87376" x="1717675" y="3981450"/>
          <p14:tracePt t="87389" x="1744663" y="3963988"/>
          <p14:tracePt t="87395" x="1762125" y="3954463"/>
          <p14:tracePt t="87400" x="1771650" y="3954463"/>
          <p14:tracePt t="87407" x="1798638" y="3944938"/>
          <p14:tracePt t="87415" x="1827213" y="3935413"/>
          <p14:tracePt t="87428" x="1863725" y="3927475"/>
          <p14:tracePt t="87435" x="1890713" y="3917950"/>
          <p14:tracePt t="87444" x="1917700" y="3917950"/>
          <p14:tracePt t="87450" x="1944688" y="3908425"/>
          <p14:tracePt t="87460" x="1981200" y="3898900"/>
          <p14:tracePt t="87468" x="2009775" y="3889375"/>
          <p14:tracePt t="87475" x="2036763" y="3881438"/>
          <p14:tracePt t="87477" x="2073275" y="3871913"/>
          <p14:tracePt t="87486" x="2100263" y="3862388"/>
          <p14:tracePt t="87494" x="2127250" y="3844925"/>
          <p14:tracePt t="87502" x="2163763" y="3835400"/>
          <p14:tracePt t="87510" x="2192338" y="3825875"/>
          <p14:tracePt t="87518" x="2219325" y="3816350"/>
          <p14:tracePt t="87526" x="2246313" y="3808413"/>
          <p14:tracePt t="87534" x="2265363" y="3798888"/>
          <p14:tracePt t="87548" x="2282825" y="3789363"/>
          <p14:tracePt t="87554" x="2292350" y="3779838"/>
          <p14:tracePt t="87562" x="2301875" y="3771900"/>
          <p14:tracePt t="87646" x="2309813" y="3762375"/>
          <p14:tracePt t="87662" x="2309813" y="3752850"/>
          <p14:tracePt t="87714" x="2309813" y="3743325"/>
          <p14:tracePt t="87750" x="2301875" y="3735388"/>
          <p14:tracePt t="87757" x="2282825" y="3725863"/>
          <p14:tracePt t="87767" x="2265363" y="3716338"/>
          <p14:tracePt t="87775" x="2265363" y="3706813"/>
          <p14:tracePt t="87780" x="2246313" y="3698875"/>
          <p14:tracePt t="87788" x="2236788" y="3689350"/>
          <p14:tracePt t="87792" x="2219325" y="3679825"/>
          <p14:tracePt t="87800" x="2209800" y="3679825"/>
          <p14:tracePt t="87808" x="2192338" y="3679825"/>
          <p14:tracePt t="87815" x="2182813" y="3670300"/>
          <p14:tracePt t="87823" x="2163763" y="3670300"/>
          <p14:tracePt t="87831" x="2155825" y="3662363"/>
          <p14:tracePt t="87839" x="2136775" y="3662363"/>
          <p14:tracePt t="87848" x="2127250" y="3662363"/>
          <p14:tracePt t="87856" x="2119313" y="3662363"/>
          <p14:tracePt t="87867" x="2109788" y="3662363"/>
          <p14:tracePt t="87876" x="2100263" y="3662363"/>
          <p14:tracePt t="87891" x="2090738" y="3662363"/>
          <p14:tracePt t="87898" x="2073275" y="3662363"/>
          <p14:tracePt t="87906" x="2054225" y="3662363"/>
          <p14:tracePt t="87912" x="2027238" y="3670300"/>
          <p14:tracePt t="87922" x="1990725" y="3670300"/>
          <p14:tracePt t="87929" x="1954213" y="3679825"/>
          <p14:tracePt t="87938" x="1927225" y="3689350"/>
          <p14:tracePt t="87952" x="1863725" y="3706813"/>
          <p14:tracePt t="87961" x="1835150" y="3706813"/>
          <p14:tracePt t="87969" x="1808163" y="3706813"/>
          <p14:tracePt t="87976" x="1771650" y="3706813"/>
          <p14:tracePt t="87983" x="1735138" y="3706813"/>
          <p14:tracePt t="87989" x="1689100" y="3706813"/>
          <p14:tracePt t="87997" x="1652588" y="3706813"/>
          <p14:tracePt t="88003" x="1606550" y="3706813"/>
          <p14:tracePt t="88013" x="1570038" y="3725863"/>
          <p14:tracePt t="88019" x="1543050" y="3725863"/>
          <p14:tracePt t="88029" x="1506538" y="3725863"/>
          <p14:tracePt t="88036" x="1479550" y="3725863"/>
          <p14:tracePt t="88044" x="1460500" y="3725863"/>
          <p14:tracePt t="88056" x="1443038" y="3725863"/>
          <p14:tracePt t="88062" x="1423988" y="3725863"/>
          <p14:tracePt t="88069" x="1406525" y="3735388"/>
          <p14:tracePt t="88079" x="1379538" y="3735388"/>
          <p14:tracePt t="88087" x="1360488" y="3735388"/>
          <p14:tracePt t="88096" x="1343025" y="3743325"/>
          <p14:tracePt t="88103" x="1323975" y="3743325"/>
          <p14:tracePt t="88111" x="1296988" y="3752850"/>
          <p14:tracePt t="88117" x="1270000" y="3762375"/>
          <p14:tracePt t="88125" x="1233488" y="3771900"/>
          <p14:tracePt t="88133" x="1196975" y="3779838"/>
          <p14:tracePt t="88147" x="1104900" y="3798888"/>
          <p14:tracePt t="88158" x="1068388" y="3816350"/>
          <p14:tracePt t="88165" x="1041400" y="3816350"/>
          <p14:tracePt t="88174" x="1004888" y="3825875"/>
          <p14:tracePt t="88190" x="995363" y="3825875"/>
          <p14:tracePt t="88199" x="985838" y="3835400"/>
          <p14:tracePt t="88205" x="977900" y="3835400"/>
          <p14:tracePt t="88213" x="958850" y="3835400"/>
          <p14:tracePt t="88221" x="949325" y="3835400"/>
          <p14:tracePt t="88235" x="941388" y="3835400"/>
          <p14:tracePt t="88239" x="922338" y="3835400"/>
          <p14:tracePt t="88247" x="912813" y="3844925"/>
          <p14:tracePt t="88256" x="904875" y="3844925"/>
          <p14:tracePt t="88263" x="895350" y="3852863"/>
          <p14:tracePt t="88272" x="885825" y="3852863"/>
          <p14:tracePt t="88280" x="876300" y="3852863"/>
          <p14:tracePt t="88296" x="868363" y="3852863"/>
          <p14:tracePt t="88308" x="858838" y="3852863"/>
          <p14:tracePt t="88315" x="849313" y="3852863"/>
          <p14:tracePt t="88325" x="839788" y="3862388"/>
          <p14:tracePt t="88338" x="831850" y="3862388"/>
          <p14:tracePt t="88434" x="831850" y="3871913"/>
          <p14:tracePt t="88448" x="839788" y="3881438"/>
          <p14:tracePt t="88456" x="868363" y="3889375"/>
          <p14:tracePt t="88463" x="885825" y="3889375"/>
          <p14:tracePt t="88472" x="904875" y="3898900"/>
          <p14:tracePt t="88479" x="912813" y="3898900"/>
          <p14:tracePt t="88488" x="922338" y="3898900"/>
          <p14:tracePt t="88495" x="931863" y="3898900"/>
          <p14:tracePt t="88513" x="941388" y="3898900"/>
          <p14:tracePt t="88519" x="949325" y="3898900"/>
          <p14:tracePt t="88527" x="958850" y="3898900"/>
          <p14:tracePt t="88534" x="968375" y="3898900"/>
          <p14:tracePt t="88541" x="977900" y="3898900"/>
          <p14:tracePt t="88547" x="985838" y="3898900"/>
          <p14:tracePt t="88559" x="995363" y="3898900"/>
          <p14:tracePt t="88566" x="1014413" y="3898900"/>
          <p14:tracePt t="88574" x="1041400" y="3898900"/>
          <p14:tracePt t="88582" x="1058863" y="3898900"/>
          <p14:tracePt t="88589" x="1077913" y="3898900"/>
          <p14:tracePt t="88598" x="1104900" y="3898900"/>
          <p14:tracePt t="88605" x="1141413" y="3898900"/>
          <p14:tracePt t="88612" x="1168400" y="3881438"/>
          <p14:tracePt t="88619" x="1196975" y="3881438"/>
          <p14:tracePt t="88628" x="1223963" y="3881438"/>
          <p14:tracePt t="88638" x="1260475" y="3881438"/>
          <p14:tracePt t="88644" x="1287463" y="3871913"/>
          <p14:tracePt t="88652" x="1314450" y="3862388"/>
          <p14:tracePt t="88660" x="1360488" y="3852863"/>
          <p14:tracePt t="88669" x="1397000" y="3844925"/>
          <p14:tracePt t="88675" x="1443038" y="3835400"/>
          <p14:tracePt t="88682" x="1470025" y="3825875"/>
          <p14:tracePt t="88690" x="1506538" y="3825875"/>
          <p14:tracePt t="88699" x="1533525" y="3816350"/>
          <p14:tracePt t="88707" x="1562100" y="3808413"/>
          <p14:tracePt t="88713" x="1589088" y="3789363"/>
          <p14:tracePt t="88722" x="1598613" y="3789363"/>
          <p14:tracePt t="88733" x="1616075" y="3779838"/>
          <p14:tracePt t="88739" x="1625600" y="3779838"/>
          <p14:tracePt t="88748" x="1644650" y="3779838"/>
          <p14:tracePt t="88752" x="1671638" y="3771900"/>
          <p14:tracePt t="88760" x="1717675" y="3771900"/>
          <p14:tracePt t="88767" x="1754188" y="3762375"/>
          <p14:tracePt t="88775" x="1798638" y="3752850"/>
          <p14:tracePt t="88782" x="1835150" y="3743325"/>
          <p14:tracePt t="88789" x="1871663" y="3735388"/>
          <p14:tracePt t="88799" x="1881188" y="3725863"/>
          <p14:tracePt t="88806" x="1881188" y="3716338"/>
          <p14:tracePt t="88815" x="1890713" y="3706813"/>
          <p14:tracePt t="88822" x="1900238" y="3698875"/>
          <p14:tracePt t="88830" x="1908175" y="3698875"/>
          <p14:tracePt t="88838" x="1917700" y="3698875"/>
          <p14:tracePt t="88919" x="1917700" y="3689350"/>
          <p14:tracePt t="88983" x="1908175" y="3689350"/>
          <p14:tracePt t="88987" x="1890713" y="3689350"/>
          <p14:tracePt t="88995" x="1863725" y="3689350"/>
          <p14:tracePt t="89002" x="1835150" y="3689350"/>
          <p14:tracePt t="89012" x="1790700" y="3689350"/>
          <p14:tracePt t="89021" x="1735138" y="3689350"/>
          <p14:tracePt t="89025" x="1698625" y="3698875"/>
          <p14:tracePt t="89034" x="1635125" y="3698875"/>
          <p14:tracePt t="89041" x="1598613" y="3698875"/>
          <p14:tracePt t="89050" x="1562100" y="3698875"/>
          <p14:tracePt t="89062" x="1516063" y="3698875"/>
          <p14:tracePt t="89070" x="1489075" y="3698875"/>
          <p14:tracePt t="89077" x="1460500" y="3698875"/>
          <p14:tracePt t="89084" x="1423988" y="3698875"/>
          <p14:tracePt t="89093" x="1397000" y="3698875"/>
          <p14:tracePt t="89101" x="1370013" y="3706813"/>
          <p14:tracePt t="89108" x="1323975" y="3716338"/>
          <p14:tracePt t="89115" x="1296988" y="3725863"/>
          <p14:tracePt t="89124" x="1250950" y="3743325"/>
          <p14:tracePt t="89130" x="1214438" y="3752850"/>
          <p14:tracePt t="89141" x="1168400" y="3762375"/>
          <p14:tracePt t="89145" x="1131888" y="3762375"/>
          <p14:tracePt t="89151" x="1095375" y="3771900"/>
          <p14:tracePt t="89160" x="1068388" y="3779838"/>
          <p14:tracePt t="89168" x="1041400" y="3779838"/>
          <p14:tracePt t="89176" x="1014413" y="3789363"/>
          <p14:tracePt t="89184" x="968375" y="3798888"/>
          <p14:tracePt t="89192" x="941388" y="3808413"/>
          <p14:tracePt t="89199" x="904875" y="3825875"/>
          <p14:tracePt t="89208" x="876300" y="3835400"/>
          <p14:tracePt t="89213" x="858838" y="3844925"/>
          <p14:tracePt t="89221" x="839788" y="3852863"/>
          <p14:tracePt t="89230" x="822325" y="3862388"/>
          <p14:tracePt t="89237" x="803275" y="3862388"/>
          <p14:tracePt t="89247" x="793750" y="3871913"/>
          <p14:tracePt t="89311" x="793750" y="3881438"/>
          <p14:tracePt t="89317" x="793750" y="3889375"/>
          <p14:tracePt t="89332" x="793750" y="3898900"/>
          <p14:tracePt t="89348" x="803275" y="3898900"/>
          <p14:tracePt t="89356" x="812800" y="3898900"/>
          <p14:tracePt t="89364" x="822325" y="3908425"/>
          <p14:tracePt t="89372" x="831850" y="3908425"/>
          <p14:tracePt t="89379" x="849313" y="3908425"/>
          <p14:tracePt t="89392" x="885825" y="3917950"/>
          <p14:tracePt t="89400" x="912813" y="3917950"/>
          <p14:tracePt t="89410" x="941388" y="3917950"/>
          <p14:tracePt t="89418" x="958850" y="3927475"/>
          <p14:tracePt t="89423" x="985838" y="3927475"/>
          <p14:tracePt t="89427" x="1004888" y="3927475"/>
          <p14:tracePt t="89444" x="1050925" y="3927475"/>
          <p14:tracePt t="89454" x="1068388" y="3927475"/>
          <p14:tracePt t="89462" x="1095375" y="3927475"/>
          <p14:tracePt t="89470" x="1131888" y="3927475"/>
          <p14:tracePt t="89483" x="1214438" y="3927475"/>
          <p14:tracePt t="89492" x="1277938" y="3927475"/>
          <p14:tracePt t="89501" x="1360488" y="3908425"/>
          <p14:tracePt t="89508" x="1433513" y="3908425"/>
          <p14:tracePt t="89517" x="1506538" y="3908425"/>
          <p14:tracePt t="89526" x="1570038" y="3898900"/>
          <p14:tracePt t="89534" x="1625600" y="3898900"/>
          <p14:tracePt t="89544" x="1652588" y="3889375"/>
          <p14:tracePt t="89553" x="1681163" y="3881438"/>
          <p14:tracePt t="89563" x="1689100" y="3871913"/>
          <p14:tracePt t="89571" x="1698625" y="3871913"/>
          <p14:tracePt t="89580" x="1698625" y="3862388"/>
          <p14:tracePt t="89586" x="1708150" y="3862388"/>
          <p14:tracePt t="89594" x="1717675" y="3852863"/>
          <p14:tracePt t="89604" x="1744663" y="3844925"/>
          <p14:tracePt t="89609" x="1771650" y="3835400"/>
          <p14:tracePt t="89616" x="1808163" y="3825875"/>
          <p14:tracePt t="89623" x="1835150" y="3825875"/>
          <p14:tracePt t="89631" x="1863725" y="3816350"/>
          <p14:tracePt t="89639" x="1890713" y="3816350"/>
          <p14:tracePt t="89648" x="1908175" y="3816350"/>
          <p14:tracePt t="89654" x="1917700" y="3816350"/>
          <p14:tracePt t="89662" x="1927225" y="3816350"/>
          <p14:tracePt t="89769" x="1927225" y="3808413"/>
          <p14:tracePt t="89981" x="1900238" y="3825875"/>
          <p14:tracePt t="89983" x="1871663" y="3852863"/>
          <p14:tracePt t="89993" x="1835150" y="3871913"/>
          <p14:tracePt t="89999" x="1798638" y="3889375"/>
          <p14:tracePt t="90008" x="1762125" y="3908425"/>
          <p14:tracePt t="90016" x="1725613" y="3927475"/>
          <p14:tracePt t="90024" x="1689100" y="3935413"/>
          <p14:tracePt t="90032" x="1652588" y="3944938"/>
          <p14:tracePt t="90040" x="1606550" y="3954463"/>
          <p14:tracePt t="90047" x="1570038" y="3963988"/>
          <p14:tracePt t="90056" x="1489075" y="3981450"/>
          <p14:tracePt t="90063" x="1433513" y="3990975"/>
          <p14:tracePt t="90072" x="1350963" y="4000500"/>
          <p14:tracePt t="90080" x="1277938" y="4027488"/>
          <p14:tracePt t="90088" x="1196975" y="4054475"/>
          <p14:tracePt t="90096" x="1131888" y="4064000"/>
          <p14:tracePt t="90104" x="1077913" y="4081463"/>
          <p14:tracePt t="90111" x="1014413" y="4090988"/>
          <p14:tracePt t="90118" x="985838" y="4100513"/>
          <p14:tracePt t="90126" x="958850" y="4100513"/>
          <p14:tracePt t="90134" x="949325" y="4100513"/>
          <p14:tracePt t="90141" x="941388" y="4110038"/>
          <p14:tracePt t="90150" x="931863" y="4110038"/>
          <p14:tracePt t="90157" x="922338" y="4110038"/>
          <p14:tracePt t="90178" x="922338" y="4117975"/>
          <p14:tracePt t="90209" x="912813" y="4127500"/>
          <p14:tracePt t="90216" x="904875" y="4127500"/>
          <p14:tracePt t="90223" x="895350" y="4137025"/>
          <p14:tracePt t="90227" x="885825" y="4146550"/>
          <p14:tracePt t="90235" x="876300" y="4146550"/>
          <p14:tracePt t="90244" x="868363" y="4154488"/>
          <p14:tracePt t="90251" x="868363" y="4164013"/>
          <p14:tracePt t="90261" x="858838" y="4173538"/>
          <p14:tracePt t="90317" x="858838" y="4183063"/>
          <p14:tracePt t="90338" x="849313" y="4183063"/>
          <p14:tracePt t="90354" x="839788" y="4191000"/>
          <p14:tracePt t="90547" x="839788" y="4164013"/>
          <p14:tracePt t="90551" x="849313" y="4146550"/>
          <p14:tracePt t="90558" x="868363" y="4127500"/>
          <p14:tracePt t="90566" x="885825" y="4110038"/>
          <p14:tracePt t="90574" x="922338" y="4100513"/>
          <p14:tracePt t="90581" x="949325" y="4090988"/>
          <p14:tracePt t="90590" x="968375" y="4081463"/>
          <p14:tracePt t="90597" x="995363" y="4073525"/>
          <p14:tracePt t="90606" x="1031875" y="4064000"/>
          <p14:tracePt t="90617" x="1050925" y="4054475"/>
          <p14:tracePt t="90626" x="1077913" y="4044950"/>
          <p14:tracePt t="90633" x="1095375" y="4044950"/>
          <p14:tracePt t="90643" x="1104900" y="4044950"/>
          <p14:tracePt t="90649" x="1123950" y="4044950"/>
          <p14:tracePt t="90655" x="1150938" y="4037013"/>
          <p14:tracePt t="90660" x="1168400" y="4037013"/>
          <p14:tracePt t="90668" x="1187450" y="4037013"/>
          <p14:tracePt t="90682" x="1204913" y="4017963"/>
          <p14:tracePt t="90690" x="1223963" y="4017963"/>
          <p14:tracePt t="90698" x="1250950" y="4008438"/>
          <p14:tracePt t="90708" x="1296988" y="3990975"/>
          <p14:tracePt t="90716" x="1333500" y="3981450"/>
          <p14:tracePt t="90728" x="1360488" y="3971925"/>
          <p14:tracePt t="90737" x="1387475" y="3971925"/>
          <p14:tracePt t="90747" x="1433513" y="3971925"/>
          <p14:tracePt t="90753" x="1470025" y="3971925"/>
          <p14:tracePt t="90758" x="1516063" y="3963988"/>
          <p14:tracePt t="90768" x="1543050" y="3963988"/>
          <p14:tracePt t="90774" x="1570038" y="3963988"/>
          <p14:tracePt t="90780" x="1589088" y="3963988"/>
          <p14:tracePt t="90788" x="1598613" y="3963988"/>
          <p14:tracePt t="90818" x="1606550" y="3963988"/>
          <p14:tracePt t="90833" x="1635125" y="3963988"/>
          <p14:tracePt t="90842" x="1671638" y="3963988"/>
          <p14:tracePt t="90850" x="1708150" y="3971925"/>
          <p14:tracePt t="90860" x="1754188" y="3971925"/>
          <p14:tracePt t="90867" x="1790700" y="3971925"/>
          <p14:tracePt t="90872" x="1835150" y="3981450"/>
          <p14:tracePt t="90886" x="1854200" y="3990975"/>
          <p14:tracePt t="90892" x="1863725" y="3990975"/>
          <p14:tracePt t="90898" x="1871663" y="3990975"/>
          <p14:tracePt t="91018" x="1900238" y="3990975"/>
          <p14:tracePt t="91027" x="1927225" y="4000500"/>
          <p14:tracePt t="91034" x="1973263" y="4000500"/>
          <p14:tracePt t="91039" x="2027238" y="4017963"/>
          <p14:tracePt t="91045" x="2100263" y="4027488"/>
          <p14:tracePt t="91053" x="2163763" y="4037013"/>
          <p14:tracePt t="91061" x="2209800" y="4054475"/>
          <p14:tracePt t="91070" x="2246313" y="4064000"/>
          <p14:tracePt t="91081" x="2265363" y="4073525"/>
          <p14:tracePt t="91092" x="2273300" y="4073525"/>
          <p14:tracePt t="91498" x="2282825" y="4073525"/>
          <p14:tracePt t="91505" x="2292350" y="4073525"/>
          <p14:tracePt t="91512" x="2355850" y="4064000"/>
          <p14:tracePt t="91517" x="2428875" y="4044950"/>
          <p14:tracePt t="91528" x="2538413" y="4044950"/>
          <p14:tracePt t="91534" x="2647950" y="4037013"/>
          <p14:tracePt t="91539" x="2776538" y="4037013"/>
          <p14:tracePt t="91547" x="2903538" y="4037013"/>
          <p14:tracePt t="91556" x="3049588" y="4037013"/>
          <p14:tracePt t="91563" x="3187700" y="4054475"/>
          <p14:tracePt t="91576" x="3314700" y="4054475"/>
          <p14:tracePt t="91584" x="3443288" y="4073525"/>
          <p14:tracePt t="91593" x="3570288" y="4073525"/>
          <p14:tracePt t="91599" x="3716338" y="4081463"/>
          <p14:tracePt t="91605" x="3844925" y="4081463"/>
          <p14:tracePt t="91611" x="4008438" y="4100513"/>
          <p14:tracePt t="91624" x="4137025" y="4100513"/>
          <p14:tracePt t="91633" x="4283075" y="4110038"/>
          <p14:tracePt t="91641" x="4411663" y="4110038"/>
          <p14:tracePt t="91647" x="4538663" y="4110038"/>
          <p14:tracePt t="91656" x="4648200" y="4090988"/>
          <p14:tracePt t="91674" x="4821238" y="4064000"/>
          <p14:tracePt t="91679" x="4886325" y="4054475"/>
          <p14:tracePt t="91685" x="4940300" y="4044950"/>
          <p14:tracePt t="91696" x="4986338" y="4037013"/>
          <p14:tracePt t="91703" x="5022850" y="4017963"/>
          <p14:tracePt t="91708" x="5059363" y="4017963"/>
          <p14:tracePt t="91717" x="5086350" y="4008438"/>
          <p14:tracePt t="91725" x="5114925" y="4000500"/>
          <p14:tracePt t="91738" x="5168900" y="3981450"/>
          <p14:tracePt t="91748" x="5195888" y="3971925"/>
          <p14:tracePt t="91754" x="5224463" y="3963988"/>
          <p14:tracePt t="91761" x="5251450" y="3954463"/>
          <p14:tracePt t="91770" x="5287963" y="3944938"/>
          <p14:tracePt t="91780" x="5314950" y="3935413"/>
          <p14:tracePt t="91788" x="5334000" y="3927475"/>
          <p14:tracePt t="91797" x="5351463" y="3917950"/>
          <p14:tracePt t="91803" x="5360988" y="3908425"/>
          <p14:tracePt t="91810" x="5378450" y="3898900"/>
          <p14:tracePt t="91819" x="5397500" y="3889375"/>
          <p14:tracePt t="91827" x="5424488" y="3881438"/>
          <p14:tracePt t="91837" x="5461000" y="3871913"/>
          <p14:tracePt t="91842" x="5487988" y="3862388"/>
          <p14:tracePt t="91849" x="5516563" y="3844925"/>
          <p14:tracePt t="91858" x="5543550" y="3835400"/>
          <p14:tracePt t="91866" x="5580063" y="3835400"/>
          <p14:tracePt t="91874" x="5597525" y="3825875"/>
          <p14:tracePt t="91882" x="5616575" y="3825875"/>
          <p14:tracePt t="91889" x="5616575" y="3816350"/>
          <p14:tracePt t="91897" x="5626100" y="3816350"/>
          <p14:tracePt t="91904" x="5634038" y="3816350"/>
          <p14:tracePt t="91912" x="5643563" y="3816350"/>
          <p14:tracePt t="91921" x="5653088" y="3816350"/>
          <p14:tracePt t="91929" x="5680075" y="3816350"/>
          <p14:tracePt t="91937" x="5716588" y="3816350"/>
          <p14:tracePt t="91946" x="5762625" y="3816350"/>
          <p14:tracePt t="91951" x="5818188" y="3825875"/>
          <p14:tracePt t="91959" x="5872163" y="3835400"/>
          <p14:tracePt t="91968" x="5918200" y="3835400"/>
          <p14:tracePt t="91976" x="5954713" y="3844925"/>
          <p14:tracePt t="91984" x="5991225" y="3844925"/>
          <p14:tracePt t="91990" x="6000750" y="3844925"/>
          <p14:tracePt t="92045" x="6008688" y="3844925"/>
          <p14:tracePt t="92060" x="6018213" y="3844925"/>
          <p14:tracePt t="92068" x="6045200" y="3844925"/>
          <p14:tracePt t="92077" x="6073775" y="3844925"/>
          <p14:tracePt t="92084" x="6081713" y="3844925"/>
          <p14:tracePt t="92090" x="6091238" y="3844925"/>
          <p14:tracePt t="92098" x="6100763" y="3844925"/>
          <p14:tracePt t="92107" x="6110288" y="3844925"/>
          <p14:tracePt t="92130" x="6118225" y="3844925"/>
          <p14:tracePt t="92155" x="6127750" y="3844925"/>
          <p14:tracePt t="92164" x="6137275" y="3844925"/>
          <p14:tracePt t="92171" x="6146800" y="3844925"/>
          <p14:tracePt t="92188" x="6154738" y="3844925"/>
          <p14:tracePt t="92209" x="6164263" y="3844925"/>
          <p14:tracePt t="92249" x="6164263" y="3835400"/>
          <p14:tracePt t="92258" x="6173788" y="3835400"/>
          <p14:tracePt t="92266" x="6183313" y="3825875"/>
          <p14:tracePt t="92271" x="6191250" y="3816350"/>
          <p14:tracePt t="92279" x="6200775" y="3808413"/>
          <p14:tracePt t="92287" x="6210300" y="3798888"/>
          <p14:tracePt t="92318" x="6219825" y="3798888"/>
          <p14:tracePt t="92342" x="6219825" y="3789363"/>
          <p14:tracePt t="92350" x="6219825" y="3779838"/>
          <p14:tracePt t="92358" x="6227763" y="3779838"/>
          <p14:tracePt t="92374" x="6237288" y="3771900"/>
          <p14:tracePt t="92381" x="6237288" y="3762375"/>
          <p14:tracePt t="92390" x="6246813" y="3762375"/>
          <p14:tracePt t="92398" x="6246813" y="3752850"/>
          <p14:tracePt t="92408" x="6256338" y="3752850"/>
          <p14:tracePt t="92416" x="6256338" y="3743325"/>
          <p14:tracePt t="92556" x="6246813" y="3743325"/>
          <p14:tracePt t="92561" x="6237288" y="3743325"/>
          <p14:tracePt t="92570" x="6227763" y="3743325"/>
          <p14:tracePt t="92578" x="6219825" y="3743325"/>
          <p14:tracePt t="92586" x="6210300" y="3752850"/>
          <p14:tracePt t="92594" x="6191250" y="3762375"/>
          <p14:tracePt t="92601" x="6183313" y="3771900"/>
          <p14:tracePt t="92610" x="6173788" y="3771900"/>
          <p14:tracePt t="92622" x="6173788" y="3779838"/>
          <p14:tracePt t="92628" x="6164263" y="3779838"/>
          <p14:tracePt t="92684" x="6154738" y="3779838"/>
          <p14:tracePt t="92690" x="6154738" y="3789363"/>
          <p14:tracePt t="92704" x="6154738" y="3798888"/>
          <p14:tracePt t="93068" x="6154738" y="3789363"/>
          <p14:tracePt t="93508" x="6164263" y="3789363"/>
          <p14:tracePt t="93588" x="6173788" y="3789363"/>
          <p14:tracePt t="93594" x="6173788" y="3779838"/>
          <p14:tracePt t="93600" x="6183313" y="3771900"/>
          <p14:tracePt t="93612" x="6183313" y="3762375"/>
          <p14:tracePt t="93618" x="6191250" y="3752850"/>
          <p14:tracePt t="93626" x="6191250" y="3743325"/>
          <p14:tracePt t="93640" x="6191250" y="3735388"/>
          <p14:tracePt t="93645" x="6200775" y="3725863"/>
          <p14:tracePt t="93654" x="6200775" y="3716338"/>
          <p14:tracePt t="93661" x="6200775" y="3706813"/>
          <p14:tracePt t="93678" x="6200775" y="3698875"/>
          <p14:tracePt t="93685" x="6200775" y="3689350"/>
          <p14:tracePt t="93702" x="6200775" y="3679825"/>
          <p14:tracePt t="93710" x="6200775" y="3670300"/>
          <p14:tracePt t="93718" x="6200775" y="3662363"/>
          <p14:tracePt t="93730" x="6200775" y="3652838"/>
          <p14:tracePt t="93738" x="6200775" y="3643313"/>
          <p14:tracePt t="93748" x="6200775" y="3633788"/>
          <p14:tracePt t="93772" x="6200775" y="3625850"/>
          <p14:tracePt t="93787" x="6200775" y="3616325"/>
          <p14:tracePt t="93837" x="6191250" y="3616325"/>
          <p14:tracePt t="93869" x="6183313" y="3606800"/>
          <p14:tracePt t="93876" x="6173788" y="3606800"/>
          <p14:tracePt t="93887" x="6164263" y="3606800"/>
          <p14:tracePt t="93898" x="6154738" y="3606800"/>
          <p14:tracePt t="93925" x="6146800" y="3606800"/>
          <p14:tracePt t="93938" x="6137275" y="3606800"/>
          <p14:tracePt t="93946" x="6127750" y="3606800"/>
          <p14:tracePt t="94027" x="6118225" y="3606800"/>
          <p14:tracePt t="94175" x="6127750" y="3606800"/>
          <p14:tracePt t="94183" x="6137275" y="3606800"/>
          <p14:tracePt t="94187" x="6146800" y="3606800"/>
          <p14:tracePt t="94220" x="6154738" y="3616325"/>
          <p14:tracePt t="94236" x="6164263" y="3616325"/>
          <p14:tracePt t="94243" x="6173788" y="3625850"/>
          <p14:tracePt t="94252" x="6183313" y="3625850"/>
          <p14:tracePt t="94261" x="6191250" y="3633788"/>
          <p14:tracePt t="94277" x="6200775" y="3643313"/>
          <p14:tracePt t="94355" x="6210300" y="3670300"/>
          <p14:tracePt t="94361" x="6210300" y="3679825"/>
          <p14:tracePt t="94371" x="6210300" y="3689350"/>
          <p14:tracePt t="94378" x="6210300" y="3698875"/>
          <p14:tracePt t="94385" x="6219825" y="3698875"/>
          <p14:tracePt t="94394" x="6219825" y="3706813"/>
          <p14:tracePt t="94401" x="6219825" y="3716338"/>
          <p14:tracePt t="94410" x="6219825" y="3725863"/>
          <p14:tracePt t="94418" x="6219825" y="3735388"/>
          <p14:tracePt t="94424" x="6219825" y="3743325"/>
          <p14:tracePt t="94431" x="6210300" y="3752850"/>
          <p14:tracePt t="94448" x="6210300" y="3762375"/>
          <p14:tracePt t="94464" x="6210300" y="3771900"/>
          <p14:tracePt t="94471" x="6200775" y="3779838"/>
          <p14:tracePt t="94479" x="6200775" y="3789363"/>
          <p14:tracePt t="94488" x="6191250" y="3798888"/>
          <p14:tracePt t="94500" x="6191250" y="3808413"/>
          <p14:tracePt t="94516" x="6183313" y="3816350"/>
          <p14:tracePt t="94523" x="6183313" y="3825875"/>
          <p14:tracePt t="94527" x="6173788" y="3835400"/>
          <p14:tracePt t="94534" x="6164263" y="3844925"/>
          <p14:tracePt t="94542" x="6154738" y="3852863"/>
          <p14:tracePt t="94549" x="6154738" y="3862388"/>
          <p14:tracePt t="94574" x="6146800" y="3862388"/>
          <p14:tracePt t="94582" x="6146800" y="3871913"/>
          <p14:tracePt t="94592" x="6137275" y="3871913"/>
          <p14:tracePt t="94607" x="6137275" y="3881438"/>
          <p14:tracePt t="94622" x="6127750" y="3881438"/>
          <p14:tracePt t="95662" x="6118225" y="3889375"/>
          <p14:tracePt t="95671" x="6110288" y="3898900"/>
          <p14:tracePt t="95678" x="6073775" y="3927475"/>
          <p14:tracePt t="95683" x="6027738" y="3963988"/>
          <p14:tracePt t="95691" x="5981700" y="4000500"/>
          <p14:tracePt t="95698" x="5918200" y="4027488"/>
          <p14:tracePt t="95711" x="5854700" y="4064000"/>
          <p14:tracePt t="95723" x="5726113" y="4137025"/>
          <p14:tracePt t="95731" x="5662613" y="4164013"/>
          <p14:tracePt t="95738" x="5597525" y="4200525"/>
          <p14:tracePt t="95743" x="5553075" y="4227513"/>
          <p14:tracePt t="95754" x="5470525" y="4264025"/>
          <p14:tracePt t="95759" x="5387975" y="4300538"/>
          <p14:tracePt t="95768" x="5297488" y="4346575"/>
          <p14:tracePt t="95776" x="5159375" y="4392613"/>
          <p14:tracePt t="95787" x="5032375" y="4438650"/>
          <p14:tracePt t="95797" x="4895850" y="4475163"/>
          <p14:tracePt t="95802" x="4748213" y="4511675"/>
          <p14:tracePt t="95811" x="4584700" y="4519613"/>
          <p14:tracePt t="95819" x="4419600" y="4538663"/>
          <p14:tracePt t="95828" x="4256088" y="4556125"/>
          <p14:tracePt t="95834" x="4110038" y="4556125"/>
          <p14:tracePt t="95839" x="3981450" y="4556125"/>
          <p14:tracePt t="95848" x="3854450" y="4556125"/>
          <p14:tracePt t="95858" x="3744913" y="4556125"/>
          <p14:tracePt t="95861" x="3616325" y="4565650"/>
          <p14:tracePt t="95870" x="3470275" y="4565650"/>
          <p14:tracePt t="95877" x="3306763" y="4565650"/>
          <p14:tracePt t="95890" x="3159125" y="4565650"/>
          <p14:tracePt t="95893" x="3032125" y="4548188"/>
          <p14:tracePt t="95902" x="2895600" y="4519613"/>
          <p14:tracePt t="95910" x="2786063" y="4492625"/>
          <p14:tracePt t="95918" x="2667000" y="4465638"/>
          <p14:tracePt t="95926" x="2574925" y="4419600"/>
          <p14:tracePt t="95934" x="2474913" y="4373563"/>
          <p14:tracePt t="95942" x="2374900" y="4346575"/>
          <p14:tracePt t="95950" x="2301875" y="4310063"/>
          <p14:tracePt t="95959" x="2219325" y="4273550"/>
          <p14:tracePt t="95966" x="2146300" y="4219575"/>
          <p14:tracePt t="95975" x="2063750" y="4164013"/>
          <p14:tracePt t="95979" x="1981200" y="4110038"/>
          <p14:tracePt t="95987" x="1881188" y="4017963"/>
          <p14:tracePt t="95996" x="1762125" y="3944938"/>
          <p14:tracePt t="96004" x="1644650" y="3852863"/>
          <p14:tracePt t="96012" x="1506538" y="3771900"/>
          <p14:tracePt t="96020" x="1397000" y="3689350"/>
          <p14:tracePt t="96027" x="1277938" y="3616325"/>
          <p14:tracePt t="96039" x="1160463" y="3533775"/>
          <p14:tracePt t="96047" x="1058863" y="3460750"/>
          <p14:tracePt t="96058" x="968375" y="3370263"/>
          <p14:tracePt t="96065" x="904875" y="3287713"/>
          <p14:tracePt t="96072" x="849313" y="3224213"/>
          <p14:tracePt t="96079" x="812800" y="3159125"/>
          <p14:tracePt t="96084" x="776288" y="3114675"/>
          <p14:tracePt t="96090" x="739775" y="3068638"/>
          <p14:tracePt t="96097" x="712788" y="3022600"/>
          <p14:tracePt t="96108" x="693738" y="2976563"/>
          <p14:tracePt t="96113" x="684213" y="2940050"/>
          <p14:tracePt t="96122" x="657225" y="2903538"/>
          <p14:tracePt t="96130" x="639763" y="2857500"/>
          <p14:tracePt t="96138" x="603250" y="2813050"/>
          <p14:tracePt t="96146" x="566738" y="2740025"/>
          <p14:tracePt t="96153" x="511175" y="2693988"/>
          <p14:tracePt t="96162" x="474663" y="2611438"/>
          <p14:tracePt t="96169" x="438150" y="2528888"/>
          <p14:tracePt t="96177" x="392113" y="2455863"/>
          <p14:tracePt t="96190" x="355600" y="2374900"/>
          <p14:tracePt t="96202" x="274638" y="2192338"/>
          <p14:tracePt t="96210" x="238125" y="2127250"/>
          <p14:tracePt t="96219" x="209550" y="2063750"/>
          <p14:tracePt t="96228" x="173038" y="2000250"/>
          <p14:tracePt t="96239" x="155575" y="1963738"/>
          <p14:tracePt t="96253" x="109538" y="1854200"/>
          <p14:tracePt t="96273" x="63500" y="1716088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B4915B-1F9C-4E3C-BD39-BF89CAD045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10"/>
            <a:ext cx="12189850" cy="68592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B3DC56-6453-4EC9-B1ED-94EEC5B473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5782"/>
            <a:ext cx="4687721" cy="5235018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CC83A1C-CC3E-4116-A26A-53558687BD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245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057"/>
    </mc:Choice>
    <mc:Fallback>
      <p:transition spd="slow" advTm="123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045" x="46038" y="3095625"/>
          <p14:tracePt t="16054" x="73025" y="3105150"/>
          <p14:tracePt t="16061" x="119063" y="3114675"/>
          <p14:tracePt t="16069" x="165100" y="3132138"/>
          <p14:tracePt t="16077" x="201613" y="3141663"/>
          <p14:tracePt t="16085" x="246063" y="3151188"/>
          <p14:tracePt t="16094" x="282575" y="3151188"/>
          <p14:tracePt t="16102" x="328613" y="3151188"/>
          <p14:tracePt t="16109" x="374650" y="3159125"/>
          <p14:tracePt t="16118" x="401638" y="3159125"/>
          <p14:tracePt t="16125" x="428625" y="3159125"/>
          <p14:tracePt t="16134" x="457200" y="3168650"/>
          <p14:tracePt t="16138" x="493713" y="3178175"/>
          <p14:tracePt t="16149" x="520700" y="3178175"/>
          <p14:tracePt t="16156" x="547688" y="3187700"/>
          <p14:tracePt t="16164" x="593725" y="3195638"/>
          <p14:tracePt t="16171" x="630238" y="3214688"/>
          <p14:tracePt t="16179" x="676275" y="3224213"/>
          <p14:tracePt t="16187" x="703263" y="3232150"/>
          <p14:tracePt t="16195" x="730250" y="3241675"/>
          <p14:tracePt t="16203" x="766763" y="3241675"/>
          <p14:tracePt t="16212" x="785813" y="3251200"/>
          <p14:tracePt t="16219" x="793750" y="3251200"/>
          <p14:tracePt t="16266" x="803275" y="3260725"/>
          <p14:tracePt t="16283" x="812800" y="3260725"/>
          <p14:tracePt t="16289" x="831850" y="3268663"/>
          <p14:tracePt t="16297" x="839788" y="3268663"/>
          <p14:tracePt t="16306" x="849313" y="3278188"/>
          <p14:tracePt t="16321" x="858838" y="3278188"/>
          <p14:tracePt t="16356" x="868363" y="3278188"/>
          <p14:tracePt t="16363" x="885825" y="3278188"/>
          <p14:tracePt t="16370" x="912813" y="3287713"/>
          <p14:tracePt t="16375" x="949325" y="3297238"/>
          <p14:tracePt t="16384" x="977900" y="3305175"/>
          <p14:tracePt t="16392" x="1022350" y="3314700"/>
          <p14:tracePt t="16404" x="1050925" y="3324225"/>
          <p14:tracePt t="16416" x="1077913" y="3324225"/>
          <p14:tracePt t="16425" x="1104900" y="3333750"/>
          <p14:tracePt t="16434" x="1114425" y="3333750"/>
          <p14:tracePt t="16503" x="1123950" y="3333750"/>
          <p14:tracePt t="16518" x="1131888" y="3333750"/>
          <p14:tracePt t="16534" x="1141413" y="3333750"/>
          <p14:tracePt t="16551" x="1150938" y="3333750"/>
          <p14:tracePt t="16558" x="1160463" y="3333750"/>
          <p14:tracePt t="16566" x="1168400" y="3333750"/>
          <p14:tracePt t="16574" x="1204913" y="3333750"/>
          <p14:tracePt t="16579" x="1233488" y="3333750"/>
          <p14:tracePt t="16587" x="1277938" y="3333750"/>
          <p14:tracePt t="16596" x="1314450" y="3341688"/>
          <p14:tracePt t="16603" x="1360488" y="3360738"/>
          <p14:tracePt t="16612" x="1397000" y="3370263"/>
          <p14:tracePt t="16619" x="1433513" y="3370263"/>
          <p14:tracePt t="16628" x="1460500" y="3378200"/>
          <p14:tracePt t="16634" x="1479550" y="3378200"/>
          <p14:tracePt t="16643" x="1489075" y="3387725"/>
          <p14:tracePt t="16652" x="1497013" y="3387725"/>
          <p14:tracePt t="16668" x="1506538" y="3387725"/>
          <p14:tracePt t="16675" x="1516063" y="3387725"/>
          <p14:tracePt t="16684" x="1525588" y="3387725"/>
          <p14:tracePt t="16692" x="1533525" y="3387725"/>
          <p14:tracePt t="16698" x="1543050" y="3387725"/>
          <p14:tracePt t="16705" x="1552575" y="3387725"/>
          <p14:tracePt t="16730" x="1562100" y="3387725"/>
          <p14:tracePt t="16754" x="1570038" y="3387725"/>
          <p14:tracePt t="16762" x="1579563" y="3387725"/>
          <p14:tracePt t="16769" x="1589088" y="3387725"/>
          <p14:tracePt t="16777" x="1598613" y="3387725"/>
          <p14:tracePt t="16785" x="1606550" y="3387725"/>
          <p14:tracePt t="16801" x="1616075" y="3387725"/>
          <p14:tracePt t="16807" x="1625600" y="3387725"/>
          <p14:tracePt t="16817" x="1635125" y="3387725"/>
          <p14:tracePt t="16833" x="1644650" y="3387725"/>
          <p14:tracePt t="18767" x="1652588" y="3387725"/>
          <p14:tracePt t="18773" x="1662113" y="3387725"/>
          <p14:tracePt t="18782" x="1689100" y="3387725"/>
          <p14:tracePt t="18789" x="1754188" y="3378200"/>
          <p14:tracePt t="18798" x="1827213" y="3360738"/>
          <p14:tracePt t="18805" x="1900238" y="3351213"/>
          <p14:tracePt t="18814" x="1981200" y="3351213"/>
          <p14:tracePt t="18822" x="2054225" y="3333750"/>
          <p14:tracePt t="18830" x="2127250" y="3324225"/>
          <p14:tracePt t="18837" x="2209800" y="3324225"/>
          <p14:tracePt t="18847" x="2282825" y="3314700"/>
          <p14:tracePt t="18851" x="2355850" y="3297238"/>
          <p14:tracePt t="18859" x="2438400" y="3287713"/>
          <p14:tracePt t="18867" x="2493963" y="3268663"/>
          <p14:tracePt t="18875" x="2574925" y="3260725"/>
          <p14:tracePt t="18883" x="2647950" y="3251200"/>
          <p14:tracePt t="18892" x="2730500" y="3224213"/>
          <p14:tracePt t="18900" x="2822575" y="3205163"/>
          <p14:tracePt t="18907" x="2903538" y="3195638"/>
          <p14:tracePt t="18916" x="2995613" y="3168650"/>
          <p14:tracePt t="18924" x="3078163" y="3141663"/>
          <p14:tracePt t="18932" x="3151188" y="3114675"/>
          <p14:tracePt t="18938" x="3232150" y="3086100"/>
          <p14:tracePt t="18948" x="3314700" y="3049588"/>
          <p14:tracePt t="18956" x="3387725" y="3022600"/>
          <p14:tracePt t="18963" x="3470275" y="2986088"/>
          <p14:tracePt t="18970" x="3552825" y="2940050"/>
          <p14:tracePt t="18977" x="3616325" y="2903538"/>
          <p14:tracePt t="18985" x="3662363" y="2867025"/>
          <p14:tracePt t="18995" x="3698875" y="2840038"/>
          <p14:tracePt t="19002" x="3725863" y="2813050"/>
          <p14:tracePt t="19009" x="3762375" y="2794000"/>
          <p14:tracePt t="19017" x="3789363" y="2776538"/>
          <p14:tracePt t="19026" x="3817938" y="2757488"/>
          <p14:tracePt t="19034" x="3835400" y="2730500"/>
          <p14:tracePt t="19047" x="3862388" y="2720975"/>
          <p14:tracePt t="19049" x="3881438" y="2693988"/>
          <p14:tracePt t="19057" x="3908425" y="2667000"/>
          <p14:tracePt t="19067" x="3927475" y="2638425"/>
          <p14:tracePt t="19074" x="3963988" y="2611438"/>
          <p14:tracePt t="19079" x="3981450" y="2584450"/>
          <p14:tracePt t="19088" x="4017963" y="2547938"/>
          <p14:tracePt t="19096" x="4044950" y="2520950"/>
          <p14:tracePt t="19104" x="4064000" y="2484438"/>
          <p14:tracePt t="19111" x="4073525" y="2455863"/>
          <p14:tracePt t="19119" x="4100513" y="2428875"/>
          <p14:tracePt t="19127" x="4119563" y="2392363"/>
          <p14:tracePt t="19136" x="4127500" y="2365375"/>
          <p14:tracePt t="19143" x="4146550" y="2338388"/>
          <p14:tracePt t="19151" x="4164013" y="2301875"/>
          <p14:tracePt t="19159" x="4173538" y="2273300"/>
          <p14:tracePt t="19168" x="4200525" y="2255838"/>
          <p14:tracePt t="19175" x="4210050" y="2228850"/>
          <p14:tracePt t="19184" x="4229100" y="2192338"/>
          <p14:tracePt t="19188" x="4237038" y="2163763"/>
          <p14:tracePt t="19197" x="4246563" y="2146300"/>
          <p14:tracePt t="19205" x="4256088" y="2119313"/>
          <p14:tracePt t="19214" x="4265613" y="2090738"/>
          <p14:tracePt t="19222" x="4265613" y="2082800"/>
          <p14:tracePt t="19229" x="4273550" y="2063750"/>
          <p14:tracePt t="19237" x="4273550" y="2054225"/>
          <p14:tracePt t="19248" x="4273550" y="2046288"/>
          <p14:tracePt t="19263" x="4273550" y="2036763"/>
          <p14:tracePt t="19269" x="4273550" y="2027238"/>
          <p14:tracePt t="19277" x="4273550" y="2017713"/>
          <p14:tracePt t="19286" x="4273550" y="2009775"/>
          <p14:tracePt t="19294" x="4283075" y="2009775"/>
          <p14:tracePt t="19299" x="4283075" y="2000250"/>
          <p14:tracePt t="19308" x="4283075" y="1990725"/>
          <p14:tracePt t="19316" x="4283075" y="1981200"/>
          <p14:tracePt t="19323" x="4283075" y="1973263"/>
          <p14:tracePt t="19331" x="4283075" y="1963738"/>
          <p14:tracePt t="19339" x="4283075" y="1954213"/>
          <p14:tracePt t="19355" x="4283075" y="1944688"/>
          <p14:tracePt t="19364" x="4283075" y="1935163"/>
          <p14:tracePt t="19371" x="4283075" y="1917700"/>
          <p14:tracePt t="19381" x="4273550" y="1898650"/>
          <p14:tracePt t="19387" x="4265613" y="1881188"/>
          <p14:tracePt t="19396" x="4256088" y="1854200"/>
          <p14:tracePt t="19401" x="4237038" y="1817688"/>
          <p14:tracePt t="19412" x="4229100" y="1798638"/>
          <p14:tracePt t="19417" x="4219575" y="1781175"/>
          <p14:tracePt t="19429" x="4210050" y="1771650"/>
          <p14:tracePt t="19439" x="4210050" y="1762125"/>
          <p14:tracePt t="19468" x="4200525" y="1762125"/>
          <p14:tracePt t="19489" x="4192588" y="1752600"/>
          <p14:tracePt t="19497" x="4183063" y="1744663"/>
          <p14:tracePt t="19514" x="4183063" y="1735138"/>
          <p14:tracePt t="19584" x="4173538" y="1735138"/>
          <p14:tracePt t="19726" x="4173538" y="1744663"/>
          <p14:tracePt t="19734" x="4173538" y="1752600"/>
          <p14:tracePt t="19747" x="4173538" y="1771650"/>
          <p14:tracePt t="19755" x="4173538" y="1808163"/>
          <p14:tracePt t="19765" x="4183063" y="1844675"/>
          <p14:tracePt t="19771" x="4192588" y="1871663"/>
          <p14:tracePt t="19780" x="4192588" y="1908175"/>
          <p14:tracePt t="19787" x="4200525" y="1944688"/>
          <p14:tracePt t="19797" x="4200525" y="1990725"/>
          <p14:tracePt t="19803" x="4210050" y="2046288"/>
          <p14:tracePt t="19811" x="4229100" y="2100263"/>
          <p14:tracePt t="19819" x="4229100" y="2182813"/>
          <p14:tracePt t="19827" x="4237038" y="2255838"/>
          <p14:tracePt t="19836" x="4246563" y="2328863"/>
          <p14:tracePt t="19844" x="4265613" y="2411413"/>
          <p14:tracePt t="19851" x="4273550" y="2501900"/>
          <p14:tracePt t="19859" x="4292600" y="2584450"/>
          <p14:tracePt t="19865" x="4302125" y="2657475"/>
          <p14:tracePt t="19873" x="4310063" y="2730500"/>
          <p14:tracePt t="19881" x="4329113" y="2813050"/>
          <p14:tracePt t="19889" x="4338638" y="2886075"/>
          <p14:tracePt t="19898" x="4356100" y="2968625"/>
          <p14:tracePt t="19906" x="4356100" y="3022600"/>
          <p14:tracePt t="19914" x="4365625" y="3095625"/>
          <p14:tracePt t="19921" x="4375150" y="3178175"/>
          <p14:tracePt t="19930" x="4392613" y="3232150"/>
          <p14:tracePt t="19937" x="4402138" y="3314700"/>
          <p14:tracePt t="19947" x="4419600" y="3387725"/>
          <p14:tracePt t="19953" x="4429125" y="3479800"/>
          <p14:tracePt t="19962" x="4429125" y="3552825"/>
          <p14:tracePt t="19969" x="4438650" y="3633788"/>
          <p14:tracePt t="19976" x="4438650" y="3725863"/>
          <p14:tracePt t="19983" x="4438650" y="3798888"/>
          <p14:tracePt t="19992" x="4438650" y="3852863"/>
          <p14:tracePt t="19999" x="4438650" y="3908425"/>
          <p14:tracePt t="20007" x="4438650" y="3990975"/>
          <p14:tracePt t="20019" x="4438650" y="4044950"/>
          <p14:tracePt t="20026" x="4438650" y="4100513"/>
          <p14:tracePt t="20034" x="4429125" y="4164013"/>
          <p14:tracePt t="20040" x="4411663" y="4237038"/>
          <p14:tracePt t="20048" x="4402138" y="4283075"/>
          <p14:tracePt t="20056" x="4392613" y="4337050"/>
          <p14:tracePt t="20065" x="4365625" y="4402138"/>
          <p14:tracePt t="20071" x="4338638" y="4483100"/>
          <p14:tracePt t="20082" x="4319588" y="4548188"/>
          <p14:tracePt t="20089" x="4273550" y="4621213"/>
          <p14:tracePt t="20093" x="4237038" y="4684713"/>
          <p14:tracePt t="20102" x="4200525" y="4767263"/>
          <p14:tracePt t="20113" x="4183063" y="4830763"/>
          <p14:tracePt t="20121" x="4164013" y="4876800"/>
          <p14:tracePt t="20127" x="4156075" y="4913313"/>
          <p14:tracePt t="20133" x="4119563" y="4967288"/>
          <p14:tracePt t="20141" x="4090988" y="5003800"/>
          <p14:tracePt t="20150" x="4054475" y="5059363"/>
          <p14:tracePt t="20158" x="4027488" y="5086350"/>
          <p14:tracePt t="20165" x="3990975" y="5132388"/>
          <p14:tracePt t="20173" x="3963988" y="5168900"/>
          <p14:tracePt t="20182" x="3927475" y="5195888"/>
          <p14:tracePt t="20189" x="3898900" y="5232400"/>
          <p14:tracePt t="20197" x="3862388" y="5259388"/>
          <p14:tracePt t="20203" x="3817938" y="5295900"/>
          <p14:tracePt t="20211" x="3771900" y="5332413"/>
          <p14:tracePt t="20219" x="3716338" y="5368925"/>
          <p14:tracePt t="20229" x="3671888" y="5405438"/>
          <p14:tracePt t="20235" x="3625850" y="5441950"/>
          <p14:tracePt t="20244" x="3598863" y="5470525"/>
          <p14:tracePt t="20252" x="3562350" y="5478463"/>
          <p14:tracePt t="20259" x="3533775" y="5507038"/>
          <p14:tracePt t="20267" x="3506788" y="5524500"/>
          <p14:tracePt t="20275" x="3470275" y="5534025"/>
          <p14:tracePt t="20282" x="3460750" y="5543550"/>
          <p14:tracePt t="20292" x="3460750" y="5551488"/>
          <p14:tracePt t="20298" x="3452813" y="5561013"/>
          <p14:tracePt t="20308" x="3443288" y="5561013"/>
          <p14:tracePt t="20314" x="3433763" y="5570538"/>
          <p14:tracePt t="20321" x="3424238" y="5580063"/>
          <p14:tracePt t="20331" x="3416300" y="5580063"/>
          <p14:tracePt t="20337" x="3406775" y="5588000"/>
          <p14:tracePt t="20489" x="3397250" y="5597525"/>
          <p14:tracePt t="20497" x="3387725" y="5607050"/>
          <p14:tracePt t="20503" x="3351213" y="5616575"/>
          <p14:tracePt t="20513" x="3306763" y="5624513"/>
          <p14:tracePt t="20519" x="3270250" y="5634038"/>
          <p14:tracePt t="20527" x="3187700" y="5643563"/>
          <p14:tracePt t="20535" x="3114675" y="5661025"/>
          <p14:tracePt t="20541" x="3032125" y="5670550"/>
          <p14:tracePt t="20549" x="2959100" y="5689600"/>
          <p14:tracePt t="20563" x="2886075" y="5697538"/>
          <p14:tracePt t="20569" x="2803525" y="5707063"/>
          <p14:tracePt t="20578" x="2730500" y="5726113"/>
          <p14:tracePt t="20583" x="2667000" y="5734050"/>
          <p14:tracePt t="20590" x="2593975" y="5743575"/>
          <p14:tracePt t="20602" x="2511425" y="5762625"/>
          <p14:tracePt t="20607" x="2438400" y="5789613"/>
          <p14:tracePt t="20614" x="2355850" y="5816600"/>
          <p14:tracePt t="20622" x="2282825" y="5826125"/>
          <p14:tracePt t="20630" x="2200275" y="5853113"/>
          <p14:tracePt t="20637" x="2127250" y="5862638"/>
          <p14:tracePt t="20647" x="2046288" y="5881688"/>
          <p14:tracePt t="20652" x="1973263" y="5889625"/>
          <p14:tracePt t="20659" x="1863725" y="5908675"/>
          <p14:tracePt t="20667" x="1762125" y="5918200"/>
          <p14:tracePt t="20675" x="1671638" y="5945188"/>
          <p14:tracePt t="20684" x="1589088" y="5962650"/>
          <p14:tracePt t="20691" x="1516063" y="5972175"/>
          <p14:tracePt t="20699" x="1470025" y="5981700"/>
          <p14:tracePt t="20708" x="1433513" y="5991225"/>
          <p14:tracePt t="20715" x="1397000" y="5999163"/>
          <p14:tracePt t="20724" x="1370013" y="6008688"/>
          <p14:tracePt t="20731" x="1350963" y="6027738"/>
          <p14:tracePt t="20739" x="1323975" y="6035675"/>
          <p14:tracePt t="20747" x="1287463" y="6035675"/>
          <p14:tracePt t="20755" x="1260475" y="6045200"/>
          <p14:tracePt t="20764" x="1223963" y="6054725"/>
          <p14:tracePt t="20768" x="1187450" y="6064250"/>
          <p14:tracePt t="20779" x="1150938" y="6072188"/>
          <p14:tracePt t="20785" x="1114425" y="6081713"/>
          <p14:tracePt t="20799" x="1077913" y="6091238"/>
          <p14:tracePt t="20805" x="1031875" y="6108700"/>
          <p14:tracePt t="20812" x="995363" y="6118225"/>
          <p14:tracePt t="20819" x="949325" y="6127750"/>
          <p14:tracePt t="20825" x="904875" y="6137275"/>
          <p14:tracePt t="20833" x="876300" y="6145213"/>
          <p14:tracePt t="20842" x="849313" y="6154738"/>
          <p14:tracePt t="20849" x="812800" y="6164263"/>
          <p14:tracePt t="20857" x="785813" y="6173788"/>
          <p14:tracePt t="20865" x="757238" y="6181725"/>
          <p14:tracePt t="20872" x="739775" y="6200775"/>
          <p14:tracePt t="20881" x="730250" y="6200775"/>
          <p14:tracePt t="20891" x="720725" y="6200775"/>
          <p14:tracePt t="21250" x="730250" y="6200775"/>
          <p14:tracePt t="21261" x="757238" y="6173788"/>
          <p14:tracePt t="21270" x="803275" y="6127750"/>
          <p14:tracePt t="21279" x="885825" y="6091238"/>
          <p14:tracePt t="21285" x="968375" y="6035675"/>
          <p14:tracePt t="21290" x="1068388" y="5972175"/>
          <p14:tracePt t="21297" x="1187450" y="5899150"/>
          <p14:tracePt t="21310" x="1306513" y="5816600"/>
          <p14:tracePt t="21321" x="1543050" y="5634038"/>
          <p14:tracePt t="21328" x="1644650" y="5534025"/>
          <p14:tracePt t="21335" x="1762125" y="5424488"/>
          <p14:tracePt t="21344" x="1854200" y="5341938"/>
          <p14:tracePt t="21352" x="1954213" y="5251450"/>
          <p14:tracePt t="21359" x="2036763" y="5168900"/>
          <p14:tracePt t="21367" x="2119313" y="5086350"/>
          <p14:tracePt t="21376" x="2209800" y="4995863"/>
          <p14:tracePt t="21383" x="2292350" y="4913313"/>
          <p14:tracePt t="21392" x="2382838" y="4811713"/>
          <p14:tracePt t="21399" x="2465388" y="4738688"/>
          <p14:tracePt t="21412" x="2530475" y="4657725"/>
          <p14:tracePt t="21420" x="2603500" y="4592638"/>
          <p14:tracePt t="21429" x="2684463" y="4502150"/>
          <p14:tracePt t="21436" x="2767013" y="4419600"/>
          <p14:tracePt t="21439" x="2859088" y="4319588"/>
          <p14:tracePt t="21446" x="2949575" y="4219575"/>
          <p14:tracePt t="21454" x="3013075" y="4137025"/>
          <p14:tracePt t="21462" x="3068638" y="4054475"/>
          <p14:tracePt t="21469" x="3105150" y="3990975"/>
          <p14:tracePt t="21477" x="3141663" y="3935413"/>
          <p14:tracePt t="21485" x="3178175" y="3889375"/>
          <p14:tracePt t="21504" x="3251200" y="3798888"/>
          <p14:tracePt t="21512" x="3287713" y="3752850"/>
          <p14:tracePt t="21522" x="3324225" y="3698875"/>
          <p14:tracePt t="21531" x="3360738" y="3652838"/>
          <p14:tracePt t="21538" x="3397250" y="3589338"/>
          <p14:tracePt t="21542" x="3433763" y="3543300"/>
          <p14:tracePt t="21552" x="3470275" y="3479800"/>
          <p14:tracePt t="21554" x="3525838" y="3397250"/>
          <p14:tracePt t="21564" x="3570288" y="3314700"/>
          <p14:tracePt t="21572" x="3606800" y="3232150"/>
          <p14:tracePt t="21580" x="3643313" y="3187700"/>
          <p14:tracePt t="21588" x="3679825" y="3122613"/>
          <p14:tracePt t="21596" x="3716338" y="3078163"/>
          <p14:tracePt t="21604" x="3752850" y="3032125"/>
          <p14:tracePt t="21613" x="3789363" y="2976563"/>
          <p14:tracePt t="21619" x="3825875" y="2930525"/>
          <p14:tracePt t="21628" x="3862388" y="2867025"/>
          <p14:tracePt t="21636" x="3917950" y="2803525"/>
          <p14:tracePt t="21643" x="3963988" y="2747963"/>
          <p14:tracePt t="21651" x="4000500" y="2684463"/>
          <p14:tracePt t="21659" x="4037013" y="2620963"/>
          <p14:tracePt t="21665" x="4064000" y="2593975"/>
          <p14:tracePt t="21673" x="4083050" y="2565400"/>
          <p14:tracePt t="21682" x="4100513" y="2528888"/>
          <p14:tracePt t="21690" x="4119563" y="2501900"/>
          <p14:tracePt t="21697" x="4137025" y="2474913"/>
          <p14:tracePt t="21705" x="4146550" y="2438400"/>
          <p14:tracePt t="21714" x="4156075" y="2411413"/>
          <p14:tracePt t="21721" x="4164013" y="2382838"/>
          <p14:tracePt t="21730" x="4173538" y="2355850"/>
          <p14:tracePt t="21737" x="4183063" y="2319338"/>
          <p14:tracePt t="21747" x="4200525" y="2273300"/>
          <p14:tracePt t="21753" x="4219575" y="2236788"/>
          <p14:tracePt t="21763" x="4229100" y="2200275"/>
          <p14:tracePt t="21770" x="4237038" y="2163763"/>
          <p14:tracePt t="21776" x="4246563" y="2136775"/>
          <p14:tracePt t="21784" x="4256088" y="2090738"/>
          <p14:tracePt t="21792" x="4265613" y="2063750"/>
          <p14:tracePt t="21799" x="4273550" y="2046288"/>
          <p14:tracePt t="21808" x="4283075" y="2027238"/>
          <p14:tracePt t="21815" x="4292600" y="2017713"/>
          <p14:tracePt t="21824" x="4302125" y="2009775"/>
          <p14:tracePt t="21832" x="4302125" y="2000250"/>
          <p14:tracePt t="21839" x="4302125" y="1990725"/>
          <p14:tracePt t="21856" x="4302125" y="1981200"/>
          <p14:tracePt t="21872" x="4302125" y="1973263"/>
          <p14:tracePt t="21885" x="4302125" y="1963738"/>
          <p14:tracePt t="21902" x="4302125" y="1954213"/>
          <p14:tracePt t="21926" x="4302125" y="1944688"/>
          <p14:tracePt t="22055" x="4292600" y="1944688"/>
          <p14:tracePt t="22064" x="4283075" y="1935163"/>
          <p14:tracePt t="22076" x="4273550" y="1935163"/>
          <p14:tracePt t="22083" x="4265613" y="1935163"/>
          <p14:tracePt t="22091" x="4256088" y="1927225"/>
          <p14:tracePt t="22108" x="4246563" y="1927225"/>
          <p14:tracePt t="22113" x="4237038" y="1927225"/>
          <p14:tracePt t="22121" x="4229100" y="1927225"/>
          <p14:tracePt t="22146" x="4219575" y="1927225"/>
          <p14:tracePt t="22689" x="4219575" y="1944688"/>
          <p14:tracePt t="22695" x="4219575" y="1963738"/>
          <p14:tracePt t="22703" x="4210050" y="1990725"/>
          <p14:tracePt t="22712" x="4200525" y="2027238"/>
          <p14:tracePt t="22719" x="4183063" y="2063750"/>
          <p14:tracePt t="22729" x="4173538" y="2109788"/>
          <p14:tracePt t="22736" x="4164013" y="2146300"/>
          <p14:tracePt t="22744" x="4156075" y="2192338"/>
          <p14:tracePt t="22752" x="4146550" y="2236788"/>
          <p14:tracePt t="22760" x="4137025" y="2273300"/>
          <p14:tracePt t="22767" x="4119563" y="2338388"/>
          <p14:tracePt t="22776" x="4110038" y="2374900"/>
          <p14:tracePt t="22783" x="4100513" y="2438400"/>
          <p14:tracePt t="22789" x="4083050" y="2511425"/>
          <p14:tracePt t="22797" x="4054475" y="2630488"/>
          <p14:tracePt t="22806" x="4027488" y="2740025"/>
          <p14:tracePt t="22814" x="3981450" y="2876550"/>
          <p14:tracePt t="22821" x="3944938" y="3005138"/>
          <p14:tracePt t="22830" x="3898900" y="3122613"/>
          <p14:tracePt t="22838" x="3881438" y="3232150"/>
          <p14:tracePt t="22845" x="3854450" y="3333750"/>
          <p14:tracePt t="22854" x="3844925" y="3443288"/>
          <p14:tracePt t="22862" x="3825875" y="3552825"/>
          <p14:tracePt t="22869" x="3817938" y="3643313"/>
          <p14:tracePt t="22879" x="3789363" y="3762375"/>
          <p14:tracePt t="22886" x="3762375" y="3852863"/>
          <p14:tracePt t="22895" x="3735388" y="3954463"/>
          <p14:tracePt t="22901" x="3716338" y="4044950"/>
          <p14:tracePt t="22910" x="3689350" y="4127500"/>
          <p14:tracePt t="22915" x="3662363" y="4219575"/>
          <p14:tracePt t="22924" x="3652838" y="4300538"/>
          <p14:tracePt t="22931" x="3625850" y="4373563"/>
          <p14:tracePt t="22939" x="3598863" y="4456113"/>
          <p14:tracePt t="22947" x="3589338" y="4538663"/>
          <p14:tracePt t="22956" x="3543300" y="4611688"/>
          <p14:tracePt t="22963" x="3516313" y="4711700"/>
          <p14:tracePt t="22972" x="3497263" y="4775200"/>
          <p14:tracePt t="22980" x="3470275" y="4848225"/>
          <p14:tracePt t="22987" x="3443288" y="4913313"/>
          <p14:tracePt t="22996" x="3416300" y="4976813"/>
          <p14:tracePt t="23004" x="3379788" y="5040313"/>
          <p14:tracePt t="23011" x="3351213" y="5122863"/>
          <p14:tracePt t="23017" x="3314700" y="5186363"/>
          <p14:tracePt t="23026" x="3278188" y="5259388"/>
          <p14:tracePt t="23033" x="3251200" y="5305425"/>
          <p14:tracePt t="23046" x="3241675" y="5351463"/>
          <p14:tracePt t="23050" x="3232150" y="5378450"/>
          <p14:tracePt t="23057" x="3224213" y="5414963"/>
          <p14:tracePt t="23066" x="3214688" y="5441950"/>
          <p14:tracePt t="23074" x="3195638" y="5487988"/>
          <p14:tracePt t="23081" x="3178175" y="5514975"/>
          <p14:tracePt t="23089" x="3159125" y="5561013"/>
          <p14:tracePt t="23097" x="3132138" y="5607050"/>
          <p14:tracePt t="23105" x="3095625" y="5653088"/>
          <p14:tracePt t="23114" x="3078163" y="5680075"/>
          <p14:tracePt t="23121" x="3059113" y="5716588"/>
          <p14:tracePt t="23130" x="3041650" y="5743575"/>
          <p14:tracePt t="23135" x="3013075" y="5770563"/>
          <p14:tracePt t="23145" x="2995613" y="5807075"/>
          <p14:tracePt t="23151" x="2986088" y="5835650"/>
          <p14:tracePt t="23160" x="2976563" y="5843588"/>
          <p14:tracePt t="23167" x="2968625" y="5853113"/>
          <p14:tracePt t="23175" x="2968625" y="5862638"/>
          <p14:tracePt t="23718" x="2949575" y="5862638"/>
          <p14:tracePt t="23725" x="2913063" y="5872163"/>
          <p14:tracePt t="23733" x="2886075" y="5872163"/>
          <p14:tracePt t="23741" x="2849563" y="5881688"/>
          <p14:tracePt t="23749" x="2803525" y="5881688"/>
          <p14:tracePt t="23763" x="2749550" y="5889625"/>
          <p14:tracePt t="23769" x="2676525" y="5889625"/>
          <p14:tracePt t="23780" x="2603500" y="5889625"/>
          <p14:tracePt t="23786" x="2493963" y="5889625"/>
          <p14:tracePt t="23790" x="2401888" y="5889625"/>
          <p14:tracePt t="23797" x="2292350" y="5889625"/>
          <p14:tracePt t="23817" x="2119313" y="5889625"/>
          <p14:tracePt t="23823" x="2046288" y="5872163"/>
          <p14:tracePt t="23829" x="1981200" y="5872163"/>
          <p14:tracePt t="23835" x="1944688" y="5872163"/>
          <p14:tracePt t="23843" x="1900238" y="5872163"/>
          <p14:tracePt t="23852" x="1863725" y="5872163"/>
          <p14:tracePt t="23860" x="1827213" y="5872163"/>
          <p14:tracePt t="23867" x="1781175" y="5872163"/>
          <p14:tracePt t="23876" x="1754188" y="5872163"/>
          <p14:tracePt t="23884" x="1708150" y="5881688"/>
          <p14:tracePt t="23892" x="1662113" y="5899150"/>
          <p14:tracePt t="23898" x="1625600" y="5908675"/>
          <p14:tracePt t="23908" x="1579563" y="5918200"/>
          <p14:tracePt t="23915" x="1543050" y="5926138"/>
          <p14:tracePt t="23923" x="1497013" y="5935663"/>
          <p14:tracePt t="23929" x="1452563" y="5945188"/>
          <p14:tracePt t="23941" x="1416050" y="5962650"/>
          <p14:tracePt t="23949" x="1370013" y="5972175"/>
          <p14:tracePt t="23956" x="1323975" y="5991225"/>
          <p14:tracePt t="23962" x="1277938" y="5999163"/>
          <p14:tracePt t="23969" x="1250950" y="6008688"/>
          <p14:tracePt t="23978" x="1223963" y="6035675"/>
          <p14:tracePt t="23985" x="1187450" y="6054725"/>
          <p14:tracePt t="23996" x="1160463" y="6064250"/>
          <p14:tracePt t="24001" x="1131888" y="6072188"/>
          <p14:tracePt t="24011" x="1114425" y="6081713"/>
          <p14:tracePt t="24017" x="1104900" y="6081713"/>
          <p14:tracePt t="24026" x="1095375" y="6081713"/>
          <p14:tracePt t="24047" x="1095375" y="6091238"/>
          <p14:tracePt t="24072" x="1087438" y="6091238"/>
          <p14:tracePt t="24092" x="1077913" y="6091238"/>
          <p14:tracePt t="24100" x="1068388" y="6100763"/>
          <p14:tracePt t="24109" x="1058863" y="6100763"/>
          <p14:tracePt t="24117" x="1050925" y="6108700"/>
          <p14:tracePt t="24126" x="1041400" y="6108700"/>
          <p14:tracePt t="24932" x="1031875" y="6118225"/>
          <p14:tracePt t="24937" x="995363" y="6127750"/>
          <p14:tracePt t="24946" x="949325" y="6145213"/>
          <p14:tracePt t="24951" x="868363" y="6173788"/>
          <p14:tracePt t="24961" x="757238" y="6200775"/>
          <p14:tracePt t="24967" x="630238" y="6227763"/>
          <p14:tracePt t="24976" x="493713" y="6254750"/>
          <p14:tracePt t="24987" x="347663" y="6273800"/>
          <p14:tracePt t="25001" x="201613" y="6291263"/>
          <p14:tracePt t="25005" x="73025" y="6300788"/>
          <p14:tracePt t="25927" x="26988" y="6018213"/>
          <p14:tracePt t="25935" x="73025" y="6018213"/>
          <p14:tracePt t="25944" x="109538" y="6018213"/>
          <p14:tracePt t="25952" x="155575" y="6018213"/>
          <p14:tracePt t="25960" x="209550" y="6018213"/>
          <p14:tracePt t="25967" x="265113" y="6008688"/>
          <p14:tracePt t="25974" x="347663" y="5999163"/>
          <p14:tracePt t="25982" x="420688" y="5981700"/>
          <p14:tracePt t="25990" x="501650" y="5972175"/>
          <p14:tracePt t="25997" x="593725" y="5972175"/>
          <p14:tracePt t="26006" x="703263" y="5972175"/>
          <p14:tracePt t="26013" x="812800" y="5972175"/>
          <p14:tracePt t="26022" x="922338" y="5954713"/>
          <p14:tracePt t="26029" x="1050925" y="5945188"/>
          <p14:tracePt t="26041" x="1177925" y="5926138"/>
          <p14:tracePt t="26049" x="1314450" y="5918200"/>
          <p14:tracePt t="26067" x="1552575" y="5872163"/>
          <p14:tracePt t="26072" x="1662113" y="5853113"/>
          <p14:tracePt t="26077" x="1744663" y="5843588"/>
          <p14:tracePt t="26083" x="1808163" y="5816600"/>
          <p14:tracePt t="26092" x="1835150" y="5807075"/>
          <p14:tracePt t="26099" x="1844675" y="5807075"/>
          <p14:tracePt t="26107" x="1854200" y="5799138"/>
          <p14:tracePt t="26242" x="1844675" y="5799138"/>
          <p14:tracePt t="26321" x="1835150" y="5799138"/>
          <p14:tracePt t="26327" x="1827213" y="5799138"/>
          <p14:tracePt t="26335" x="1817688" y="5799138"/>
          <p14:tracePt t="26345" x="1817688" y="5807075"/>
          <p14:tracePt t="26368" x="1808163" y="5807075"/>
          <p14:tracePt t="26422" x="1798638" y="5816600"/>
          <p14:tracePt t="26429" x="1790700" y="5816600"/>
          <p14:tracePt t="26437" x="1771650" y="5826125"/>
          <p14:tracePt t="26445" x="1744663" y="5835650"/>
          <p14:tracePt t="26453" x="1725613" y="5843588"/>
          <p14:tracePt t="26462" x="1689100" y="5853113"/>
          <p14:tracePt t="26469" x="1671638" y="5862638"/>
          <p14:tracePt t="26478" x="1644650" y="5872163"/>
          <p14:tracePt t="26486" x="1625600" y="5881688"/>
          <p14:tracePt t="26495" x="1606550" y="5889625"/>
          <p14:tracePt t="26502" x="1579563" y="5899150"/>
          <p14:tracePt t="26510" x="1543050" y="5908675"/>
          <p14:tracePt t="26517" x="1516063" y="5908675"/>
          <p14:tracePt t="26526" x="1479550" y="5926138"/>
          <p14:tracePt t="26531" x="1433513" y="5935663"/>
          <p14:tracePt t="26539" x="1387475" y="5945188"/>
          <p14:tracePt t="26547" x="1350963" y="5954713"/>
          <p14:tracePt t="26556" x="1306513" y="5962650"/>
          <p14:tracePt t="26563" x="1270000" y="5962650"/>
          <p14:tracePt t="26572" x="1233488" y="5962650"/>
          <p14:tracePt t="26579" x="1204913" y="5962650"/>
          <p14:tracePt t="26587" x="1177925" y="5962650"/>
          <p14:tracePt t="26595" x="1160463" y="5962650"/>
          <p14:tracePt t="26603" x="1131888" y="5962650"/>
          <p14:tracePt t="26611" x="1114425" y="5962650"/>
          <p14:tracePt t="26619" x="1095375" y="5962650"/>
          <p14:tracePt t="26627" x="1087438" y="5962650"/>
          <p14:tracePt t="26636" x="1077913" y="5962650"/>
          <p14:tracePt t="26644" x="1068388" y="5962650"/>
          <p14:tracePt t="26658" x="1058863" y="5962650"/>
          <p14:tracePt t="26665" x="1050925" y="5962650"/>
          <p14:tracePt t="26673" x="1041400" y="5962650"/>
          <p14:tracePt t="26682" x="1031875" y="5962650"/>
          <p14:tracePt t="26690" x="1022350" y="5954713"/>
          <p14:tracePt t="26705" x="1014413" y="5954713"/>
          <p14:tracePt t="26713" x="1004888" y="5954713"/>
          <p14:tracePt t="26722" x="995363" y="5945188"/>
          <p14:tracePt t="26737" x="985838" y="5945188"/>
          <p14:tracePt t="26879" x="1022350" y="5945188"/>
          <p14:tracePt t="26885" x="1050925" y="5945188"/>
          <p14:tracePt t="26894" x="1077913" y="5945188"/>
          <p14:tracePt t="26901" x="1114425" y="5945188"/>
          <p14:tracePt t="26911" x="1141413" y="5945188"/>
          <p14:tracePt t="26917" x="1160463" y="5945188"/>
          <p14:tracePt t="26926" x="1177925" y="5945188"/>
          <p14:tracePt t="26933" x="1196975" y="5935663"/>
          <p14:tracePt t="26949" x="1204913" y="5935663"/>
          <p14:tracePt t="26959" x="1214438" y="5935663"/>
          <p14:tracePt t="26965" x="1223963" y="5935663"/>
          <p14:tracePt t="26974" x="1233488" y="5935663"/>
          <p14:tracePt t="26981" x="1241425" y="5935663"/>
          <p14:tracePt t="26996" x="1250950" y="5935663"/>
          <p14:tracePt t="41674" x="1260475" y="5926138"/>
          <p14:tracePt t="41682" x="1287463" y="5918200"/>
          <p14:tracePt t="41689" x="1323975" y="5908675"/>
          <p14:tracePt t="41698" x="1350963" y="5899150"/>
          <p14:tracePt t="41705" x="1397000" y="5872163"/>
          <p14:tracePt t="41714" x="1433513" y="5862638"/>
          <p14:tracePt t="41719" x="1497013" y="5835650"/>
          <p14:tracePt t="41727" x="1562100" y="5816600"/>
          <p14:tracePt t="41735" x="1625600" y="5789613"/>
          <p14:tracePt t="41744" x="1698625" y="5780088"/>
          <p14:tracePt t="41751" x="1781175" y="5734050"/>
          <p14:tracePt t="41760" x="1835150" y="5726113"/>
          <p14:tracePt t="41767" x="1917700" y="5716588"/>
          <p14:tracePt t="41781" x="1990725" y="5689600"/>
          <p14:tracePt t="41786" x="2073275" y="5670550"/>
          <p14:tracePt t="41795" x="2109788" y="5661025"/>
          <p14:tracePt t="41803" x="2155825" y="5653088"/>
          <p14:tracePt t="41810" x="2200275" y="5643563"/>
          <p14:tracePt t="41815" x="2228850" y="5634038"/>
          <p14:tracePt t="41824" x="2255838" y="5624513"/>
          <p14:tracePt t="41832" x="2292350" y="5607050"/>
          <p14:tracePt t="41837" x="2319338" y="5597525"/>
          <p14:tracePt t="41846" x="2346325" y="5588000"/>
          <p14:tracePt t="41854" x="2374900" y="5580063"/>
          <p14:tracePt t="41861" x="2411413" y="5570538"/>
          <p14:tracePt t="41869" x="2438400" y="5561013"/>
          <p14:tracePt t="41877" x="2465388" y="5551488"/>
          <p14:tracePt t="41885" x="2501900" y="5543550"/>
          <p14:tracePt t="41893" x="2530475" y="5543550"/>
          <p14:tracePt t="41902" x="2557463" y="5534025"/>
          <p14:tracePt t="41909" x="2603500" y="5524500"/>
          <p14:tracePt t="41917" x="2630488" y="5507038"/>
          <p14:tracePt t="41929" x="2657475" y="5497513"/>
          <p14:tracePt t="41934" x="2693988" y="5487988"/>
          <p14:tracePt t="41939" x="2713038" y="5478463"/>
          <p14:tracePt t="41947" x="2730500" y="5478463"/>
          <p14:tracePt t="41964" x="2749550" y="5478463"/>
          <p14:tracePt t="41972" x="2767013" y="5478463"/>
          <p14:tracePt t="41979" x="2794000" y="5478463"/>
          <p14:tracePt t="41987" x="2830513" y="5478463"/>
          <p14:tracePt t="41995" x="2859088" y="5470525"/>
          <p14:tracePt t="42003" x="2886075" y="5470525"/>
          <p14:tracePt t="42012" x="2903538" y="5470525"/>
          <p14:tracePt t="42019" x="2913063" y="5470525"/>
          <p14:tracePt t="42031" x="2922588" y="5470525"/>
          <p14:tracePt t="42075" x="2932113" y="5470525"/>
          <p14:tracePt t="42089" x="2940050" y="5478463"/>
          <p14:tracePt t="42098" x="2968625" y="5487988"/>
          <p14:tracePt t="42105" x="2995613" y="5497513"/>
          <p14:tracePt t="42114" x="3005138" y="5507038"/>
          <p14:tracePt t="42122" x="3013075" y="5514975"/>
          <p14:tracePt t="42129" x="3013075" y="5524500"/>
          <p14:tracePt t="42154" x="3022600" y="5534025"/>
          <p14:tracePt t="42161" x="3032125" y="5543550"/>
          <p14:tracePt t="42167" x="3041650" y="5551488"/>
          <p14:tracePt t="42176" x="3049588" y="5551488"/>
          <p14:tracePt t="42183" x="3059113" y="5561013"/>
          <p14:tracePt t="57364" x="3068638" y="5543550"/>
          <p14:tracePt t="57372" x="3078163" y="5497513"/>
          <p14:tracePt t="57378" x="3114675" y="5451475"/>
          <p14:tracePt t="57393" x="3132138" y="5387975"/>
          <p14:tracePt t="57398" x="3159125" y="5332413"/>
          <p14:tracePt t="57403" x="3195638" y="5268913"/>
          <p14:tracePt t="57411" x="3241675" y="5186363"/>
          <p14:tracePt t="57422" x="3278188" y="5105400"/>
          <p14:tracePt t="57429" x="3324225" y="5022850"/>
          <p14:tracePt t="57443" x="3397250" y="4857750"/>
          <p14:tracePt t="57449" x="3443288" y="4767263"/>
          <p14:tracePt t="57457" x="3479800" y="4684713"/>
          <p14:tracePt t="57470" x="3525838" y="4602163"/>
          <p14:tracePt t="57476" x="3562350" y="4519613"/>
          <p14:tracePt t="57484" x="3606800" y="4438650"/>
          <p14:tracePt t="57490" x="3635375" y="4365625"/>
          <p14:tracePt t="57497" x="3671888" y="4283075"/>
          <p14:tracePt t="57510" x="3698875" y="4183063"/>
          <p14:tracePt t="57516" x="3744913" y="4073525"/>
          <p14:tracePt t="57524" x="3781425" y="3954463"/>
          <p14:tracePt t="57529" x="3825875" y="3852863"/>
          <p14:tracePt t="57539" x="3871913" y="3743325"/>
          <p14:tracePt t="57543" x="3908425" y="3643313"/>
          <p14:tracePt t="57551" x="3935413" y="3560763"/>
          <p14:tracePt t="57559" x="3981450" y="3479800"/>
          <p14:tracePt t="57568" x="3990975" y="3406775"/>
          <p14:tracePt t="57575" x="4008438" y="3333750"/>
          <p14:tracePt t="57583" x="4017963" y="3268663"/>
          <p14:tracePt t="57592" x="4027488" y="3224213"/>
          <p14:tracePt t="57599" x="4037013" y="3187700"/>
          <p14:tracePt t="57607" x="4044950" y="3141663"/>
          <p14:tracePt t="57615" x="4054475" y="3105150"/>
          <p14:tracePt t="57624" x="4073525" y="3059113"/>
          <p14:tracePt t="57631" x="4083050" y="3013075"/>
          <p14:tracePt t="57641" x="4110038" y="2940050"/>
          <p14:tracePt t="57647" x="4119563" y="2857500"/>
          <p14:tracePt t="57657" x="4127500" y="2803525"/>
          <p14:tracePt t="57661" x="4146550" y="2720975"/>
          <p14:tracePt t="57670" x="4156075" y="2647950"/>
          <p14:tracePt t="57677" x="4173538" y="2565400"/>
          <p14:tracePt t="57685" x="4183063" y="2511425"/>
          <p14:tracePt t="57693" x="4192588" y="2438400"/>
          <p14:tracePt t="57702" x="4192588" y="2355850"/>
          <p14:tracePt t="57709" x="4200525" y="2319338"/>
          <p14:tracePt t="57718" x="4200525" y="2273300"/>
          <p14:tracePt t="57725" x="4200525" y="2246313"/>
          <p14:tracePt t="57734" x="4219575" y="2219325"/>
          <p14:tracePt t="57742" x="4219575" y="2192338"/>
          <p14:tracePt t="57749" x="4219575" y="2173288"/>
          <p14:tracePt t="57757" x="4219575" y="2163763"/>
          <p14:tracePt t="57764" x="4219575" y="2155825"/>
          <p14:tracePt t="57772" x="4219575" y="2146300"/>
          <p14:tracePt t="57804" x="4219575" y="2136775"/>
          <p14:tracePt t="57853" x="4219575" y="2127250"/>
          <p14:tracePt t="58000" x="4210050" y="2127250"/>
          <p14:tracePt t="58016" x="4200525" y="2127250"/>
          <p14:tracePt t="58031" x="4192588" y="2127250"/>
          <p14:tracePt t="58039" x="4183063" y="2127250"/>
          <p14:tracePt t="58047" x="4173538" y="2127250"/>
          <p14:tracePt t="58063" x="4164013" y="2127250"/>
          <p14:tracePt t="58072" x="4156075" y="2127250"/>
          <p14:tracePt t="58079" x="4146550" y="2127250"/>
          <p14:tracePt t="58089" x="4137025" y="2127250"/>
          <p14:tracePt t="58095" x="4127500" y="2127250"/>
          <p14:tracePt t="58104" x="4119563" y="2127250"/>
          <p14:tracePt t="58109" x="4110038" y="2127250"/>
          <p14:tracePt t="58118" x="4100513" y="2127250"/>
          <p14:tracePt t="58125" x="4090988" y="2127250"/>
          <p14:tracePt t="58134" x="4083050" y="2127250"/>
          <p14:tracePt t="58149" x="4073525" y="2127250"/>
          <p14:tracePt t="58327" x="4073525" y="2136775"/>
          <p14:tracePt t="74050" x="4073525" y="2200275"/>
          <p14:tracePt t="74057" x="4073525" y="2273300"/>
          <p14:tracePt t="74066" x="4073525" y="2346325"/>
          <p14:tracePt t="74074" x="4083050" y="2438400"/>
          <p14:tracePt t="74081" x="4090988" y="2520950"/>
          <p14:tracePt t="74089" x="4100513" y="2593975"/>
          <p14:tracePt t="74097" x="4127500" y="2674938"/>
          <p14:tracePt t="74106" x="4156075" y="2740025"/>
          <p14:tracePt t="74113" x="4183063" y="2813050"/>
          <p14:tracePt t="74121" x="4192588" y="2894013"/>
          <p14:tracePt t="74127" x="4210050" y="2968625"/>
          <p14:tracePt t="74137" x="4237038" y="3086100"/>
          <p14:tracePt t="74144" x="4246563" y="3195638"/>
          <p14:tracePt t="74151" x="4265613" y="3305175"/>
          <p14:tracePt t="74160" x="4292600" y="3433763"/>
          <p14:tracePt t="74167" x="4310063" y="3597275"/>
          <p14:tracePt t="74174" x="4356100" y="3735388"/>
          <p14:tracePt t="74183" x="4392613" y="3881438"/>
          <p14:tracePt t="74191" x="4438650" y="4000500"/>
          <p14:tracePt t="74199" x="4484688" y="4110038"/>
          <p14:tracePt t="74208" x="4511675" y="4191000"/>
          <p14:tracePt t="74215" x="4548188" y="4273550"/>
          <p14:tracePt t="74223" x="4575175" y="4356100"/>
          <p14:tracePt t="74231" x="4621213" y="4429125"/>
          <p14:tracePt t="74239" x="4657725" y="4511675"/>
          <p14:tracePt t="74245" x="4684713" y="4592638"/>
          <p14:tracePt t="74254" x="4711700" y="4675188"/>
          <p14:tracePt t="74261" x="4748213" y="4738688"/>
          <p14:tracePt t="74269" x="4767263" y="4784725"/>
          <p14:tracePt t="74281" x="4784725" y="4821238"/>
          <p14:tracePt t="74290" x="4803775" y="4867275"/>
          <p14:tracePt t="74298" x="4830763" y="4930775"/>
          <p14:tracePt t="74306" x="4867275" y="5013325"/>
          <p14:tracePt t="74314" x="4913313" y="5095875"/>
          <p14:tracePt t="74318" x="4949825" y="5168900"/>
          <p14:tracePt t="74326" x="4976813" y="5232400"/>
          <p14:tracePt t="74333" x="4995863" y="5278438"/>
          <p14:tracePt t="74342" x="5022850" y="5324475"/>
          <p14:tracePt t="74349" x="5032375" y="5351463"/>
          <p14:tracePt t="74361" x="5041900" y="5387975"/>
          <p14:tracePt t="74367" x="5049838" y="5414963"/>
          <p14:tracePt t="74377" x="5059363" y="5434013"/>
          <p14:tracePt t="74380" x="5068888" y="5441950"/>
          <p14:tracePt t="74387" x="5078413" y="5451475"/>
          <p14:tracePt t="74396" x="5078413" y="5461000"/>
          <p14:tracePt t="74403" x="5078413" y="5470525"/>
          <p14:tracePt t="74412" x="5086350" y="5470525"/>
          <p14:tracePt t="74419" x="5086350" y="5478463"/>
          <p14:tracePt t="74431" x="5086350" y="5487988"/>
          <p14:tracePt t="74439" x="5086350" y="5497513"/>
          <p14:tracePt t="74443" x="5086350" y="5507038"/>
          <p14:tracePt t="74451" x="5086350" y="5514975"/>
          <p14:tracePt t="74459" x="5086350" y="5524500"/>
          <p14:tracePt t="74467" x="5086350" y="5534025"/>
          <p14:tracePt t="74478" x="5086350" y="5570538"/>
          <p14:tracePt t="74484" x="5078413" y="5597525"/>
          <p14:tracePt t="74492" x="5078413" y="5624513"/>
          <p14:tracePt t="74498" x="5068888" y="5653088"/>
          <p14:tracePt t="74505" x="5068888" y="5689600"/>
          <p14:tracePt t="74513" x="5059363" y="5707063"/>
          <p14:tracePt t="74525" x="5049838" y="5726113"/>
          <p14:tracePt t="74542" x="5041900" y="5734050"/>
          <p14:tracePt t="74550" x="5041900" y="5743575"/>
          <p14:tracePt t="74579" x="5041900" y="5753100"/>
          <p14:tracePt t="74585" x="5041900" y="5762625"/>
          <p14:tracePt t="74594" x="5041900" y="5770563"/>
          <p14:tracePt t="74600" x="5032375" y="5780088"/>
          <p14:tracePt t="74615" x="5022850" y="5799138"/>
          <p14:tracePt t="74627" x="5013325" y="5807075"/>
          <p14:tracePt t="74635" x="5013325" y="5826125"/>
          <p14:tracePt t="74643" x="5005388" y="5835650"/>
          <p14:tracePt t="74651" x="5005388" y="5843588"/>
          <p14:tracePt t="74659" x="5005388" y="5853113"/>
          <p14:tracePt t="74674" x="4995863" y="5862638"/>
          <p14:tracePt t="74682" x="4995863" y="5872163"/>
          <p14:tracePt t="74696" x="4995863" y="5889625"/>
          <p14:tracePt t="74884" x="5005388" y="5889625"/>
          <p14:tracePt t="74891" x="5013325" y="5889625"/>
          <p14:tracePt t="74899" x="5022850" y="5889625"/>
          <p14:tracePt t="74907" x="5032375" y="5889625"/>
          <p14:tracePt t="74915" x="5041900" y="5881688"/>
          <p14:tracePt t="74925" x="5049838" y="5881688"/>
          <p14:tracePt t="74933" x="5059363" y="5881688"/>
          <p14:tracePt t="74940" x="5068888" y="5881688"/>
          <p14:tracePt t="74947" x="5086350" y="5872163"/>
          <p14:tracePt t="74957" x="5114925" y="5872163"/>
          <p14:tracePt t="74965" x="5141913" y="5872163"/>
          <p14:tracePt t="74972" x="5168900" y="5872163"/>
          <p14:tracePt t="74980" x="5214938" y="5872163"/>
          <p14:tracePt t="74989" x="5241925" y="5872163"/>
          <p14:tracePt t="74999" x="5287963" y="5872163"/>
          <p14:tracePt t="75006" x="5314950" y="5872163"/>
          <p14:tracePt t="75012" x="5341938" y="5872163"/>
          <p14:tracePt t="75019" x="5370513" y="5872163"/>
          <p14:tracePt t="75031" x="5397500" y="5872163"/>
          <p14:tracePt t="75038" x="5434013" y="5862638"/>
          <p14:tracePt t="75045" x="5461000" y="5853113"/>
          <p14:tracePt t="75051" x="5487988" y="5853113"/>
          <p14:tracePt t="75065" x="5534025" y="5843588"/>
          <p14:tracePt t="75072" x="5553075" y="5843588"/>
          <p14:tracePt t="75079" x="5570538" y="5835650"/>
          <p14:tracePt t="75090" x="5580063" y="5835650"/>
          <p14:tracePt t="75101" x="5597525" y="5835650"/>
          <p14:tracePt t="75107" x="5607050" y="5835650"/>
          <p14:tracePt t="75114" x="5616575" y="5835650"/>
          <p14:tracePt t="75123" x="5626100" y="5835650"/>
          <p14:tracePt t="75131" x="5634038" y="5835650"/>
          <p14:tracePt t="75136" x="5643563" y="5835650"/>
          <p14:tracePt t="75144" x="5670550" y="5835650"/>
          <p14:tracePt t="75149" x="5689600" y="5835650"/>
          <p14:tracePt t="75157" x="5716588" y="5835650"/>
          <p14:tracePt t="75165" x="5753100" y="5835650"/>
          <p14:tracePt t="75173" x="5772150" y="5826125"/>
          <p14:tracePt t="75181" x="5789613" y="5826125"/>
          <p14:tracePt t="75202" x="5799138" y="5826125"/>
          <p14:tracePt t="75209" x="5808663" y="5826125"/>
          <p14:tracePt t="75225" x="5818188" y="5816600"/>
          <p14:tracePt t="75257" x="5826125" y="5816600"/>
          <p14:tracePt t="76136" x="5845175" y="5816600"/>
          <p14:tracePt t="76142" x="5872163" y="5807075"/>
          <p14:tracePt t="76149" x="5891213" y="5807075"/>
          <p14:tracePt t="76160" x="5908675" y="5807075"/>
          <p14:tracePt t="76168" x="5918200" y="5807075"/>
          <p14:tracePt t="76172" x="5935663" y="5807075"/>
          <p14:tracePt t="76179" x="5964238" y="5807075"/>
          <p14:tracePt t="76190" x="5991225" y="5807075"/>
          <p14:tracePt t="76197" x="6018213" y="5816600"/>
          <p14:tracePt t="76204" x="6045200" y="5826125"/>
          <p14:tracePt t="76210" x="6091238" y="5826125"/>
          <p14:tracePt t="76222" x="6127750" y="5835650"/>
          <p14:tracePt t="76227" x="6164263" y="5843588"/>
          <p14:tracePt t="76236" x="6191250" y="5843588"/>
          <p14:tracePt t="76244" x="6200775" y="5843588"/>
          <p14:tracePt t="76251" x="6210300" y="5843588"/>
          <p14:tracePt t="79498" x="6200775" y="5843588"/>
          <p14:tracePt t="79506" x="6191250" y="5843588"/>
          <p14:tracePt t="79513" x="6164263" y="5826125"/>
          <p14:tracePt t="79521" x="6118225" y="5799138"/>
          <p14:tracePt t="79529" x="6073775" y="5762625"/>
          <p14:tracePt t="79537" x="6027738" y="5726113"/>
          <p14:tracePt t="79545" x="5981700" y="5689600"/>
          <p14:tracePt t="79553" x="5927725" y="5661025"/>
          <p14:tracePt t="79561" x="5881688" y="5607050"/>
          <p14:tracePt t="79569" x="5799138" y="5570538"/>
          <p14:tracePt t="79577" x="5735638" y="5514975"/>
          <p14:tracePt t="79585" x="5653088" y="5461000"/>
          <p14:tracePt t="79592" x="5589588" y="5397500"/>
          <p14:tracePt t="79599" x="5516563" y="5324475"/>
          <p14:tracePt t="79609" x="5451475" y="5259388"/>
          <p14:tracePt t="79615" x="5387975" y="5205413"/>
          <p14:tracePt t="79624" x="5297488" y="5122863"/>
          <p14:tracePt t="79631" x="5214938" y="5032375"/>
          <p14:tracePt t="79640" x="5132388" y="4949825"/>
          <p14:tracePt t="79647" x="5041900" y="4867275"/>
          <p14:tracePt t="79656" x="4940300" y="4757738"/>
          <p14:tracePt t="79663" x="4857750" y="4675188"/>
          <p14:tracePt t="79671" x="4776788" y="4602163"/>
          <p14:tracePt t="79678" x="4694238" y="4548188"/>
          <p14:tracePt t="79688" x="4602163" y="4492625"/>
          <p14:tracePt t="79695" x="4538663" y="4446588"/>
          <p14:tracePt t="79701" x="4475163" y="4392613"/>
          <p14:tracePt t="79710" x="4411663" y="4337050"/>
          <p14:tracePt t="79717" x="4329113" y="4283075"/>
          <p14:tracePt t="79725" x="4246563" y="4227513"/>
          <p14:tracePt t="79733" x="4146550" y="4173538"/>
          <p14:tracePt t="79742" x="4044950" y="4117975"/>
          <p14:tracePt t="79749" x="3944938" y="4054475"/>
          <p14:tracePt t="79759" x="3844925" y="4000500"/>
          <p14:tracePt t="79765" x="3762375" y="3944938"/>
          <p14:tracePt t="79774" x="3652838" y="3889375"/>
          <p14:tracePt t="79781" x="3533775" y="3816350"/>
          <p14:tracePt t="79790" x="3416300" y="3725863"/>
          <p14:tracePt t="79798" x="3278188" y="3652838"/>
          <p14:tracePt t="79805" x="3159125" y="3560763"/>
          <p14:tracePt t="79813" x="3041650" y="3506788"/>
          <p14:tracePt t="79819" x="2922588" y="3433763"/>
          <p14:tracePt t="79827" x="2822575" y="3360738"/>
          <p14:tracePt t="79835" x="2740025" y="3305175"/>
          <p14:tracePt t="79843" x="2676525" y="3251200"/>
          <p14:tracePt t="79852" x="2611438" y="3214688"/>
          <p14:tracePt t="79859" x="2547938" y="3178175"/>
          <p14:tracePt t="79867" x="2484438" y="3122613"/>
          <p14:tracePt t="79876" x="2438400" y="3086100"/>
          <p14:tracePt t="79883" x="2382838" y="3049588"/>
          <p14:tracePt t="79893" x="2338388" y="3013075"/>
          <p14:tracePt t="79898" x="2309813" y="2986088"/>
          <p14:tracePt t="79907" x="2255838" y="2949575"/>
          <p14:tracePt t="79915" x="2209800" y="2913063"/>
          <p14:tracePt t="79924" x="2163763" y="2876550"/>
          <p14:tracePt t="79929" x="2119313" y="2840038"/>
          <p14:tracePt t="79937" x="2082800" y="2813050"/>
          <p14:tracePt t="79945" x="2054225" y="2776538"/>
          <p14:tracePt t="79957" x="2017713" y="2747963"/>
          <p14:tracePt t="79963" x="1990725" y="2720975"/>
          <p14:tracePt t="79973" x="1963738" y="2703513"/>
          <p14:tracePt t="79980" x="1927225" y="2684463"/>
          <p14:tracePt t="79986" x="1900238" y="2667000"/>
          <p14:tracePt t="79993" x="1854200" y="2638425"/>
          <p14:tracePt t="80001" x="1817688" y="2630488"/>
          <p14:tracePt t="80010" x="1771650" y="2620963"/>
          <p14:tracePt t="80017" x="1744663" y="2611438"/>
          <p14:tracePt t="80026" x="1708150" y="2611438"/>
          <p14:tracePt t="80050" x="1635125" y="2601913"/>
          <p14:tracePt t="80059" x="1606550" y="2601913"/>
          <p14:tracePt t="80064" x="1562100" y="2601913"/>
          <p14:tracePt t="80071" x="1525588" y="2601913"/>
          <p14:tracePt t="80079" x="1479550" y="2601913"/>
          <p14:tracePt t="80088" x="1443038" y="2601913"/>
          <p14:tracePt t="80095" x="1397000" y="2611438"/>
          <p14:tracePt t="80103" x="1343025" y="2620963"/>
          <p14:tracePt t="80111" x="1277938" y="2638425"/>
          <p14:tracePt t="80119" x="1204913" y="2647950"/>
          <p14:tracePt t="80127" x="1123950" y="2674938"/>
          <p14:tracePt t="80136" x="1022350" y="2703513"/>
          <p14:tracePt t="80143" x="949325" y="2740025"/>
          <p14:tracePt t="80151" x="868363" y="2784475"/>
          <p14:tracePt t="80158" x="785813" y="2820988"/>
          <p14:tracePt t="80165" x="703263" y="2867025"/>
          <p14:tracePt t="80175" x="657225" y="2903538"/>
          <p14:tracePt t="80181" x="611188" y="2922588"/>
          <p14:tracePt t="80190" x="584200" y="2940050"/>
          <p14:tracePt t="80197" x="557213" y="2976563"/>
          <p14:tracePt t="80206" x="538163" y="2995613"/>
          <p14:tracePt t="80213" x="530225" y="3013075"/>
          <p14:tracePt t="80221" x="520700" y="3032125"/>
          <p14:tracePt t="80229" x="511175" y="3059113"/>
          <p14:tracePt t="80237" x="501650" y="3086100"/>
          <p14:tracePt t="80246" x="493713" y="3105150"/>
          <p14:tracePt t="80254" x="484188" y="3141663"/>
          <p14:tracePt t="80261" x="474663" y="3168650"/>
          <p14:tracePt t="80269" x="474663" y="3195638"/>
          <p14:tracePt t="80274" x="474663" y="3224213"/>
          <p14:tracePt t="80283" x="474663" y="3241675"/>
          <p14:tracePt t="80291" x="474663" y="3278188"/>
          <p14:tracePt t="80299" x="474663" y="3297238"/>
          <p14:tracePt t="80308" x="484188" y="3314700"/>
          <p14:tracePt t="80315" x="501650" y="3333750"/>
          <p14:tracePt t="80324" x="530225" y="3351213"/>
          <p14:tracePt t="80331" x="547688" y="3370263"/>
          <p14:tracePt t="80340" x="584200" y="3378200"/>
          <p14:tracePt t="80346" x="611188" y="3387725"/>
          <p14:tracePt t="80356" x="639763" y="3406775"/>
          <p14:tracePt t="80363" x="657225" y="3414713"/>
          <p14:tracePt t="80372" x="676275" y="3414713"/>
          <p14:tracePt t="80377" x="693738" y="3414713"/>
          <p14:tracePt t="80385" x="720725" y="3424238"/>
          <p14:tracePt t="80393" x="757238" y="3433763"/>
          <p14:tracePt t="80402" x="793750" y="3433763"/>
          <p14:tracePt t="80409" x="822325" y="3433763"/>
          <p14:tracePt t="80417" x="868363" y="3433763"/>
          <p14:tracePt t="80425" x="904875" y="3433763"/>
          <p14:tracePt t="80434" x="941388" y="3433763"/>
          <p14:tracePt t="80441" x="968375" y="3433763"/>
          <p14:tracePt t="80449" x="995363" y="3433763"/>
          <p14:tracePt t="80458" x="1014413" y="3424238"/>
          <p14:tracePt t="80465" x="1022350" y="3414713"/>
          <p14:tracePt t="80473" x="1041400" y="3406775"/>
          <p14:tracePt t="80481" x="1058863" y="3397250"/>
          <p14:tracePt t="80490" x="1077913" y="3378200"/>
          <p14:tracePt t="80498" x="1114425" y="3341688"/>
          <p14:tracePt t="80503" x="1141413" y="3314700"/>
          <p14:tracePt t="80511" x="1168400" y="3278188"/>
          <p14:tracePt t="80519" x="1204913" y="3232150"/>
          <p14:tracePt t="80527" x="1241425" y="3187700"/>
          <p14:tracePt t="80535" x="1277938" y="3141663"/>
          <p14:tracePt t="80543" x="1333500" y="3086100"/>
          <p14:tracePt t="80551" x="1370013" y="3041650"/>
          <p14:tracePt t="80559" x="1397000" y="2995613"/>
          <p14:tracePt t="80567" x="1433513" y="2959100"/>
          <p14:tracePt t="80575" x="1452563" y="2930525"/>
          <p14:tracePt t="80583" x="1460500" y="2903538"/>
          <p14:tracePt t="80592" x="1460500" y="2886075"/>
          <p14:tracePt t="80599" x="1460500" y="2857500"/>
          <p14:tracePt t="80606" x="1460500" y="2820988"/>
          <p14:tracePt t="80614" x="1460500" y="2803525"/>
          <p14:tracePt t="80622" x="1460500" y="2784475"/>
          <p14:tracePt t="80638" x="1460500" y="2776538"/>
          <p14:tracePt t="80645" x="1460500" y="2767013"/>
          <p14:tracePt t="80654" x="1452563" y="2757488"/>
          <p14:tracePt t="80661" x="1443038" y="2747963"/>
          <p14:tracePt t="80669" x="1433513" y="2740025"/>
          <p14:tracePt t="80677" x="1423988" y="2740025"/>
          <p14:tracePt t="80685" x="1416050" y="2740025"/>
          <p14:tracePt t="80693" x="1397000" y="2740025"/>
          <p14:tracePt t="80701" x="1387475" y="2740025"/>
          <p14:tracePt t="80709" x="1379538" y="2740025"/>
          <p14:tracePt t="80718" x="1350963" y="2740025"/>
          <p14:tracePt t="80724" x="1333500" y="2740025"/>
          <p14:tracePt t="80731" x="1314450" y="2747963"/>
          <p14:tracePt t="80740" x="1306513" y="2747963"/>
          <p14:tracePt t="80747" x="1277938" y="2757488"/>
          <p14:tracePt t="80757" x="1260475" y="2784475"/>
          <p14:tracePt t="80763" x="1241425" y="2813050"/>
          <p14:tracePt t="80772" x="1214438" y="2840038"/>
          <p14:tracePt t="80779" x="1204913" y="2876550"/>
          <p14:tracePt t="80787" x="1196975" y="2903538"/>
          <p14:tracePt t="80795" x="1187450" y="2930525"/>
          <p14:tracePt t="80804" x="1177925" y="2949575"/>
          <p14:tracePt t="80811" x="1177925" y="2995613"/>
          <p14:tracePt t="80819" x="1177925" y="3022600"/>
          <p14:tracePt t="80827" x="1177925" y="3049588"/>
          <p14:tracePt t="80833" x="1187450" y="3095625"/>
          <p14:tracePt t="80842" x="1214438" y="3141663"/>
          <p14:tracePt t="80849" x="1241425" y="3168650"/>
          <p14:tracePt t="80858" x="1277938" y="3205163"/>
          <p14:tracePt t="80865" x="1306513" y="3224213"/>
          <p14:tracePt t="80874" x="1333500" y="3241675"/>
          <p14:tracePt t="80881" x="1370013" y="3260725"/>
          <p14:tracePt t="80891" x="1397000" y="3278188"/>
          <p14:tracePt t="80897" x="1443038" y="3287713"/>
          <p14:tracePt t="80907" x="1479550" y="3287713"/>
          <p14:tracePt t="80913" x="1525588" y="3287713"/>
          <p14:tracePt t="80921" x="1562100" y="3287713"/>
          <p14:tracePt t="80929" x="1606550" y="3287713"/>
          <p14:tracePt t="80937" x="1635125" y="3268663"/>
          <p14:tracePt t="80945" x="1681163" y="3260725"/>
          <p14:tracePt t="80951" x="1708150" y="3241675"/>
          <p14:tracePt t="80959" x="1735138" y="3232150"/>
          <p14:tracePt t="80967" x="1754188" y="3205163"/>
          <p14:tracePt t="80975" x="1790700" y="3178175"/>
          <p14:tracePt t="80983" x="1798638" y="3159125"/>
          <p14:tracePt t="80991" x="1808163" y="3141663"/>
          <p14:tracePt t="80998" x="1817688" y="3122613"/>
          <p14:tracePt t="81008" x="1817688" y="3105150"/>
          <p14:tracePt t="81015" x="1827213" y="3095625"/>
          <p14:tracePt t="81024" x="1827213" y="3086100"/>
          <p14:tracePt t="81031" x="1827213" y="3049588"/>
          <p14:tracePt t="81040" x="1827213" y="3022600"/>
          <p14:tracePt t="81047" x="1817688" y="3005138"/>
          <p14:tracePt t="81053" x="1808163" y="2995613"/>
          <p14:tracePt t="81061" x="1798638" y="2986088"/>
          <p14:tracePt t="81069" x="1790700" y="2976563"/>
          <p14:tracePt t="81077" x="1781175" y="2976563"/>
          <p14:tracePt t="81086" x="1771650" y="2968625"/>
          <p14:tracePt t="81102" x="1762125" y="2968625"/>
          <p14:tracePt t="81108" x="1754188" y="2968625"/>
          <p14:tracePt t="81133" x="1744663" y="2968625"/>
          <p14:tracePt t="82417" x="1744663" y="2976563"/>
          <p14:tracePt t="82422" x="1781175" y="3049588"/>
          <p14:tracePt t="82429" x="1835150" y="3141663"/>
          <p14:tracePt t="82438" x="1890713" y="3224213"/>
          <p14:tracePt t="82445" x="1963738" y="3305175"/>
          <p14:tracePt t="82454" x="2046288" y="3406775"/>
          <p14:tracePt t="82461" x="2119313" y="3487738"/>
          <p14:tracePt t="82470" x="2200275" y="3570288"/>
          <p14:tracePt t="82477" x="2255838" y="3670300"/>
          <p14:tracePt t="82485" x="2328863" y="3752850"/>
          <p14:tracePt t="82493" x="2401888" y="3844925"/>
          <p14:tracePt t="82501" x="2465388" y="3927475"/>
          <p14:tracePt t="82509" x="2520950" y="3971925"/>
          <p14:tracePt t="82517" x="2584450" y="4044950"/>
          <p14:tracePt t="82525" x="2640013" y="4110038"/>
          <p14:tracePt t="82531" x="2720975" y="4173538"/>
          <p14:tracePt t="82538" x="2803525" y="4264025"/>
          <p14:tracePt t="82547" x="2913063" y="4346575"/>
          <p14:tracePt t="82556" x="3032125" y="4438650"/>
          <p14:tracePt t="82563" x="3151188" y="4529138"/>
          <p14:tracePt t="82573" x="3232150" y="4602163"/>
          <p14:tracePt t="82579" x="3333750" y="4657725"/>
          <p14:tracePt t="82589" x="3443288" y="4711700"/>
          <p14:tracePt t="82595" x="3579813" y="4775200"/>
          <p14:tracePt t="82606" x="3716338" y="4811713"/>
          <p14:tracePt t="82612" x="3844925" y="4857750"/>
          <p14:tracePt t="82619" x="3990975" y="4894263"/>
          <p14:tracePt t="82627" x="4156075" y="4922838"/>
          <p14:tracePt t="82636" x="4329113" y="4940300"/>
          <p14:tracePt t="82643" x="4492625" y="4967288"/>
          <p14:tracePt t="82649" x="4621213" y="4976813"/>
          <p14:tracePt t="82657" x="4748213" y="4995863"/>
          <p14:tracePt t="82666" x="4840288" y="5003800"/>
          <p14:tracePt t="82674" x="4922838" y="5022850"/>
          <p14:tracePt t="82681" x="4995863" y="5032375"/>
          <p14:tracePt t="82690" x="5078413" y="5049838"/>
          <p14:tracePt t="82696" x="5151438" y="5059363"/>
          <p14:tracePt t="82706" x="5224463" y="5068888"/>
          <p14:tracePt t="82714" x="5305425" y="5086350"/>
          <p14:tracePt t="82721" x="5360988" y="5095875"/>
          <p14:tracePt t="82729" x="5443538" y="5113338"/>
          <p14:tracePt t="82738" x="5516563" y="5122863"/>
          <p14:tracePt t="82746" x="5597525" y="5149850"/>
          <p14:tracePt t="82754" x="5699125" y="5186363"/>
          <p14:tracePt t="82759" x="5808663" y="5222875"/>
          <p14:tracePt t="82767" x="5927725" y="5259388"/>
          <p14:tracePt t="82775" x="6037263" y="5287963"/>
          <p14:tracePt t="82784" x="6154738" y="5332413"/>
          <p14:tracePt t="82792" x="6246813" y="5351463"/>
          <p14:tracePt t="82799" x="6319838" y="5360988"/>
          <p14:tracePt t="82807" x="6402388" y="5397500"/>
          <p14:tracePt t="82815" x="6502400" y="5424488"/>
          <p14:tracePt t="82823" x="6575425" y="5451475"/>
          <p14:tracePt t="82831" x="6675438" y="5478463"/>
          <p14:tracePt t="82841" x="6748463" y="5497513"/>
          <p14:tracePt t="82847" x="6831013" y="5524500"/>
          <p14:tracePt t="82855" x="6894513" y="5543550"/>
          <p14:tracePt t="82863" x="6931025" y="5551488"/>
          <p14:tracePt t="82868" x="6967538" y="5580063"/>
          <p14:tracePt t="82877" x="6996113" y="5588000"/>
          <p14:tracePt t="82885" x="7004050" y="5597525"/>
          <p14:tracePt t="82893" x="7013575" y="5597525"/>
          <p14:tracePt t="83155" x="7013575" y="5607050"/>
          <p14:tracePt t="83161" x="6996113" y="5607050"/>
          <p14:tracePt t="83170" x="6986588" y="5616575"/>
          <p14:tracePt t="83177" x="6977063" y="5624513"/>
          <p14:tracePt t="83186" x="6967538" y="5634038"/>
          <p14:tracePt t="83193" x="6959600" y="5643563"/>
          <p14:tracePt t="83202" x="6950075" y="5653088"/>
          <p14:tracePt t="83208" x="6940550" y="5653088"/>
          <p14:tracePt t="83215" x="6931025" y="5661025"/>
          <p14:tracePt t="83223" x="6923088" y="5661025"/>
          <p14:tracePt t="83231" x="6904038" y="5670550"/>
          <p14:tracePt t="83239" x="6894513" y="5670550"/>
          <p14:tracePt t="83247" x="6886575" y="5680075"/>
          <p14:tracePt t="83256" x="6858000" y="5689600"/>
          <p14:tracePt t="83263" x="6850063" y="5689600"/>
          <p14:tracePt t="83273" x="6831013" y="5697538"/>
          <p14:tracePt t="83279" x="6804025" y="5707063"/>
          <p14:tracePt t="83288" x="6804025" y="5716588"/>
          <p14:tracePt t="83295" x="6794500" y="5726113"/>
          <p14:tracePt t="83304" x="6784975" y="5726113"/>
          <p14:tracePt t="83310" x="6777038" y="5726113"/>
          <p14:tracePt t="83320" x="6767513" y="5734050"/>
          <p14:tracePt t="83325" x="6757988" y="5734050"/>
          <p14:tracePt t="83366" x="6748463" y="5734050"/>
          <p14:tracePt t="83453" x="6740525" y="5734050"/>
          <p14:tracePt t="85639" x="6731000" y="5743575"/>
          <p14:tracePt t="85654" x="6721475" y="5753100"/>
          <p14:tracePt t="85661" x="6711950" y="5762625"/>
          <p14:tracePt t="85671" x="6704013" y="5762625"/>
          <p14:tracePt t="85686" x="6704013" y="5770563"/>
          <p14:tracePt t="85702" x="6694488" y="5780088"/>
          <p14:tracePt t="85707" x="6684963" y="5780088"/>
          <p14:tracePt t="85723" x="6684963" y="5789613"/>
          <p14:tracePt t="85739" x="6675438" y="5789613"/>
          <p14:tracePt t="85772" x="6667500" y="5799138"/>
          <p14:tracePt t="85788" x="6657975" y="5807075"/>
          <p14:tracePt t="85795" x="6638925" y="5816600"/>
          <p14:tracePt t="85811" x="6621463" y="5826125"/>
          <p14:tracePt t="85820" x="6611938" y="5835650"/>
          <p14:tracePt t="85825" x="6602413" y="5843588"/>
          <p14:tracePt t="85833" x="6594475" y="5853113"/>
          <p14:tracePt t="85841" x="6575425" y="5872163"/>
          <p14:tracePt t="85849" x="6565900" y="5881688"/>
          <p14:tracePt t="85857" x="6548438" y="5889625"/>
          <p14:tracePt t="85865" x="6548438" y="5899150"/>
          <p14:tracePt t="85873" x="6538913" y="5899150"/>
          <p14:tracePt t="85881" x="6529388" y="5908675"/>
          <p14:tracePt t="85889" x="6521450" y="5918200"/>
          <p14:tracePt t="85897" x="6511925" y="5926138"/>
          <p14:tracePt t="85913" x="6502400" y="5935663"/>
          <p14:tracePt t="85929" x="6492875" y="5945188"/>
          <p14:tracePt t="85943" x="6483350" y="5954713"/>
          <p14:tracePt t="85968" x="6475413" y="5962650"/>
          <p14:tracePt t="85975" x="6465888" y="5972175"/>
          <p14:tracePt t="85991" x="6456363" y="5981700"/>
          <p14:tracePt t="86086" x="6456363" y="5991225"/>
          <p14:tracePt t="86213" x="6456363" y="5999163"/>
          <p14:tracePt t="86230" x="6465888" y="6008688"/>
          <p14:tracePt t="86239" x="6492875" y="6008688"/>
          <p14:tracePt t="86248" x="6511925" y="6027738"/>
          <p14:tracePt t="86253" x="6538913" y="6035675"/>
          <p14:tracePt t="86260" x="6584950" y="6045200"/>
          <p14:tracePt t="86268" x="6621463" y="6045200"/>
          <p14:tracePt t="86275" x="6675438" y="6054725"/>
          <p14:tracePt t="86281" x="6757988" y="6064250"/>
          <p14:tracePt t="86289" x="6831013" y="6064250"/>
          <p14:tracePt t="86297" x="6886575" y="6064250"/>
          <p14:tracePt t="86305" x="6959600" y="6064250"/>
          <p14:tracePt t="86313" x="7013575" y="6064250"/>
          <p14:tracePt t="86321" x="7096125" y="6064250"/>
          <p14:tracePt t="86329" x="7169150" y="6064250"/>
          <p14:tracePt t="86337" x="7242175" y="6064250"/>
          <p14:tracePt t="86345" x="7296150" y="6064250"/>
          <p14:tracePt t="86353" x="7361238" y="6064250"/>
          <p14:tracePt t="86361" x="7397750" y="6054725"/>
          <p14:tracePt t="86371" x="7424738" y="6054725"/>
          <p14:tracePt t="86377" x="7461250" y="6045200"/>
          <p14:tracePt t="86387" x="7488238" y="6035675"/>
          <p14:tracePt t="86391" x="7516813" y="6027738"/>
          <p14:tracePt t="86399" x="7543800" y="6027738"/>
          <p14:tracePt t="86407" x="7580313" y="6027738"/>
          <p14:tracePt t="86416" x="7607300" y="6008688"/>
          <p14:tracePt t="86423" x="7643813" y="6008688"/>
          <p14:tracePt t="86432" x="7689850" y="6008688"/>
          <p14:tracePt t="86439" x="7726363" y="6008688"/>
          <p14:tracePt t="86447" x="7780338" y="6008688"/>
          <p14:tracePt t="86455" x="7845425" y="6008688"/>
          <p14:tracePt t="86467" x="7918450" y="6008688"/>
          <p14:tracePt t="86473" x="7954963" y="6008688"/>
          <p14:tracePt t="86482" x="8008938" y="6008688"/>
          <p14:tracePt t="86490" x="8045450" y="6035675"/>
          <p14:tracePt t="86496" x="8064500" y="6081713"/>
          <p14:tracePt t="86503" x="8072438" y="6118225"/>
          <p14:tracePt t="86510" x="8081963" y="6164263"/>
          <p14:tracePt t="86521" x="8081963" y="6173788"/>
          <p14:tracePt t="86565" x="8081963" y="6181725"/>
          <p14:tracePt t="86874" x="8091488" y="6181725"/>
          <p14:tracePt t="86879" x="8101013" y="6173788"/>
          <p14:tracePt t="86887" x="8118475" y="6164263"/>
          <p14:tracePt t="86895" x="8128000" y="6145213"/>
          <p14:tracePt t="86904" x="8137525" y="6127750"/>
          <p14:tracePt t="86911" x="8137525" y="6100763"/>
          <p14:tracePt t="86919" x="8137525" y="6091238"/>
          <p14:tracePt t="86927" x="8128000" y="6081713"/>
          <p14:tracePt t="86935" x="8128000" y="6072188"/>
          <p14:tracePt t="86943" x="8118475" y="6064250"/>
          <p14:tracePt t="86952" x="8108950" y="6064250"/>
          <p14:tracePt t="86959" x="8101013" y="6054725"/>
          <p14:tracePt t="86965" x="8091488" y="6045200"/>
          <p14:tracePt t="86973" x="8091488" y="6035675"/>
          <p14:tracePt t="86982" x="8081963" y="6027738"/>
          <p14:tracePt t="86998" x="8081963" y="6018213"/>
          <p14:tracePt t="87022" x="8081963" y="6008688"/>
          <p14:tracePt t="87369" x="8091488" y="6008688"/>
          <p14:tracePt t="87375" x="8118475" y="6008688"/>
          <p14:tracePt t="87383" x="8137525" y="6018213"/>
          <p14:tracePt t="87391" x="8164513" y="6018213"/>
          <p14:tracePt t="87399" x="8191500" y="6027738"/>
          <p14:tracePt t="87407" x="8228013" y="6027738"/>
          <p14:tracePt t="87415" x="8256588" y="6027738"/>
          <p14:tracePt t="87420" x="8293100" y="6027738"/>
          <p14:tracePt t="87429" x="8337550" y="6027738"/>
          <p14:tracePt t="87438" x="8410575" y="6035675"/>
          <p14:tracePt t="87445" x="8483600" y="6035675"/>
          <p14:tracePt t="87454" x="8556625" y="6035675"/>
          <p14:tracePt t="87461" x="8629650" y="6035675"/>
          <p14:tracePt t="87470" x="8721725" y="6035675"/>
          <p14:tracePt t="87477" x="8794750" y="6035675"/>
          <p14:tracePt t="87486" x="8867775" y="6035675"/>
          <p14:tracePt t="87493" x="8913813" y="6045200"/>
          <p14:tracePt t="87502" x="8959850" y="6045200"/>
          <p14:tracePt t="87510" x="8986838" y="6045200"/>
          <p14:tracePt t="87519" x="9013825" y="6054725"/>
          <p14:tracePt t="87525" x="9023350" y="6054725"/>
          <p14:tracePt t="87579" x="9032875" y="6054725"/>
          <p14:tracePt t="87596" x="9050338" y="6054725"/>
          <p14:tracePt t="87612" x="9059863" y="6054725"/>
          <p14:tracePt t="87620" x="9069388" y="6054725"/>
          <p14:tracePt t="87928" x="9096375" y="6054725"/>
          <p14:tracePt t="87933" x="9142413" y="6054725"/>
          <p14:tracePt t="87941" x="9178925" y="6045200"/>
          <p14:tracePt t="87949" x="9205913" y="6045200"/>
          <p14:tracePt t="87957" x="9251950" y="6035675"/>
          <p14:tracePt t="87966" x="9278938" y="6035675"/>
          <p14:tracePt t="87973" x="9305925" y="6035675"/>
          <p14:tracePt t="87981" x="9324975" y="6035675"/>
          <p14:tracePt t="87987" x="9332913" y="6035675"/>
          <p14:tracePt t="87995" x="9342438" y="6035675"/>
          <p14:tracePt t="88210" x="9332913" y="6035675"/>
          <p14:tracePt t="88214" x="9305925" y="6054725"/>
          <p14:tracePt t="88223" x="9278938" y="6064250"/>
          <p14:tracePt t="88231" x="9251950" y="6081713"/>
          <p14:tracePt t="88239" x="9205913" y="6091238"/>
          <p14:tracePt t="88248" x="9159875" y="6100763"/>
          <p14:tracePt t="88255" x="9123363" y="6118225"/>
          <p14:tracePt t="88263" x="9059863" y="6127750"/>
          <p14:tracePt t="88271" x="9004300" y="6137275"/>
          <p14:tracePt t="88279" x="8921750" y="6154738"/>
          <p14:tracePt t="88287" x="8848725" y="6164263"/>
          <p14:tracePt t="88301" x="8767763" y="6173788"/>
          <p14:tracePt t="88314" x="8639175" y="6200775"/>
          <p14:tracePt t="88320" x="8575675" y="6210300"/>
          <p14:tracePt t="88326" x="8539163" y="6210300"/>
          <p14:tracePt t="88334" x="8493125" y="6227763"/>
          <p14:tracePt t="88341" x="8466138" y="6227763"/>
          <p14:tracePt t="88349" x="8447088" y="6237288"/>
          <p14:tracePt t="88357" x="8439150" y="6237288"/>
          <p14:tracePt t="88366" x="8429625" y="6237288"/>
          <p14:tracePt t="88500" x="8447088" y="6237288"/>
          <p14:tracePt t="88507" x="8466138" y="6237288"/>
          <p14:tracePt t="88516" x="8493125" y="6237288"/>
          <p14:tracePt t="88524" x="8529638" y="6237288"/>
          <p14:tracePt t="88531" x="8585200" y="6237288"/>
          <p14:tracePt t="88539" x="8658225" y="6237288"/>
          <p14:tracePt t="88547" x="8748713" y="6237288"/>
          <p14:tracePt t="88553" x="8867775" y="6237288"/>
          <p14:tracePt t="88561" x="8977313" y="6237288"/>
          <p14:tracePt t="88569" x="9105900" y="6237288"/>
          <p14:tracePt t="88577" x="9232900" y="6237288"/>
          <p14:tracePt t="88586" x="9342438" y="6237288"/>
          <p14:tracePt t="88593" x="9434513" y="6246813"/>
          <p14:tracePt t="88601" x="9507538" y="6264275"/>
          <p14:tracePt t="88609" x="9607550" y="6273800"/>
          <p14:tracePt t="88618" x="9698038" y="6283325"/>
          <p14:tracePt t="88625" x="9772650" y="6300788"/>
          <p14:tracePt t="88635" x="9853613" y="6300788"/>
          <p14:tracePt t="88641" x="9909175" y="6300788"/>
          <p14:tracePt t="88650" x="9982200" y="6300788"/>
          <p14:tracePt t="88657" x="10018713" y="6300788"/>
          <p14:tracePt t="88665" x="10064750" y="6300788"/>
          <p14:tracePt t="88671" x="10091738" y="6300788"/>
          <p14:tracePt t="88679" x="10109200" y="6300788"/>
          <p14:tracePt t="88686" x="10118725" y="6300788"/>
          <p14:tracePt t="88736" x="10128250" y="6300788"/>
          <p14:tracePt t="88743" x="10137775" y="6300788"/>
          <p14:tracePt t="88751" x="10145713" y="6300788"/>
          <p14:tracePt t="88759" x="10164763" y="6300788"/>
          <p14:tracePt t="88768" x="10174288" y="6300788"/>
          <p14:tracePt t="88773" x="10182225" y="6300788"/>
          <p14:tracePt t="88877" x="10174288" y="6300788"/>
          <p14:tracePt t="88885" x="10145713" y="6300788"/>
          <p14:tracePt t="88893" x="10101263" y="6310313"/>
          <p14:tracePt t="88899" x="10045700" y="6327775"/>
          <p14:tracePt t="88907" x="9926638" y="6337300"/>
          <p14:tracePt t="88921" x="9799638" y="6356350"/>
          <p14:tracePt t="88930" x="9634538" y="6364288"/>
          <p14:tracePt t="88941" x="9251950" y="6383338"/>
          <p14:tracePt t="88947" x="9032875" y="6383338"/>
          <p14:tracePt t="88955" x="8831263" y="6373813"/>
          <p14:tracePt t="88963" x="8602663" y="6364288"/>
          <p14:tracePt t="88971" x="8410575" y="6364288"/>
          <p14:tracePt t="88979" x="8210550" y="6346825"/>
          <p14:tracePt t="88987" x="8008938" y="6327775"/>
          <p14:tracePt t="88995" x="7845425" y="6327775"/>
          <p14:tracePt t="89003" x="7680325" y="6327775"/>
          <p14:tracePt t="89008" x="7534275" y="6337300"/>
          <p14:tracePt t="89018" x="7388225" y="6346825"/>
          <p14:tracePt t="89031" x="7259638" y="6364288"/>
          <p14:tracePt t="89039" x="7123113" y="6383338"/>
          <p14:tracePt t="89048" x="7013575" y="6392863"/>
          <p14:tracePt t="89058" x="6858000" y="6419850"/>
          <p14:tracePt t="89065" x="6804025" y="6429375"/>
          <p14:tracePt t="89073" x="6740525" y="6437313"/>
          <p14:tracePt t="89081" x="6704013" y="6437313"/>
          <p14:tracePt t="89089" x="6657975" y="6456363"/>
          <p14:tracePt t="89097" x="6621463" y="6465888"/>
          <p14:tracePt t="89106" x="6557963" y="6465888"/>
          <p14:tracePt t="89112" x="6521450" y="6465888"/>
          <p14:tracePt t="89119" x="6465888" y="6465888"/>
          <p14:tracePt t="89127" x="6410325" y="6465888"/>
          <p14:tracePt t="89136" x="6365875" y="6473825"/>
          <p14:tracePt t="89143" x="6329363" y="6473825"/>
          <p14:tracePt t="89151" x="6283325" y="6473825"/>
          <p14:tracePt t="89159" x="6227763" y="6473825"/>
          <p14:tracePt t="89167" x="6191250" y="6473825"/>
          <p14:tracePt t="89175" x="6146800" y="6473825"/>
          <p14:tracePt t="89185" x="6118225" y="6473825"/>
          <p14:tracePt t="89196" x="6100763" y="6473825"/>
          <p14:tracePt t="89205" x="6081713" y="6473825"/>
          <p14:tracePt t="89212" x="6064250" y="6473825"/>
          <p14:tracePt t="89221" x="6037263" y="6473825"/>
          <p14:tracePt t="89226" x="6018213" y="6473825"/>
          <p14:tracePt t="89228" x="5991225" y="6483350"/>
          <p14:tracePt t="89237" x="5964238" y="6492875"/>
          <p14:tracePt t="89246" x="5927725" y="6502400"/>
          <p14:tracePt t="89253" x="5891213" y="6502400"/>
          <p14:tracePt t="89262" x="5845175" y="6502400"/>
          <p14:tracePt t="89269" x="5789613" y="6502400"/>
          <p14:tracePt t="89277" x="5753100" y="6510338"/>
          <p14:tracePt t="89285" x="5670550" y="6510338"/>
          <p14:tracePt t="89299" x="5597525" y="6510338"/>
          <p14:tracePt t="89310" x="5470525" y="6510338"/>
          <p14:tracePt t="89320" x="5434013" y="6510338"/>
          <p14:tracePt t="89325" x="5387975" y="6510338"/>
          <p14:tracePt t="89342" x="5334000" y="6510338"/>
          <p14:tracePt t="89348" x="5324475" y="6510338"/>
          <p14:tracePt t="89356" x="5314950" y="6510338"/>
          <p14:tracePt t="89363" x="5305425" y="6502400"/>
          <p14:tracePt t="89371" x="5297488" y="6502400"/>
          <p14:tracePt t="89379" x="5287963" y="6502400"/>
          <p14:tracePt t="89387" x="5278438" y="6502400"/>
          <p14:tracePt t="89412" x="5268913" y="6502400"/>
          <p14:tracePt t="89419" x="5260975" y="6502400"/>
          <p14:tracePt t="89440" x="5251450" y="6502400"/>
          <p14:tracePt t="89454" x="5241925" y="6502400"/>
          <p14:tracePt t="89467" x="5241925" y="6492875"/>
          <p14:tracePt t="89478" x="5232400" y="6492875"/>
          <p14:tracePt t="89493" x="5224463" y="6492875"/>
          <p14:tracePt t="89587" x="5224463" y="6483350"/>
          <p14:tracePt t="89702" x="5232400" y="6483350"/>
          <p14:tracePt t="89708" x="5241925" y="6483350"/>
          <p14:tracePt t="89721" x="5260975" y="6483350"/>
          <p14:tracePt t="89728" x="5278438" y="6483350"/>
          <p14:tracePt t="89735" x="5305425" y="6483350"/>
          <p14:tracePt t="89742" x="5334000" y="6483350"/>
          <p14:tracePt t="89750" x="5378450" y="6483350"/>
          <p14:tracePt t="89761" x="5414963" y="6483350"/>
          <p14:tracePt t="89770" x="5443538" y="6483350"/>
          <p14:tracePt t="89775" x="5487988" y="6483350"/>
          <p14:tracePt t="89781" x="5524500" y="6483350"/>
          <p14:tracePt t="89789" x="5570538" y="6483350"/>
          <p14:tracePt t="89794" x="5616575" y="6492875"/>
          <p14:tracePt t="89803" x="5653088" y="6492875"/>
          <p14:tracePt t="89811" x="5689600" y="6492875"/>
          <p14:tracePt t="89819" x="5726113" y="6492875"/>
          <p14:tracePt t="89827" x="5753100" y="6502400"/>
          <p14:tracePt t="89835" x="5781675" y="6502400"/>
          <p14:tracePt t="89843" x="5808663" y="6502400"/>
          <p14:tracePt t="89851" x="5845175" y="6502400"/>
          <p14:tracePt t="89859" x="5872163" y="6510338"/>
          <p14:tracePt t="89874" x="5899150" y="6510338"/>
          <p14:tracePt t="89882" x="5927725" y="6510338"/>
          <p14:tracePt t="89890" x="5945188" y="6510338"/>
          <p14:tracePt t="89893" x="5954713" y="6510338"/>
          <p14:tracePt t="89901" x="5964238" y="6510338"/>
          <p14:tracePt t="90757" x="5981700" y="6510338"/>
          <p14:tracePt t="90770" x="6008688" y="6519863"/>
          <p14:tracePt t="90775" x="6054725" y="6538913"/>
          <p14:tracePt t="90781" x="6091238" y="6538913"/>
          <p14:tracePt t="90788" x="6137275" y="6538913"/>
          <p14:tracePt t="90795" x="6173788" y="6546850"/>
          <p14:tracePt t="90803" x="6219825" y="6556375"/>
          <p14:tracePt t="90811" x="6256338" y="6556375"/>
          <p14:tracePt t="90817" x="6292850" y="6556375"/>
          <p14:tracePt t="90829" x="6319838" y="6556375"/>
          <p14:tracePt t="90837" x="6346825" y="6556375"/>
          <p14:tracePt t="90844" x="6373813" y="6556375"/>
          <p14:tracePt t="90853" x="6402388" y="6556375"/>
          <p14:tracePt t="90859" x="6419850" y="6556375"/>
          <p14:tracePt t="90866" x="6465888" y="6556375"/>
          <p14:tracePt t="90874" x="6492875" y="6546850"/>
          <p14:tracePt t="90881" x="6521450" y="6546850"/>
          <p14:tracePt t="90889" x="6557963" y="6538913"/>
          <p14:tracePt t="90897" x="6584950" y="6538913"/>
          <p14:tracePt t="90905" x="6611938" y="6538913"/>
          <p14:tracePt t="90914" x="6657975" y="6538913"/>
          <p14:tracePt t="90921" x="6694488" y="6538913"/>
          <p14:tracePt t="90930" x="6740525" y="6538913"/>
          <p14:tracePt t="90934" x="6777038" y="6538913"/>
          <p14:tracePt t="90943" x="6821488" y="6538913"/>
          <p14:tracePt t="90951" x="6858000" y="6529388"/>
          <p14:tracePt t="90959" x="6886575" y="6529388"/>
          <p14:tracePt t="90968" x="6923088" y="6529388"/>
          <p14:tracePt t="90975" x="6923088" y="6519863"/>
          <p14:tracePt t="90984" x="6940550" y="6519863"/>
          <p14:tracePt t="91008" x="6950075" y="6519863"/>
          <p14:tracePt t="91094" x="6950075" y="6510338"/>
          <p14:tracePt t="92935" x="6959600" y="6510338"/>
          <p14:tracePt t="92940" x="6996113" y="6510338"/>
          <p14:tracePt t="92950" x="7050088" y="6519863"/>
          <p14:tracePt t="92957" x="7113588" y="6519863"/>
          <p14:tracePt t="92966" x="7186613" y="6538913"/>
          <p14:tracePt t="92974" x="7278688" y="6546850"/>
          <p14:tracePt t="92978" x="7378700" y="6556375"/>
          <p14:tracePt t="92987" x="7451725" y="6575425"/>
          <p14:tracePt t="93002" x="7524750" y="6583363"/>
          <p14:tracePt t="93008" x="7607300" y="6602413"/>
          <p14:tracePt t="93018" x="7662863" y="6602413"/>
          <p14:tracePt t="93023" x="7707313" y="6611938"/>
          <p14:tracePt t="93026" x="7743825" y="6611938"/>
          <p14:tracePt t="93035" x="7780338" y="6619875"/>
          <p14:tracePt t="93043" x="7808913" y="6619875"/>
          <p14:tracePt t="93051" x="7835900" y="6619875"/>
          <p14:tracePt t="93060" x="7862888" y="6619875"/>
          <p14:tracePt t="93067" x="7889875" y="6619875"/>
          <p14:tracePt t="93079" x="7926388" y="6619875"/>
          <p14:tracePt t="93086" x="7935913" y="6619875"/>
          <p14:tracePt t="93093" x="7972425" y="6619875"/>
          <p14:tracePt t="93100" x="7999413" y="6619875"/>
          <p14:tracePt t="93105" x="8027988" y="6619875"/>
          <p14:tracePt t="93114" x="8054975" y="6619875"/>
          <p14:tracePt t="93123" x="8091488" y="6611938"/>
          <p14:tracePt t="93129" x="8118475" y="6611938"/>
          <p14:tracePt t="93137" x="8147050" y="6602413"/>
          <p14:tracePt t="93145" x="8164513" y="6602413"/>
          <p14:tracePt t="93153" x="8183563" y="6602413"/>
          <p14:tracePt t="93161" x="8191500" y="6602413"/>
          <p14:tracePt t="93169" x="8201025" y="6592888"/>
          <p14:tracePt t="93177" x="8220075" y="6592888"/>
          <p14:tracePt t="93185" x="8220075" y="6583363"/>
          <p14:tracePt t="93193" x="8237538" y="6583363"/>
          <p14:tracePt t="93200" x="8264525" y="6575425"/>
          <p14:tracePt t="93207" x="8283575" y="6575425"/>
          <p14:tracePt t="93215" x="8320088" y="6565900"/>
          <p14:tracePt t="93223" x="8337550" y="6556375"/>
          <p14:tracePt t="93232" x="8366125" y="6556375"/>
          <p14:tracePt t="93239" x="8383588" y="6546850"/>
          <p14:tracePt t="93248" x="8410575" y="6538913"/>
          <p14:tracePt t="93260" x="8447088" y="6529388"/>
          <p14:tracePt t="93266" x="8475663" y="6510338"/>
          <p14:tracePt t="93272" x="8502650" y="6502400"/>
          <p14:tracePt t="93280" x="8529638" y="6492875"/>
          <p14:tracePt t="93287" x="8566150" y="6492875"/>
          <p14:tracePt t="93296" x="8585200" y="6483350"/>
          <p14:tracePt t="93303" x="8602663" y="6473825"/>
          <p14:tracePt t="93311" x="8612188" y="6465888"/>
          <p14:tracePt t="93492" x="8593138" y="6465888"/>
          <p14:tracePt t="93499" x="8575675" y="6465888"/>
          <p14:tracePt t="93512" x="8556625" y="6465888"/>
          <p14:tracePt t="93520" x="8529638" y="6465888"/>
          <p14:tracePt t="93527" x="8512175" y="6473825"/>
          <p14:tracePt t="93533" x="8475663" y="6483350"/>
          <p14:tracePt t="93540" x="8466138" y="6492875"/>
          <p14:tracePt t="93553" x="8456613" y="6492875"/>
          <p14:tracePt t="93561" x="8447088" y="6502400"/>
          <p14:tracePt t="93594" x="8439150" y="6502400"/>
          <p14:tracePt t="93601" x="8429625" y="6502400"/>
          <p14:tracePt t="93609" x="8420100" y="6502400"/>
          <p14:tracePt t="93631" x="8410575" y="6502400"/>
          <p14:tracePt t="93656" x="8402638" y="6502400"/>
          <p14:tracePt t="93687" x="8393113" y="6502400"/>
          <p14:tracePt t="93870" x="8420100" y="6502400"/>
          <p14:tracePt t="93881" x="8439150" y="6492875"/>
          <p14:tracePt t="93889" x="8456613" y="6483350"/>
          <p14:tracePt t="93895" x="8475663" y="6473825"/>
          <p14:tracePt t="93900" x="8502650" y="6473825"/>
          <p14:tracePt t="93906" x="8520113" y="6465888"/>
          <p14:tracePt t="93921" x="8548688" y="6456363"/>
          <p14:tracePt t="93926" x="8585200" y="6446838"/>
          <p14:tracePt t="93934" x="8612188" y="6437313"/>
          <p14:tracePt t="93938" x="8658225" y="6429375"/>
          <p14:tracePt t="93949" x="8685213" y="6419850"/>
          <p14:tracePt t="93955" x="8712200" y="6400800"/>
          <p14:tracePt t="93967" x="8739188" y="6400800"/>
          <p14:tracePt t="93976" x="8775700" y="6400800"/>
          <p14:tracePt t="93981" x="8812213" y="6400800"/>
          <p14:tracePt t="93987" x="8840788" y="6400800"/>
          <p14:tracePt t="94001" x="8904288" y="6392863"/>
          <p14:tracePt t="94009" x="8931275" y="6392863"/>
          <p14:tracePt t="94017" x="8959850" y="6392863"/>
          <p14:tracePt t="94030" x="8986838" y="6392863"/>
          <p14:tracePt t="94037" x="9023350" y="6392863"/>
          <p14:tracePt t="94050" x="9050338" y="6392863"/>
          <p14:tracePt t="94057" x="9059863" y="6392863"/>
          <p14:tracePt t="94066" x="9069388" y="6392863"/>
          <p14:tracePt t="94081" x="9077325" y="6392863"/>
          <p14:tracePt t="94094" x="9086850" y="6392863"/>
          <p14:tracePt t="94115" x="9096375" y="6392863"/>
          <p14:tracePt t="94224" x="9105900" y="6392863"/>
          <p14:tracePt t="94229" x="9113838" y="6392863"/>
          <p14:tracePt t="94237" x="9132888" y="6392863"/>
          <p14:tracePt t="94247" x="9142413" y="6392863"/>
          <p14:tracePt t="94253" x="9159875" y="6392863"/>
          <p14:tracePt t="94262" x="9186863" y="6392863"/>
          <p14:tracePt t="94269" x="9215438" y="6392863"/>
          <p14:tracePt t="94278" x="9242425" y="6400800"/>
          <p14:tracePt t="94285" x="9278938" y="6400800"/>
          <p14:tracePt t="94294" x="9305925" y="6400800"/>
          <p14:tracePt t="94301" x="9315450" y="6410325"/>
          <p14:tracePt t="94538" x="9324975" y="6410325"/>
          <p14:tracePt t="94562" x="9332913" y="6410325"/>
          <p14:tracePt t="94579" x="9361488" y="6410325"/>
          <p14:tracePt t="94587" x="9388475" y="6400800"/>
          <p14:tracePt t="94595" x="9424988" y="6392863"/>
          <p14:tracePt t="94602" x="9451975" y="6392863"/>
          <p14:tracePt t="94609" x="9478963" y="6392863"/>
          <p14:tracePt t="94615" x="9498013" y="6392863"/>
          <p14:tracePt t="94623" x="9507538" y="6392863"/>
          <p14:tracePt t="94632" x="9515475" y="6392863"/>
          <p14:tracePt t="95639" x="9515475" y="6383338"/>
          <p14:tracePt t="95654" x="9525000" y="6373813"/>
          <p14:tracePt t="95661" x="9544050" y="6346825"/>
          <p14:tracePt t="95669" x="9551988" y="6310313"/>
          <p14:tracePt t="95677" x="9571038" y="6264275"/>
          <p14:tracePt t="95685" x="9617075" y="6181725"/>
          <p14:tracePt t="95691" x="9634538" y="6100763"/>
          <p14:tracePt t="95699" x="9680575" y="6018213"/>
          <p14:tracePt t="95707" x="9707563" y="5945188"/>
          <p14:tracePt t="95714" x="9734550" y="5881688"/>
          <p14:tracePt t="95723" x="9744075" y="5816600"/>
          <p14:tracePt t="95732" x="9753600" y="5780088"/>
          <p14:tracePt t="95739" x="9763125" y="5753100"/>
          <p14:tracePt t="95748" x="9772650" y="5716588"/>
          <p14:tracePt t="95759" x="9780588" y="5689600"/>
          <p14:tracePt t="95765" x="9790113" y="5661025"/>
          <p14:tracePt t="95776" x="9799638" y="5624513"/>
          <p14:tracePt t="95780" x="9817100" y="5588000"/>
          <p14:tracePt t="95788" x="9826625" y="5551488"/>
          <p14:tracePt t="95799" x="9836150" y="5524500"/>
          <p14:tracePt t="95803" x="9845675" y="5487988"/>
          <p14:tracePt t="95810" x="9853613" y="5451475"/>
          <p14:tracePt t="95817" x="9863138" y="5424488"/>
          <p14:tracePt t="95829" x="9872663" y="5397500"/>
          <p14:tracePt t="95837" x="9882188" y="5378450"/>
          <p14:tracePt t="95843" x="9882188" y="5368925"/>
          <p14:tracePt t="95850" x="9882188" y="5360988"/>
          <p14:tracePt t="95857" x="9890125" y="5351463"/>
          <p14:tracePt t="101478" x="9890125" y="5341938"/>
          <p14:tracePt t="101485" x="9853613" y="5332413"/>
          <p14:tracePt t="101493" x="9809163" y="5314950"/>
          <p14:tracePt t="101501" x="9734550" y="5295900"/>
          <p14:tracePt t="101510" x="9634538" y="5259388"/>
          <p14:tracePt t="101517" x="9507538" y="5214938"/>
          <p14:tracePt t="101527" x="9369425" y="5168900"/>
          <p14:tracePt t="101533" x="9205913" y="5105400"/>
          <p14:tracePt t="101543" x="9013825" y="5040313"/>
          <p14:tracePt t="101549" x="8812213" y="4959350"/>
          <p14:tracePt t="101560" x="8639175" y="4884738"/>
          <p14:tracePt t="101565" x="8512175" y="4821238"/>
          <p14:tracePt t="101573" x="8374063" y="4748213"/>
          <p14:tracePt t="101581" x="8256588" y="4694238"/>
          <p14:tracePt t="101587" x="8137525" y="4629150"/>
          <p14:tracePt t="101594" x="8027988" y="4575175"/>
          <p14:tracePt t="101603" x="7908925" y="4519613"/>
          <p14:tracePt t="101611" x="7772400" y="4456113"/>
          <p14:tracePt t="101619" x="7653338" y="4402138"/>
          <p14:tracePt t="101628" x="7543800" y="4337050"/>
          <p14:tracePt t="101635" x="7407275" y="4300538"/>
          <p14:tracePt t="101644" x="7259638" y="4256088"/>
          <p14:tracePt t="101651" x="7105650" y="4210050"/>
          <p14:tracePt t="101659" x="6940550" y="4164013"/>
          <p14:tracePt t="101667" x="6777038" y="4117975"/>
          <p14:tracePt t="101677" x="6565900" y="4064000"/>
          <p14:tracePt t="101683" x="6337300" y="4000500"/>
          <p14:tracePt t="101691" x="6146800" y="3935413"/>
          <p14:tracePt t="101697" x="5918200" y="3862388"/>
          <p14:tracePt t="101705" x="5653088" y="3789363"/>
          <p14:tracePt t="101713" x="5351463" y="3706813"/>
          <p14:tracePt t="101722" x="5086350" y="3616325"/>
          <p14:tracePt t="101728" x="4748213" y="3506788"/>
          <p14:tracePt t="101737" x="4438650" y="3406775"/>
          <p14:tracePt t="101745" x="4192588" y="3351213"/>
          <p14:tracePt t="101753" x="3963988" y="3278188"/>
          <p14:tracePt t="101762" x="3735388" y="3205163"/>
          <p14:tracePt t="101769" x="3552825" y="3178175"/>
          <p14:tracePt t="101777" x="3351213" y="3159125"/>
          <p14:tracePt t="101785" x="3151188" y="3151188"/>
          <p14:tracePt t="101794" x="2932113" y="3151188"/>
          <p14:tracePt t="101801" x="2703513" y="3151188"/>
          <p14:tracePt t="101806" x="2474913" y="3151188"/>
          <p14:tracePt t="101814" x="2273300" y="3151188"/>
          <p14:tracePt t="101824" x="2090738" y="3151188"/>
          <p14:tracePt t="101831" x="1944688" y="3151188"/>
          <p14:tracePt t="101839" x="1817688" y="3151188"/>
          <p14:tracePt t="101847" x="1689100" y="3151188"/>
          <p14:tracePt t="101855" x="1579563" y="3151188"/>
          <p14:tracePt t="101863" x="1470025" y="3168650"/>
          <p14:tracePt t="101871" x="1360488" y="3178175"/>
          <p14:tracePt t="101879" x="1260475" y="3195638"/>
          <p14:tracePt t="101888" x="1150938" y="3205163"/>
          <p14:tracePt t="101895" x="1077913" y="3224213"/>
          <p14:tracePt t="101904" x="995363" y="3232150"/>
          <p14:tracePt t="101911" x="958850" y="3241675"/>
          <p14:tracePt t="101919" x="931863" y="3241675"/>
          <p14:tracePt t="101927" x="895350" y="3251200"/>
          <p14:tracePt t="101933" x="868363" y="3268663"/>
          <p14:tracePt t="101942" x="839788" y="3268663"/>
          <p14:tracePt t="101949" x="803275" y="3278188"/>
          <p14:tracePt t="101959" x="776288" y="3278188"/>
          <p14:tracePt t="101965" x="749300" y="3287713"/>
          <p14:tracePt t="101973" x="730250" y="3297238"/>
          <p14:tracePt t="101981" x="712788" y="3305175"/>
          <p14:tracePt t="101989" x="693738" y="3305175"/>
          <p14:tracePt t="101998" x="684213" y="3314700"/>
          <p14:tracePt t="102005" x="676275" y="3314700"/>
          <p14:tracePt t="102014" x="666750" y="3314700"/>
          <p14:tracePt t="102360" x="693738" y="3314700"/>
          <p14:tracePt t="102367" x="776288" y="3297238"/>
          <p14:tracePt t="102373" x="885825" y="3287713"/>
          <p14:tracePt t="102381" x="995363" y="3287713"/>
          <p14:tracePt t="102389" x="1104900" y="3268663"/>
          <p14:tracePt t="102397" x="1214438" y="3268663"/>
          <p14:tracePt t="102405" x="1333500" y="3260725"/>
          <p14:tracePt t="102414" x="1423988" y="3260725"/>
          <p14:tracePt t="102421" x="1497013" y="3260725"/>
          <p14:tracePt t="102429" x="1533525" y="3260725"/>
          <p14:tracePt t="102437" x="1570038" y="3260725"/>
          <p14:tracePt t="102445" x="1579563" y="3260725"/>
          <p14:tracePt t="102699" x="1570038" y="3278188"/>
          <p14:tracePt t="102704" x="1562100" y="3314700"/>
          <p14:tracePt t="102711" x="1543050" y="3351213"/>
          <p14:tracePt t="102719" x="1525588" y="3397250"/>
          <p14:tracePt t="102727" x="1516063" y="3460750"/>
          <p14:tracePt t="102735" x="1489075" y="3524250"/>
          <p14:tracePt t="102744" x="1479550" y="3579813"/>
          <p14:tracePt t="102751" x="1452563" y="3662363"/>
          <p14:tracePt t="102761" x="1423988" y="3725863"/>
          <p14:tracePt t="102767" x="1397000" y="3779838"/>
          <p14:tracePt t="102776" x="1379538" y="3844925"/>
          <p14:tracePt t="102784" x="1350963" y="3908425"/>
          <p14:tracePt t="102792" x="1314450" y="3971925"/>
          <p14:tracePt t="102799" x="1296988" y="4027488"/>
          <p14:tracePt t="102810" x="1260475" y="4090988"/>
          <p14:tracePt t="102815" x="1223963" y="4173538"/>
          <p14:tracePt t="102824" x="1196975" y="4256088"/>
          <p14:tracePt t="102829" x="1150938" y="4337050"/>
          <p14:tracePt t="102837" x="1114425" y="4419600"/>
          <p14:tracePt t="102845" x="1087438" y="4492625"/>
          <p14:tracePt t="102853" x="1050925" y="4592638"/>
          <p14:tracePt t="102861" x="1004888" y="4711700"/>
          <p14:tracePt t="102869" x="958850" y="4803775"/>
          <p14:tracePt t="102877" x="922338" y="4903788"/>
          <p14:tracePt t="102885" x="876300" y="5022850"/>
          <p14:tracePt t="102894" x="831850" y="5095875"/>
          <p14:tracePt t="102901" x="793750" y="5178425"/>
          <p14:tracePt t="102910" x="757238" y="5259388"/>
          <p14:tracePt t="102917" x="730250" y="5305425"/>
          <p14:tracePt t="102926" x="693738" y="5351463"/>
          <p14:tracePt t="102934" x="657225" y="5405438"/>
          <p14:tracePt t="102938" x="620713" y="5451475"/>
          <p14:tracePt t="102947" x="593725" y="5478463"/>
          <p14:tracePt t="102956" x="557213" y="5514975"/>
          <p14:tracePt t="102963" x="530225" y="5561013"/>
          <p14:tracePt t="102972" x="493713" y="5588000"/>
          <p14:tracePt t="102979" x="465138" y="5624513"/>
          <p14:tracePt t="102987" x="428625" y="5653088"/>
          <p14:tracePt t="102995" x="401638" y="5689600"/>
          <p14:tracePt t="103003" x="365125" y="5716588"/>
          <p14:tracePt t="103011" x="319088" y="5753100"/>
          <p14:tracePt t="103019" x="292100" y="5770563"/>
          <p14:tracePt t="103027" x="255588" y="5799138"/>
          <p14:tracePt t="103035" x="238125" y="5807075"/>
          <p14:tracePt t="103044" x="219075" y="5816600"/>
          <p14:tracePt t="103052" x="209550" y="5826125"/>
          <p14:tracePt t="103058" x="201613" y="5826125"/>
          <p14:tracePt t="103081" x="201613" y="5835650"/>
          <p14:tracePt t="103146" x="201613" y="5843588"/>
          <p14:tracePt t="103153" x="238125" y="5843588"/>
          <p14:tracePt t="103161" x="274638" y="5843588"/>
          <p14:tracePt t="103167" x="328613" y="5843588"/>
          <p14:tracePt t="103175" x="401638" y="5843588"/>
          <p14:tracePt t="103184" x="501650" y="5843588"/>
          <p14:tracePt t="103192" x="611188" y="5843588"/>
          <p14:tracePt t="103199" x="720725" y="5843588"/>
          <p14:tracePt t="103208" x="831850" y="5843588"/>
          <p14:tracePt t="103215" x="922338" y="5862638"/>
          <p14:tracePt t="103224" x="1004888" y="5889625"/>
          <p14:tracePt t="103231" x="1077913" y="5899150"/>
          <p14:tracePt t="103240" x="1123950" y="5908675"/>
          <p14:tracePt t="103247" x="1177925" y="5926138"/>
          <p14:tracePt t="103255" x="1214438" y="5935663"/>
          <p14:tracePt t="103263" x="1241425" y="5945188"/>
          <p14:tracePt t="103272" x="1270000" y="5954713"/>
          <p14:tracePt t="103277" x="1306513" y="5954713"/>
          <p14:tracePt t="103285" x="1314450" y="5954713"/>
          <p14:tracePt t="103294" x="1333500" y="5954713"/>
          <p14:tracePt t="103301" x="1350963" y="5954713"/>
          <p14:tracePt t="103310" x="1370013" y="5954713"/>
          <p14:tracePt t="103317" x="1397000" y="5954713"/>
          <p14:tracePt t="103326" x="1433513" y="5962650"/>
          <p14:tracePt t="103333" x="1470025" y="5962650"/>
          <p14:tracePt t="103342" x="1516063" y="5972175"/>
          <p14:tracePt t="103349" x="1570038" y="5972175"/>
          <p14:tracePt t="103357" x="1606550" y="5972175"/>
          <p14:tracePt t="103365" x="1662113" y="5972175"/>
          <p14:tracePt t="103376" x="1744663" y="5972175"/>
          <p14:tracePt t="103382" x="1817688" y="5954713"/>
          <p14:tracePt t="103387" x="1900238" y="5945188"/>
          <p14:tracePt t="103394" x="2009775" y="5926138"/>
          <p14:tracePt t="103403" x="2100263" y="5899150"/>
          <p14:tracePt t="103411" x="2200275" y="5872163"/>
          <p14:tracePt t="103419" x="2255838" y="5862638"/>
          <p14:tracePt t="103427" x="2319338" y="5835650"/>
          <p14:tracePt t="103435" x="2382838" y="5826125"/>
          <p14:tracePt t="103443" x="2419350" y="5816600"/>
          <p14:tracePt t="103451" x="2457450" y="5807075"/>
          <p14:tracePt t="103460" x="2484438" y="5799138"/>
          <p14:tracePt t="103467" x="2501900" y="5789613"/>
          <p14:tracePt t="103477" x="2520950" y="5780088"/>
          <p14:tracePt t="103483" x="2547938" y="5762625"/>
          <p14:tracePt t="103495" x="2566988" y="5753100"/>
          <p14:tracePt t="103509" x="2620963" y="5734050"/>
          <p14:tracePt t="103517" x="2630488" y="5726113"/>
          <p14:tracePt t="103524" x="2647950" y="5726113"/>
          <p14:tracePt t="103531" x="2667000" y="5716588"/>
          <p14:tracePt t="103537" x="2693988" y="5697538"/>
          <p14:tracePt t="103545" x="2720975" y="5689600"/>
          <p14:tracePt t="103554" x="2749550" y="5680075"/>
          <p14:tracePt t="103561" x="2794000" y="5670550"/>
          <p14:tracePt t="103569" x="2822575" y="5661025"/>
          <p14:tracePt t="103577" x="2840038" y="5653088"/>
          <p14:tracePt t="103585" x="2859088" y="5653088"/>
          <p14:tracePt t="103722" x="2859088" y="5643563"/>
          <p14:tracePt t="103801" x="2913063" y="5634038"/>
          <p14:tracePt t="103808" x="2986088" y="5624513"/>
          <p14:tracePt t="103814" x="3068638" y="5607050"/>
          <p14:tracePt t="103821" x="3141663" y="5607050"/>
          <p14:tracePt t="103829" x="3214688" y="5597525"/>
          <p14:tracePt t="103835" x="3260725" y="5588000"/>
          <p14:tracePt t="103843" x="3297238" y="5588000"/>
          <p14:tracePt t="103851" x="3324225" y="5588000"/>
          <p14:tracePt t="103860" x="3360738" y="5580063"/>
          <p14:tracePt t="103867" x="3387725" y="5580063"/>
          <p14:tracePt t="103876" x="3416300" y="5561013"/>
          <p14:tracePt t="103883" x="3452813" y="5551488"/>
          <p14:tracePt t="103892" x="3460750" y="5551488"/>
          <p14:tracePt t="103899" x="3497263" y="5543550"/>
          <p14:tracePt t="103909" x="3516313" y="5543550"/>
          <p14:tracePt t="103915" x="3533775" y="5534025"/>
          <p14:tracePt t="103925" x="3543300" y="5524500"/>
          <p14:tracePt t="103939" x="3552825" y="5524500"/>
          <p14:tracePt t="103946" x="3562350" y="5514975"/>
          <p14:tracePt t="103953" x="3570288" y="5514975"/>
          <p14:tracePt t="103961" x="3570288" y="5507038"/>
          <p14:tracePt t="103969" x="3579813" y="5497513"/>
          <p14:tracePt t="103977" x="3598863" y="5478463"/>
          <p14:tracePt t="103985" x="3616325" y="5434013"/>
          <p14:tracePt t="103993" x="3662363" y="5351463"/>
          <p14:tracePt t="104001" x="3698875" y="5241925"/>
          <p14:tracePt t="104009" x="3725863" y="5105400"/>
          <p14:tracePt t="104017" x="3771900" y="4995863"/>
          <p14:tracePt t="104026" x="3817938" y="4840288"/>
          <p14:tracePt t="104042" x="3908425" y="4529138"/>
          <p14:tracePt t="104049" x="3954463" y="4346575"/>
          <p14:tracePt t="104055" x="3981450" y="4154488"/>
          <p14:tracePt t="104063" x="4000500" y="3971925"/>
          <p14:tracePt t="104071" x="4017963" y="3789363"/>
          <p14:tracePt t="104079" x="4017963" y="3633788"/>
          <p14:tracePt t="104087" x="4017963" y="3506788"/>
          <p14:tracePt t="104095" x="4017963" y="3378200"/>
          <p14:tracePt t="104103" x="4017963" y="3268663"/>
          <p14:tracePt t="104111" x="4008438" y="3168650"/>
          <p14:tracePt t="104119" x="4008438" y="3114675"/>
          <p14:tracePt t="104127" x="4008438" y="3059113"/>
          <p14:tracePt t="104135" x="4000500" y="3013075"/>
          <p14:tracePt t="104143" x="4000500" y="2986088"/>
          <p14:tracePt t="104151" x="4000500" y="2949575"/>
          <p14:tracePt t="104159" x="4000500" y="2903538"/>
          <p14:tracePt t="104164" x="4000500" y="2876550"/>
          <p14:tracePt t="104174" x="4000500" y="2849563"/>
          <p14:tracePt t="104181" x="3990975" y="2813050"/>
          <p14:tracePt t="104190" x="3990975" y="2784475"/>
          <p14:tracePt t="104197" x="3990975" y="2767013"/>
          <p14:tracePt t="104206" x="3990975" y="2740025"/>
          <p14:tracePt t="104213" x="3990975" y="2711450"/>
          <p14:tracePt t="104221" x="3990975" y="2667000"/>
          <p14:tracePt t="104229" x="3990975" y="2630488"/>
          <p14:tracePt t="104238" x="3990975" y="2574925"/>
          <p14:tracePt t="104246" x="3990975" y="2501900"/>
          <p14:tracePt t="104253" x="3990975" y="2428875"/>
          <p14:tracePt t="104261" x="3981450" y="2365375"/>
          <p14:tracePt t="104269" x="3971925" y="2319338"/>
          <p14:tracePt t="104277" x="3954463" y="2282825"/>
          <p14:tracePt t="104285" x="3954463" y="2265363"/>
          <p14:tracePt t="104291" x="3944938" y="2246313"/>
          <p14:tracePt t="104299" x="3944938" y="2236788"/>
          <p14:tracePt t="104309" x="3944938" y="2228850"/>
          <p14:tracePt t="104315" x="3944938" y="2219325"/>
          <p14:tracePt t="104323" x="3944938" y="2209800"/>
          <p14:tracePt t="104331" x="3935413" y="2209800"/>
          <p14:tracePt t="104341" x="3927475" y="2200275"/>
          <p14:tracePt t="104347" x="3927475" y="2192338"/>
          <p14:tracePt t="104356" x="3917950" y="2182813"/>
          <p14:tracePt t="104363" x="3908425" y="2173288"/>
          <p14:tracePt t="104372" x="3898900" y="2163763"/>
          <p14:tracePt t="104378" x="3890963" y="2146300"/>
          <p14:tracePt t="104387" x="3881438" y="2119313"/>
          <p14:tracePt t="104392" x="3871913" y="2109788"/>
          <p14:tracePt t="104402" x="3862388" y="2090738"/>
          <p14:tracePt t="104417" x="3862388" y="2082800"/>
          <p14:tracePt t="104425" x="3862388" y="2073275"/>
          <p14:tracePt t="104433" x="3862388" y="2063750"/>
          <p14:tracePt t="104441" x="3862388" y="2054225"/>
          <p14:tracePt t="104458" x="3862388" y="2046288"/>
          <p14:tracePt t="104465" x="3871913" y="2036763"/>
          <p14:tracePt t="104474" x="3881438" y="2036763"/>
          <p14:tracePt t="104481" x="3898900" y="2027238"/>
          <p14:tracePt t="104490" x="3917950" y="2017713"/>
          <p14:tracePt t="104497" x="3944938" y="2000250"/>
          <p14:tracePt t="104503" x="3990975" y="1990725"/>
          <p14:tracePt t="104511" x="4027488" y="1981200"/>
          <p14:tracePt t="104519" x="4073525" y="1973263"/>
          <p14:tracePt t="104527" x="4100513" y="1963738"/>
          <p14:tracePt t="104535" x="4137025" y="1954213"/>
          <p14:tracePt t="104543" x="4156075" y="1954213"/>
          <p14:tracePt t="104551" x="4156075" y="1944688"/>
          <p14:tracePt t="104858" x="4164013" y="1944688"/>
          <p14:tracePt t="104865" x="4173538" y="1963738"/>
          <p14:tracePt t="104874" x="4210050" y="2009775"/>
          <p14:tracePt t="104881" x="4237038" y="2036763"/>
          <p14:tracePt t="104891" x="4292600" y="2090738"/>
          <p14:tracePt t="104897" x="4319588" y="2119313"/>
          <p14:tracePt t="104907" x="4375150" y="2155825"/>
          <p14:tracePt t="104913" x="4419600" y="2192338"/>
          <p14:tracePt t="104923" x="4465638" y="2209800"/>
          <p14:tracePt t="104929" x="4511675" y="2246313"/>
          <p14:tracePt t="104937" x="4557713" y="2273300"/>
          <p14:tracePt t="104945" x="4638675" y="2309813"/>
          <p14:tracePt t="104954" x="4703763" y="2346325"/>
          <p14:tracePt t="104959" x="4776788" y="2374900"/>
          <p14:tracePt t="104967" x="4857750" y="2401888"/>
          <p14:tracePt t="104975" x="4949825" y="2419350"/>
          <p14:tracePt t="104983" x="5068888" y="2447925"/>
          <p14:tracePt t="104992" x="5178425" y="2474913"/>
          <p14:tracePt t="104998" x="5314950" y="2501900"/>
          <p14:tracePt t="105009" x="5424488" y="2511425"/>
          <p14:tracePt t="105015" x="5534025" y="2528888"/>
          <p14:tracePt t="105024" x="5643563" y="2547938"/>
          <p14:tracePt t="105031" x="5745163" y="2557463"/>
          <p14:tracePt t="105041" x="5818188" y="2565400"/>
          <p14:tracePt t="105058" x="5918200" y="2593975"/>
          <p14:tracePt t="105063" x="5945188" y="2593975"/>
          <p14:tracePt t="105071" x="5954713" y="2601913"/>
          <p14:tracePt t="105076" x="5972175" y="2601913"/>
          <p14:tracePt t="105085" x="5981700" y="2601913"/>
          <p14:tracePt t="105093" x="5991225" y="2601913"/>
          <p14:tracePt t="105101" x="6000750" y="2601913"/>
          <p14:tracePt t="105109" x="6000750" y="2611438"/>
          <p14:tracePt t="105118" x="6008688" y="2611438"/>
          <p14:tracePt t="105125" x="6018213" y="2611438"/>
          <p14:tracePt t="105133" x="6027738" y="2611438"/>
          <p14:tracePt t="105141" x="6037263" y="2611438"/>
          <p14:tracePt t="105149" x="6045200" y="2611438"/>
          <p14:tracePt t="105158" x="6064250" y="2611438"/>
          <p14:tracePt t="105165" x="6064250" y="2620963"/>
          <p14:tracePt t="105175" x="6081713" y="2620963"/>
          <p14:tracePt t="105178" x="6091238" y="2630488"/>
          <p14:tracePt t="105187" x="6100763" y="2630488"/>
          <p14:tracePt t="105196" x="6118225" y="2638425"/>
          <p14:tracePt t="105203" x="6127750" y="2638425"/>
          <p14:tracePt t="105433" x="6118225" y="2630488"/>
          <p14:tracePt t="105448" x="6110288" y="2630488"/>
          <p14:tracePt t="105456" x="6100763" y="2601913"/>
          <p14:tracePt t="105463" x="6091238" y="2584450"/>
          <p14:tracePt t="105472" x="6081713" y="2574925"/>
          <p14:tracePt t="105479" x="6073775" y="2565400"/>
          <p14:tracePt t="105487" x="6073775" y="2557463"/>
          <p14:tracePt t="105496" x="6064250" y="2547938"/>
          <p14:tracePt t="105503" x="6064250" y="2538413"/>
          <p14:tracePt t="105511" x="6054725" y="2528888"/>
          <p14:tracePt t="105519" x="6045200" y="2528888"/>
          <p14:tracePt t="105525" x="6045200" y="2520950"/>
          <p14:tracePt t="105534" x="6037263" y="2511425"/>
          <p14:tracePt t="105541" x="6027738" y="2501900"/>
          <p14:tracePt t="105549" x="6018213" y="2492375"/>
          <p14:tracePt t="105557" x="6018213" y="2484438"/>
          <p14:tracePt t="105565" x="6008688" y="2474913"/>
          <p14:tracePt t="105574" x="6000750" y="2474913"/>
          <p14:tracePt t="105581" x="5991225" y="2465388"/>
          <p14:tracePt t="105589" x="5991225" y="2455863"/>
          <p14:tracePt t="105597" x="5981700" y="2455863"/>
          <p14:tracePt t="105606" x="5972175" y="2455863"/>
          <p14:tracePt t="105613" x="5972175" y="2447925"/>
          <p14:tracePt t="105622" x="5964238" y="2447925"/>
          <p14:tracePt t="105675" x="5954713" y="2447925"/>
          <p14:tracePt t="105735" x="5945188" y="2447925"/>
          <p14:tracePt t="106242" x="5964238" y="2447925"/>
          <p14:tracePt t="106257" x="5981700" y="2447925"/>
          <p14:tracePt t="106265" x="5991225" y="2438400"/>
          <p14:tracePt t="106274" x="6008688" y="2438400"/>
          <p14:tracePt t="106281" x="6018213" y="2438400"/>
          <p14:tracePt t="106290" x="6045200" y="2428875"/>
          <p14:tracePt t="106297" x="6073775" y="2428875"/>
          <p14:tracePt t="106307" x="6100763" y="2419350"/>
          <p14:tracePt t="106311" x="6127750" y="2411413"/>
          <p14:tracePt t="106319" x="6164263" y="2401888"/>
          <p14:tracePt t="106327" x="6183313" y="2401888"/>
          <p14:tracePt t="106335" x="6210300" y="2392363"/>
          <p14:tracePt t="106343" x="6237288" y="2382838"/>
          <p14:tracePt t="106351" x="6264275" y="2382838"/>
          <p14:tracePt t="106359" x="6310313" y="2374900"/>
          <p14:tracePt t="106367" x="6356350" y="2374900"/>
          <p14:tracePt t="106375" x="6392863" y="2355850"/>
          <p14:tracePt t="106383" x="6438900" y="2346325"/>
          <p14:tracePt t="106391" x="6475413" y="2346325"/>
          <p14:tracePt t="106399" x="6521450" y="2346325"/>
          <p14:tracePt t="106408" x="6557963" y="2346325"/>
          <p14:tracePt t="106416" x="6602413" y="2338388"/>
          <p14:tracePt t="106421" x="6630988" y="2338388"/>
          <p14:tracePt t="106429" x="6675438" y="2328863"/>
          <p14:tracePt t="106437" x="6711950" y="2328863"/>
          <p14:tracePt t="106445" x="6757988" y="2328863"/>
          <p14:tracePt t="106454" x="6784975" y="2328863"/>
          <p14:tracePt t="106461" x="6813550" y="2328863"/>
          <p14:tracePt t="106469" x="6840538" y="2328863"/>
          <p14:tracePt t="106477" x="6867525" y="2319338"/>
          <p14:tracePt t="106485" x="6904038" y="2319338"/>
          <p14:tracePt t="106493" x="6931025" y="2319338"/>
          <p14:tracePt t="106501" x="6959600" y="2319338"/>
          <p14:tracePt t="106509" x="7004050" y="2319338"/>
          <p14:tracePt t="106517" x="7040563" y="2319338"/>
          <p14:tracePt t="106525" x="7096125" y="2319338"/>
          <p14:tracePt t="106531" x="7169150" y="2319338"/>
          <p14:tracePt t="106540" x="7223125" y="2319338"/>
          <p14:tracePt t="106547" x="7288213" y="2319338"/>
          <p14:tracePt t="106556" x="7361238" y="2319338"/>
          <p14:tracePt t="106563" x="7415213" y="2319338"/>
          <p14:tracePt t="106571" x="7451725" y="2319338"/>
          <p14:tracePt t="106579" x="7488238" y="2319338"/>
          <p14:tracePt t="106587" x="7516813" y="2319338"/>
          <p14:tracePt t="106595" x="7524750" y="2319338"/>
          <p14:tracePt t="106612" x="7534275" y="2319338"/>
          <p14:tracePt t="106619" x="7553325" y="2319338"/>
          <p14:tracePt t="106627" x="7570788" y="2319338"/>
          <p14:tracePt t="106636" x="7597775" y="2319338"/>
          <p14:tracePt t="106643" x="7634288" y="2319338"/>
          <p14:tracePt t="106649" x="7662863" y="2319338"/>
          <p14:tracePt t="106658" x="7699375" y="2319338"/>
          <p14:tracePt t="106666" x="7726363" y="2319338"/>
          <p14:tracePt t="106674" x="7762875" y="2328863"/>
          <p14:tracePt t="106681" x="7789863" y="2328863"/>
          <p14:tracePt t="106691" x="7816850" y="2328863"/>
          <p14:tracePt t="106697" x="7835900" y="2328863"/>
          <p14:tracePt t="106706" x="7845425" y="2338388"/>
          <p14:tracePt t="106713" x="7853363" y="2338388"/>
          <p14:tracePt t="106722" x="7862888" y="2338388"/>
          <p14:tracePt t="106729" x="7872413" y="2338388"/>
          <p14:tracePt t="106746" x="7889875" y="2346325"/>
          <p14:tracePt t="106754" x="7908925" y="2346325"/>
          <p14:tracePt t="106759" x="7935913" y="2355850"/>
          <p14:tracePt t="106767" x="7972425" y="2365375"/>
          <p14:tracePt t="106774" x="7999413" y="2365375"/>
          <p14:tracePt t="106783" x="8027988" y="2374900"/>
          <p14:tracePt t="106792" x="8054975" y="2374900"/>
          <p14:tracePt t="106799" x="8091488" y="2374900"/>
          <p14:tracePt t="106808" x="8108950" y="2382838"/>
          <p14:tracePt t="106815" x="8128000" y="2382838"/>
          <p14:tracePt t="106824" x="8147050" y="2382838"/>
          <p14:tracePt t="106831" x="8174038" y="2382838"/>
          <p14:tracePt t="106841" x="8191500" y="2382838"/>
          <p14:tracePt t="106847" x="8210550" y="2392363"/>
          <p14:tracePt t="106856" x="8228013" y="2392363"/>
          <p14:tracePt t="106863" x="8247063" y="2392363"/>
          <p14:tracePt t="106877" x="8256588" y="2401888"/>
          <p14:tracePt t="106886" x="8264525" y="2401888"/>
          <p14:tracePt t="106893" x="8274050" y="2401888"/>
          <p14:tracePt t="107012" x="8283575" y="2401888"/>
          <p14:tracePt t="107028" x="8293100" y="2401888"/>
          <p14:tracePt t="107034" x="8301038" y="2411413"/>
          <p14:tracePt t="107319" x="8293100" y="2419350"/>
          <p14:tracePt t="107327" x="8283575" y="2419350"/>
          <p14:tracePt t="107341" x="8274050" y="2419350"/>
          <p14:tracePt t="107349" x="8274050" y="2428875"/>
          <p14:tracePt t="107357" x="8256588" y="2428875"/>
          <p14:tracePt t="107365" x="8247063" y="2428875"/>
          <p14:tracePt t="107382" x="8228013" y="2428875"/>
          <p14:tracePt t="107393" x="8210550" y="2438400"/>
          <p14:tracePt t="107402" x="8183563" y="2438400"/>
          <p14:tracePt t="107408" x="8154988" y="2447925"/>
          <p14:tracePt t="107415" x="8147050" y="2447925"/>
          <p14:tracePt t="107422" x="8137525" y="2447925"/>
          <p14:tracePt t="107427" x="8128000" y="2455863"/>
          <p14:tracePt t="107440" x="8118475" y="2455863"/>
          <p14:tracePt t="107448" x="8108950" y="2455863"/>
          <p14:tracePt t="107452" x="8101013" y="2455863"/>
          <p14:tracePt t="107459" x="8072438" y="2455863"/>
          <p14:tracePt t="107467" x="8045450" y="2455863"/>
          <p14:tracePt t="107475" x="8018463" y="2465388"/>
          <p14:tracePt t="107488" x="7991475" y="2465388"/>
          <p14:tracePt t="107496" x="7962900" y="2465388"/>
          <p14:tracePt t="107509" x="7899400" y="2465388"/>
          <p14:tracePt t="107516" x="7872413" y="2465388"/>
          <p14:tracePt t="107523" x="7853363" y="2465388"/>
          <p14:tracePt t="107531" x="7826375" y="2465388"/>
          <p14:tracePt t="107543" x="7808913" y="2465388"/>
          <p14:tracePt t="107548" x="7780338" y="2465388"/>
          <p14:tracePt t="107553" x="7743825" y="2465388"/>
          <p14:tracePt t="107561" x="7716838" y="2465388"/>
          <p14:tracePt t="107569" x="7689850" y="2465388"/>
          <p14:tracePt t="107577" x="7662863" y="2465388"/>
          <p14:tracePt t="107586" x="7634288" y="2465388"/>
          <p14:tracePt t="107593" x="7597775" y="2465388"/>
          <p14:tracePt t="107601" x="7570788" y="2465388"/>
          <p14:tracePt t="107609" x="7543800" y="2465388"/>
          <p14:tracePt t="107617" x="7516813" y="2465388"/>
          <p14:tracePt t="107625" x="7480300" y="2465388"/>
          <p14:tracePt t="107638" x="7451725" y="2465388"/>
          <p14:tracePt t="107646" x="7424738" y="2465388"/>
          <p14:tracePt t="107653" x="7397750" y="2465388"/>
          <p14:tracePt t="107661" x="7370763" y="2465388"/>
          <p14:tracePt t="107672" x="7334250" y="2465388"/>
          <p14:tracePt t="107681" x="7288213" y="2465388"/>
          <p14:tracePt t="107691" x="7269163" y="2465388"/>
          <p14:tracePt t="107706" x="7259638" y="2465388"/>
          <p14:tracePt t="107713" x="7251700" y="2465388"/>
          <p14:tracePt t="107721" x="7242175" y="2465388"/>
          <p14:tracePt t="107729" x="7232650" y="2465388"/>
          <p14:tracePt t="107738" x="7223125" y="2465388"/>
          <p14:tracePt t="107745" x="7215188" y="2465388"/>
          <p14:tracePt t="107759" x="7205663" y="2465388"/>
          <p14:tracePt t="107767" x="7186613" y="2465388"/>
          <p14:tracePt t="107773" x="7178675" y="2465388"/>
          <p14:tracePt t="107781" x="7159625" y="2465388"/>
          <p14:tracePt t="107790" x="7142163" y="2465388"/>
          <p14:tracePt t="107797" x="7123113" y="2465388"/>
          <p14:tracePt t="107818" x="7113588" y="2465388"/>
          <p14:tracePt t="107833" x="7105650" y="2465388"/>
          <p14:tracePt t="107843" x="7096125" y="2465388"/>
          <p14:tracePt t="107851" x="7086600" y="2455863"/>
          <p14:tracePt t="107858" x="7077075" y="2455863"/>
          <p14:tracePt t="107865" x="7069138" y="2455863"/>
          <p14:tracePt t="107880" x="7059613" y="2455863"/>
          <p14:tracePt t="107896" x="7050088" y="2455863"/>
          <p14:tracePt t="107988" x="7040563" y="2455863"/>
          <p14:tracePt t="111658" x="7032625" y="2455863"/>
          <p14:tracePt t="111674" x="7004050" y="2455863"/>
          <p14:tracePt t="111681" x="6950075" y="2465388"/>
          <p14:tracePt t="111689" x="6913563" y="2465388"/>
          <p14:tracePt t="111697" x="6840538" y="2465388"/>
          <p14:tracePt t="111706" x="6767513" y="2474913"/>
          <p14:tracePt t="111713" x="6648450" y="2474913"/>
          <p14:tracePt t="111719" x="6538913" y="2474913"/>
          <p14:tracePt t="111731" x="6410325" y="2474913"/>
          <p14:tracePt t="111738" x="6283325" y="2492375"/>
          <p14:tracePt t="111749" x="6173788" y="2501900"/>
          <p14:tracePt t="111756" x="6081713" y="2520950"/>
          <p14:tracePt t="111759" x="6000750" y="2547938"/>
          <p14:tracePt t="111768" x="5918200" y="2574925"/>
          <p14:tracePt t="111776" x="5845175" y="2601913"/>
          <p14:tracePt t="111783" x="5762625" y="2638425"/>
          <p14:tracePt t="111791" x="5643563" y="2693988"/>
          <p14:tracePt t="111799" x="5524500" y="2757488"/>
          <p14:tracePt t="111808" x="5407025" y="2840038"/>
          <p14:tracePt t="111819" x="5278438" y="2930525"/>
          <p14:tracePt t="111827" x="5122863" y="3022600"/>
          <p14:tracePt t="111836" x="4968875" y="3132138"/>
          <p14:tracePt t="111846" x="4667250" y="3397250"/>
          <p14:tracePt t="111854" x="4529138" y="3533775"/>
          <p14:tracePt t="111861" x="4383088" y="3698875"/>
          <p14:tracePt t="111869" x="4265613" y="3835400"/>
          <p14:tracePt t="111877" x="4156075" y="3971925"/>
          <p14:tracePt t="111886" x="4064000" y="4110038"/>
          <p14:tracePt t="111897" x="4008438" y="4227513"/>
          <p14:tracePt t="111906" x="3954463" y="4346575"/>
          <p14:tracePt t="111913" x="3908425" y="4456113"/>
          <p14:tracePt t="111920" x="3862388" y="4556125"/>
          <p14:tracePt t="111926" x="3825875" y="4638675"/>
          <p14:tracePt t="111938" x="3781425" y="4721225"/>
          <p14:tracePt t="111943" x="3744913" y="4811713"/>
          <p14:tracePt t="111947" x="3716338" y="4913313"/>
          <p14:tracePt t="111955" x="3689350" y="5022850"/>
          <p14:tracePt t="111963" x="3662363" y="5141913"/>
          <p14:tracePt t="111971" x="3643313" y="5214938"/>
          <p14:tracePt t="111979" x="3635375" y="5295900"/>
          <p14:tracePt t="111991" x="3635375" y="5351463"/>
          <p14:tracePt t="112004" x="3635375" y="5414963"/>
          <p14:tracePt t="112010" x="3635375" y="5461000"/>
          <p14:tracePt t="112019" x="3635375" y="5478463"/>
          <p14:tracePt t="112027" x="3635375" y="5497513"/>
          <p14:tracePt t="112037" x="3635375" y="5514975"/>
          <p14:tracePt t="112043" x="3635375" y="5534025"/>
          <p14:tracePt t="112052" x="3635375" y="5551488"/>
          <p14:tracePt t="112059" x="3635375" y="5580063"/>
          <p14:tracePt t="112065" x="3635375" y="5597525"/>
          <p14:tracePt t="112073" x="3635375" y="5616575"/>
          <p14:tracePt t="112081" x="3635375" y="5643563"/>
          <p14:tracePt t="112089" x="3635375" y="5670550"/>
          <p14:tracePt t="112097" x="3635375" y="5697538"/>
          <p14:tracePt t="112105" x="3635375" y="5716588"/>
          <p14:tracePt t="112113" x="3643313" y="5753100"/>
          <p14:tracePt t="112122" x="3652838" y="5770563"/>
          <p14:tracePt t="112129" x="3662363" y="5789613"/>
          <p14:tracePt t="112138" x="3662363" y="5807075"/>
          <p14:tracePt t="112145" x="3671888" y="5807075"/>
          <p14:tracePt t="112154" x="3671888" y="5826125"/>
          <p14:tracePt t="112161" x="3679825" y="5843588"/>
          <p14:tracePt t="112170" x="3689350" y="5881688"/>
          <p14:tracePt t="112174" x="3698875" y="5908675"/>
          <p14:tracePt t="112186" x="3708400" y="5945188"/>
          <p14:tracePt t="112191" x="3735388" y="5991225"/>
          <p14:tracePt t="112199" x="3752850" y="6035675"/>
          <p14:tracePt t="112207" x="3762375" y="6072188"/>
          <p14:tracePt t="112215" x="3789363" y="6108700"/>
          <p14:tracePt t="112223" x="3808413" y="6145213"/>
          <p14:tracePt t="112232" x="3817938" y="6173788"/>
          <p14:tracePt t="112239" x="3825875" y="6200775"/>
          <p14:tracePt t="112253" x="3835400" y="6218238"/>
          <p14:tracePt t="112260" x="3844925" y="6227763"/>
          <p14:tracePt t="112265" x="3854450" y="6237288"/>
          <p14:tracePt t="112271" x="3862388" y="6246813"/>
          <p14:tracePt t="112279" x="3862388" y="6254750"/>
          <p14:tracePt t="113398" x="3862388" y="6264275"/>
          <p14:tracePt t="113407" x="3890963" y="6283325"/>
          <p14:tracePt t="113409" x="3954463" y="6300788"/>
          <p14:tracePt t="113421" x="4027488" y="6319838"/>
          <p14:tracePt t="113429" x="4146550" y="6346825"/>
          <p14:tracePt t="113437" x="4256088" y="6356350"/>
          <p14:tracePt t="113442" x="4383088" y="6373813"/>
          <p14:tracePt t="113449" x="4511675" y="6383338"/>
          <p14:tracePt t="113460" x="4638675" y="6400800"/>
          <p14:tracePt t="113469" x="4757738" y="6419850"/>
          <p14:tracePt t="113474" x="4867275" y="6429375"/>
          <p14:tracePt t="113485" x="4940300" y="6437313"/>
          <p14:tracePt t="113494" x="5059363" y="6456363"/>
          <p14:tracePt t="113502" x="5132388" y="6456363"/>
          <p14:tracePt t="113506" x="5224463" y="6465888"/>
          <p14:tracePt t="113516" x="5314950" y="6483350"/>
          <p14:tracePt t="113523" x="5407025" y="6483350"/>
          <p14:tracePt t="113528" x="5524500" y="6492875"/>
          <p14:tracePt t="113536" x="5634038" y="6492875"/>
          <p14:tracePt t="113547" x="5726113" y="6510338"/>
          <p14:tracePt t="113553" x="5818188" y="6510338"/>
          <p14:tracePt t="113560" x="5927725" y="6510338"/>
          <p14:tracePt t="113569" x="6018213" y="6510338"/>
          <p14:tracePt t="113575" x="6118225" y="6519863"/>
          <p14:tracePt t="113589" x="6191250" y="6519863"/>
          <p14:tracePt t="113597" x="6264275" y="6519863"/>
          <p14:tracePt t="113604" x="6337300" y="6519863"/>
          <p14:tracePt t="113610" x="6392863" y="6519863"/>
          <p14:tracePt t="113615" x="6465888" y="6519863"/>
          <p14:tracePt t="113623" x="6548438" y="6538913"/>
          <p14:tracePt t="113631" x="6621463" y="6538913"/>
          <p14:tracePt t="113636" x="6675438" y="6546850"/>
          <p14:tracePt t="113645" x="6757988" y="6565900"/>
          <p14:tracePt t="113653" x="6813550" y="6565900"/>
          <p14:tracePt t="113661" x="6858000" y="6575425"/>
          <p14:tracePt t="113669" x="6886575" y="6575425"/>
          <p14:tracePt t="113681" x="6913563" y="6583363"/>
          <p14:tracePt t="113690" x="6940550" y="6592888"/>
          <p14:tracePt t="113699" x="6977063" y="6592888"/>
          <p14:tracePt t="113705" x="6996113" y="6592888"/>
          <p14:tracePt t="113713" x="7004050" y="6592888"/>
          <p14:tracePt t="113721" x="7013575" y="6592888"/>
          <p14:tracePt t="113729" x="7032625" y="6602413"/>
          <p14:tracePt t="113737" x="7040563" y="6602413"/>
          <p14:tracePt t="113746" x="7050088" y="6602413"/>
          <p14:tracePt t="113749" x="7059613" y="6602413"/>
          <p14:tracePt t="113755" x="7069138" y="6602413"/>
          <p14:tracePt t="114109" x="7050088" y="6602413"/>
          <p14:tracePt t="114117" x="7032625" y="6602413"/>
          <p14:tracePt t="114125" x="6986588" y="6602413"/>
          <p14:tracePt t="114134" x="6950075" y="6602413"/>
          <p14:tracePt t="114141" x="6913563" y="6602413"/>
          <p14:tracePt t="114150" x="6867525" y="6602413"/>
          <p14:tracePt t="114157" x="6840538" y="6602413"/>
          <p14:tracePt t="114165" x="6813550" y="6602413"/>
          <p14:tracePt t="114173" x="6777038" y="6602413"/>
          <p14:tracePt t="114181" x="6748463" y="6592888"/>
          <p14:tracePt t="114189" x="6721475" y="6583363"/>
          <p14:tracePt t="114197" x="6684963" y="6565900"/>
          <p14:tracePt t="114202" x="6675438" y="6565900"/>
          <p14:tracePt t="114211" x="6648450" y="6556375"/>
          <p14:tracePt t="114219" x="6621463" y="6546850"/>
          <p14:tracePt t="114227" x="6602413" y="6546850"/>
          <p14:tracePt t="114236" x="6575425" y="6538913"/>
          <p14:tracePt t="114243" x="6548438" y="6529388"/>
          <p14:tracePt t="114251" x="6511925" y="6519863"/>
          <p14:tracePt t="114259" x="6483350" y="6519863"/>
          <p14:tracePt t="114267" x="6456363" y="6510338"/>
          <p14:tracePt t="114275" x="6429375" y="6510338"/>
          <p14:tracePt t="114284" x="6392863" y="6502400"/>
          <p14:tracePt t="114292" x="6356350" y="6492875"/>
          <p14:tracePt t="114299" x="6310313" y="6492875"/>
          <p14:tracePt t="114307" x="6273800" y="6492875"/>
          <p14:tracePt t="114313" x="6227763" y="6492875"/>
          <p14:tracePt t="114322" x="6191250" y="6492875"/>
          <p14:tracePt t="114329" x="6146800" y="6492875"/>
          <p14:tracePt t="114337" x="6118225" y="6483350"/>
          <p14:tracePt t="114349" x="6081713" y="6483350"/>
          <p14:tracePt t="114358" x="6037263" y="6465888"/>
          <p14:tracePt t="114365" x="6008688" y="6465888"/>
          <p14:tracePt t="114373" x="5972175" y="6456363"/>
          <p14:tracePt t="114376" x="5935663" y="6446838"/>
          <p14:tracePt t="114386" x="5891213" y="6446838"/>
          <p14:tracePt t="114393" x="5854700" y="6446838"/>
          <p14:tracePt t="114401" x="5808663" y="6446838"/>
          <p14:tracePt t="114409" x="5772150" y="6446838"/>
          <p14:tracePt t="114417" x="5726113" y="6437313"/>
          <p14:tracePt t="114423" x="5689600" y="6437313"/>
          <p14:tracePt t="114433" x="5643563" y="6437313"/>
          <p14:tracePt t="114438" x="5607050" y="6437313"/>
          <p14:tracePt t="114451" x="5580063" y="6437313"/>
          <p14:tracePt t="114458" x="5543550" y="6437313"/>
          <p14:tracePt t="114466" x="5516563" y="6437313"/>
          <p14:tracePt t="114475" x="5497513" y="6437313"/>
          <p14:tracePt t="114480" x="5487988" y="6437313"/>
          <p14:tracePt t="114504" x="5480050" y="6437313"/>
          <p14:tracePt t="114639" x="5487988" y="6437313"/>
          <p14:tracePt t="114642" x="5507038" y="6437313"/>
          <p14:tracePt t="114651" x="5534025" y="6437313"/>
          <p14:tracePt t="114659" x="5570538" y="6437313"/>
          <p14:tracePt t="114668" x="5607050" y="6437313"/>
          <p14:tracePt t="114679" x="5634038" y="6437313"/>
          <p14:tracePt t="114687" x="5662613" y="6437313"/>
          <p14:tracePt t="114693" x="5699125" y="6437313"/>
          <p14:tracePt t="114701" x="5726113" y="6437313"/>
          <p14:tracePt t="114707" x="5753100" y="6437313"/>
          <p14:tracePt t="114720" x="5781675" y="6437313"/>
          <p14:tracePt t="114725" x="5808663" y="6437313"/>
          <p14:tracePt t="114733" x="5818188" y="6437313"/>
          <p14:tracePt t="114740" x="5845175" y="6437313"/>
          <p14:tracePt t="114747" x="5854700" y="6437313"/>
          <p14:tracePt t="114755" x="5862638" y="6437313"/>
          <p14:tracePt t="114761" x="5872163" y="6437313"/>
          <p14:tracePt t="114769" x="5881688" y="6437313"/>
          <p14:tracePt t="114777" x="5891213" y="6437313"/>
          <p14:tracePt t="114785" x="5927725" y="6446838"/>
          <p14:tracePt t="114793" x="5954713" y="6446838"/>
          <p14:tracePt t="114802" x="5981700" y="6446838"/>
          <p14:tracePt t="114809" x="6000750" y="6456363"/>
          <p14:tracePt t="114817" x="6018213" y="6456363"/>
          <p14:tracePt t="114825" x="6037263" y="6456363"/>
          <p14:tracePt t="114834" x="6045200" y="6456363"/>
          <p14:tracePt t="114841" x="6054725" y="6456363"/>
          <p14:tracePt t="114850" x="6064250" y="6456363"/>
          <p14:tracePt t="114867" x="6073775" y="6456363"/>
          <p14:tracePt t="114871" x="6081713" y="6456363"/>
          <p14:tracePt t="114879" x="6091238" y="6456363"/>
          <p14:tracePt t="114935" x="6100763" y="6456363"/>
          <p14:tracePt t="114943" x="6118225" y="6456363"/>
          <p14:tracePt t="114951" x="6137275" y="6456363"/>
          <p14:tracePt t="114959" x="6137275" y="6465888"/>
          <p14:tracePt t="114967" x="6154738" y="6465888"/>
          <p14:tracePt t="114975" x="6164263" y="6465888"/>
          <p14:tracePt t="114993" x="6173788" y="6465888"/>
          <p14:tracePt t="115439" x="6210300" y="6465888"/>
          <p14:tracePt t="115445" x="6292850" y="6465888"/>
          <p14:tracePt t="115453" x="6365875" y="6465888"/>
          <p14:tracePt t="115460" x="6456363" y="6465888"/>
          <p14:tracePt t="115469" x="6575425" y="6473825"/>
          <p14:tracePt t="115477" x="6667500" y="6473825"/>
          <p14:tracePt t="115485" x="6740525" y="6473825"/>
          <p14:tracePt t="115493" x="6813550" y="6473825"/>
          <p14:tracePt t="115501" x="6867525" y="6473825"/>
          <p14:tracePt t="115509" x="6913563" y="6473825"/>
          <p14:tracePt t="115518" x="6950075" y="6473825"/>
          <p14:tracePt t="115525" x="6996113" y="6465888"/>
          <p14:tracePt t="115533" x="7050088" y="6465888"/>
          <p14:tracePt t="115541" x="7096125" y="6456363"/>
          <p14:tracePt t="115547" x="7132638" y="6446838"/>
          <p14:tracePt t="115555" x="7196138" y="6429375"/>
          <p14:tracePt t="115563" x="7251700" y="6429375"/>
          <p14:tracePt t="115571" x="7324725" y="6429375"/>
          <p14:tracePt t="115579" x="7397750" y="6429375"/>
          <p14:tracePt t="115587" x="7470775" y="6429375"/>
          <p14:tracePt t="115595" x="7553325" y="6429375"/>
          <p14:tracePt t="115603" x="7643813" y="6429375"/>
          <p14:tracePt t="115611" x="7735888" y="6429375"/>
          <p14:tracePt t="115619" x="7808913" y="6437313"/>
          <p14:tracePt t="115627" x="7889875" y="6446838"/>
          <p14:tracePt t="115635" x="7926388" y="6446838"/>
          <p14:tracePt t="115644" x="7954963" y="6456363"/>
          <p14:tracePt t="115651" x="7972425" y="6465888"/>
          <p14:tracePt t="115657" x="7981950" y="6465888"/>
          <p14:tracePt t="115667" x="7991475" y="6465888"/>
          <p14:tracePt t="115673" x="7999413" y="6465888"/>
          <p14:tracePt t="115683" x="8008938" y="6465888"/>
          <p14:tracePt t="115689" x="8018463" y="6465888"/>
          <p14:tracePt t="115702" x="8018463" y="6473825"/>
          <p14:tracePt t="115710" x="8027988" y="6473825"/>
          <p14:tracePt t="115717" x="8054975" y="6483350"/>
          <p14:tracePt t="115725" x="8091488" y="6492875"/>
          <p14:tracePt t="115731" x="8118475" y="6502400"/>
          <p14:tracePt t="115738" x="8128000" y="6510338"/>
          <p14:tracePt t="115745" x="8147050" y="6510338"/>
          <p14:tracePt t="115753" x="8147050" y="6519863"/>
          <p14:tracePt t="115761" x="8154988" y="6519863"/>
          <p14:tracePt t="115769" x="8164513" y="6529388"/>
          <p14:tracePt t="115775" x="8174038" y="6529388"/>
          <p14:tracePt t="115785" x="8191500" y="6538913"/>
          <p14:tracePt t="115791" x="8201025" y="6538913"/>
          <p14:tracePt t="115801" x="8210550" y="6538913"/>
          <p14:tracePt t="115816" x="8220075" y="6538913"/>
          <p14:tracePt t="115832" x="8228013" y="6538913"/>
          <p14:tracePt t="116053" x="8237538" y="6538913"/>
          <p14:tracePt t="116058" x="8256588" y="6538913"/>
          <p14:tracePt t="116068" x="8274050" y="6538913"/>
          <p14:tracePt t="116075" x="8301038" y="6529388"/>
          <p14:tracePt t="116089" x="8329613" y="6529388"/>
          <p14:tracePt t="116097" x="8366125" y="6519863"/>
          <p14:tracePt t="116103" x="8402638" y="6510338"/>
          <p14:tracePt t="116107" x="8447088" y="6492875"/>
          <p14:tracePt t="116113" x="8483600" y="6492875"/>
          <p14:tracePt t="116122" x="8529638" y="6483350"/>
          <p14:tracePt t="116129" x="8575675" y="6473825"/>
          <p14:tracePt t="116137" x="8612188" y="6465888"/>
          <p14:tracePt t="116145" x="8658225" y="6456363"/>
          <p14:tracePt t="116152" x="8675688" y="6456363"/>
          <p14:tracePt t="116161" x="8702675" y="6456363"/>
          <p14:tracePt t="116169" x="8712200" y="6446838"/>
          <p14:tracePt t="116177" x="8721725" y="6446838"/>
          <p14:tracePt t="116185" x="8731250" y="6446838"/>
          <p14:tracePt t="116358" x="8731250" y="6437313"/>
          <p14:tracePt t="116389" x="8739188" y="6437313"/>
          <p14:tracePt t="116397" x="8748713" y="6429375"/>
          <p14:tracePt t="116405" x="8767763" y="6419850"/>
          <p14:tracePt t="116413" x="8794750" y="6419850"/>
          <p14:tracePt t="116421" x="8831263" y="6410325"/>
          <p14:tracePt t="116429" x="8848725" y="6400800"/>
          <p14:tracePt t="116437" x="8877300" y="6400800"/>
          <p14:tracePt t="116443" x="8904288" y="6400800"/>
          <p14:tracePt t="116451" x="8931275" y="6392863"/>
          <p14:tracePt t="116459" x="8967788" y="6392863"/>
          <p14:tracePt t="116467" x="8996363" y="6392863"/>
          <p14:tracePt t="116476" x="9023350" y="6392863"/>
          <p14:tracePt t="116483" x="9032875" y="6392863"/>
          <p14:tracePt t="116490" x="9040813" y="6392863"/>
          <p14:tracePt t="121343" x="9032875" y="6392863"/>
          <p14:tracePt t="121350" x="8996363" y="6400800"/>
          <p14:tracePt t="121357" x="8959850" y="6400800"/>
          <p14:tracePt t="121364" x="8904288" y="6410325"/>
          <p14:tracePt t="121373" x="8821738" y="6429375"/>
          <p14:tracePt t="121381" x="8731250" y="6437313"/>
          <p14:tracePt t="121389" x="8602663" y="6437313"/>
          <p14:tracePt t="121397" x="8456613" y="6437313"/>
          <p14:tracePt t="121403" x="8310563" y="6437313"/>
          <p14:tracePt t="121412" x="8147050" y="6400800"/>
          <p14:tracePt t="121419" x="7908925" y="6356350"/>
          <p14:tracePt t="121427" x="7653338" y="6300788"/>
          <p14:tracePt t="121436" x="7361238" y="6237288"/>
          <p14:tracePt t="121443" x="7077075" y="6181725"/>
          <p14:tracePt t="121451" x="6784975" y="6127750"/>
          <p14:tracePt t="121460" x="6492875" y="6064250"/>
          <p14:tracePt t="121467" x="6237288" y="5991225"/>
          <p14:tracePt t="121475" x="6008688" y="5926138"/>
          <p14:tracePt t="121483" x="5745163" y="5843588"/>
          <p14:tracePt t="121491" x="5516563" y="5780088"/>
          <p14:tracePt t="121499" x="5251450" y="5680075"/>
          <p14:tracePt t="121507" x="4976813" y="5588000"/>
          <p14:tracePt t="121513" x="4730750" y="5470525"/>
          <p14:tracePt t="121521" x="4492625" y="5360988"/>
          <p14:tracePt t="121531" x="4283075" y="5251450"/>
          <p14:tracePt t="121537" x="4073525" y="5149850"/>
          <p14:tracePt t="121550" x="3890963" y="5049838"/>
          <p14:tracePt t="121560" x="3735388" y="4959350"/>
          <p14:tracePt t="121567" x="3589338" y="4848225"/>
          <p14:tracePt t="121574" x="3452813" y="4757738"/>
          <p14:tracePt t="121578" x="3333750" y="4675188"/>
          <p14:tracePt t="121585" x="3195638" y="4584700"/>
          <p14:tracePt t="121594" x="3078163" y="4511675"/>
          <p14:tracePt t="121601" x="2959100" y="4419600"/>
          <p14:tracePt t="121609" x="2876550" y="4346575"/>
          <p14:tracePt t="121618" x="2757488" y="4264025"/>
          <p14:tracePt t="121622" x="2640013" y="4173538"/>
          <p14:tracePt t="121632" x="2520950" y="4081463"/>
          <p14:tracePt t="121639" x="2382838" y="3990975"/>
          <p14:tracePt t="121647" x="2265363" y="3889375"/>
          <p14:tracePt t="121659" x="2146300" y="3779838"/>
          <p14:tracePt t="121667" x="2017713" y="3662363"/>
          <p14:tracePt t="121676" x="1936750" y="3543300"/>
          <p14:tracePt t="121680" x="1827213" y="3406775"/>
          <p14:tracePt t="121687" x="1735138" y="3251200"/>
          <p14:tracePt t="121696" x="1644650" y="3114675"/>
          <p14:tracePt t="121703" x="1552575" y="2976563"/>
          <p14:tracePt t="121713" x="1479550" y="2867025"/>
          <p14:tracePt t="121719" x="1423988" y="2747963"/>
          <p14:tracePt t="121725" x="1360488" y="2611438"/>
          <p14:tracePt t="121737" x="1306513" y="2484438"/>
          <p14:tracePt t="121743" x="1241425" y="2346325"/>
          <p14:tracePt t="121748" x="1187450" y="2209800"/>
          <p14:tracePt t="121761" x="1104900" y="2082800"/>
          <p14:tracePt t="121769" x="1031875" y="1944688"/>
          <p14:tracePt t="121777" x="977900" y="1825625"/>
          <p14:tracePt t="121784" x="922338" y="1744663"/>
          <p14:tracePt t="121789" x="876300" y="1662113"/>
          <p14:tracePt t="121798" x="839788" y="1616075"/>
          <p14:tracePt t="121805" x="803275" y="1533525"/>
          <p14:tracePt t="121814" x="766763" y="1489075"/>
          <p14:tracePt t="121825" x="730250" y="1423988"/>
          <p14:tracePt t="121832" x="693738" y="1360488"/>
          <p14:tracePt t="121846" x="611188" y="1214438"/>
          <p14:tracePt t="121851" x="557213" y="1150938"/>
          <p14:tracePt t="121859" x="501650" y="1068388"/>
          <p14:tracePt t="121867" x="457200" y="1004888"/>
          <p14:tracePt t="121875" x="411163" y="939800"/>
          <p14:tracePt t="121883" x="355600" y="858838"/>
          <p14:tracePt t="121891" x="319088" y="776288"/>
          <p14:tracePt t="121899" x="282575" y="712788"/>
          <p14:tracePt t="121907" x="246063" y="657225"/>
          <p14:tracePt t="121915" x="209550" y="593725"/>
          <p14:tracePt t="121927" x="165100" y="530225"/>
          <p14:tracePt t="121936" x="109538" y="447675"/>
          <p14:tracePt t="121950" x="26988" y="338138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B56B11F-2C09-443C-87B8-0CEB5B4A97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10"/>
            <a:ext cx="12192000" cy="685920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DC39D72-2D95-44C4-A351-59A79E820D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87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826"/>
    </mc:Choice>
    <mc:Fallback>
      <p:transition spd="slow" advTm="156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889" x="63500" y="1077913"/>
          <p14:tracePt t="13897" x="128588" y="1087438"/>
          <p14:tracePt t="13909" x="173038" y="1114425"/>
          <p14:tracePt t="13913" x="228600" y="1123950"/>
          <p14:tracePt t="13923" x="274638" y="1131888"/>
          <p14:tracePt t="13931" x="319088" y="1141413"/>
          <p14:tracePt t="13938" x="355600" y="1150938"/>
          <p14:tracePt t="13949" x="401638" y="1168400"/>
          <p14:tracePt t="13953" x="484188" y="1187450"/>
          <p14:tracePt t="13964" x="538163" y="1214438"/>
          <p14:tracePt t="13970" x="603250" y="1223963"/>
          <p14:tracePt t="13978" x="647700" y="1241425"/>
          <p14:tracePt t="13988" x="684213" y="1250950"/>
          <p14:tracePt t="13991" x="712788" y="1260475"/>
          <p14:tracePt t="14005" x="749300" y="1270000"/>
          <p14:tracePt t="14011" x="776288" y="1277938"/>
          <p14:tracePt t="14017" x="793750" y="1287463"/>
          <p14:tracePt t="14024" x="812800" y="1296988"/>
          <p14:tracePt t="14031" x="831850" y="1306513"/>
          <p14:tracePt t="14043" x="839788" y="1314450"/>
          <p14:tracePt t="14051" x="849313" y="1314450"/>
          <p14:tracePt t="14056" x="858838" y="1314450"/>
          <p14:tracePt t="14338" x="849313" y="1323975"/>
          <p14:tracePt t="14345" x="831850" y="1350963"/>
          <p14:tracePt t="14353" x="822325" y="1379538"/>
          <p14:tracePt t="14364" x="812800" y="1406525"/>
          <p14:tracePt t="14372" x="793750" y="1443038"/>
          <p14:tracePt t="14383" x="785813" y="1470025"/>
          <p14:tracePt t="14389" x="757238" y="1497013"/>
          <p14:tracePt t="14394" x="749300" y="1533525"/>
          <p14:tracePt t="14402" x="739775" y="1552575"/>
          <p14:tracePt t="14410" x="730250" y="1570038"/>
          <p14:tracePt t="14415" x="720725" y="1579563"/>
          <p14:tracePt t="14423" x="712788" y="1589088"/>
          <p14:tracePt t="14439" x="703263" y="1598613"/>
          <p14:tracePt t="14447" x="693738" y="1606550"/>
          <p14:tracePt t="14459" x="676275" y="1616075"/>
          <p14:tracePt t="14467" x="666750" y="1625600"/>
          <p14:tracePt t="14474" x="657225" y="1635125"/>
          <p14:tracePt t="14479" x="647700" y="1635125"/>
          <p14:tracePt t="14488" x="647700" y="1643063"/>
          <p14:tracePt t="14495" x="639763" y="1643063"/>
          <p14:tracePt t="14504" x="630238" y="1643063"/>
          <p14:tracePt t="14518" x="630238" y="1652588"/>
          <p14:tracePt t="14724" x="639763" y="1652588"/>
          <p14:tracePt t="14731" x="647700" y="1652588"/>
          <p14:tracePt t="14745" x="657225" y="1652588"/>
          <p14:tracePt t="14754" x="666750" y="1652588"/>
          <p14:tracePt t="14761" x="676275" y="1652588"/>
          <p14:tracePt t="14769" x="684213" y="1652588"/>
          <p14:tracePt t="14778" x="693738" y="1652588"/>
          <p14:tracePt t="14789" x="703263" y="1652588"/>
          <p14:tracePt t="14805" x="712788" y="1652588"/>
          <p14:tracePt t="14812" x="720725" y="1652588"/>
          <p14:tracePt t="14818" x="730250" y="1652588"/>
          <p14:tracePt t="14831" x="739775" y="1652588"/>
          <p14:tracePt t="14835" x="757238" y="1652588"/>
          <p14:tracePt t="14842" x="776288" y="1652588"/>
          <p14:tracePt t="14847" x="803275" y="1652588"/>
          <p14:tracePt t="14855" x="831850" y="1643063"/>
          <p14:tracePt t="14863" x="858838" y="1643063"/>
          <p14:tracePt t="14872" x="895350" y="1635125"/>
          <p14:tracePt t="14878" x="922338" y="1635125"/>
          <p14:tracePt t="14888" x="949325" y="1625600"/>
          <p14:tracePt t="14895" x="995363" y="1625600"/>
          <p14:tracePt t="14903" x="1031875" y="1625600"/>
          <p14:tracePt t="14915" x="1058863" y="1625600"/>
          <p14:tracePt t="14921" x="1104900" y="1625600"/>
          <p14:tracePt t="14931" x="1141413" y="1625600"/>
          <p14:tracePt t="14936" x="1187450" y="1625600"/>
          <p14:tracePt t="14944" x="1223963" y="1625600"/>
          <p14:tracePt t="14949" x="1250950" y="1625600"/>
          <p14:tracePt t="14961" x="1296988" y="1625600"/>
          <p14:tracePt t="14968" x="1333500" y="1625600"/>
          <p14:tracePt t="14974" x="1379538" y="1625600"/>
          <p14:tracePt t="14981" x="1406525" y="1635125"/>
          <p14:tracePt t="14989" x="1443038" y="1643063"/>
          <p14:tracePt t="14997" x="1452563" y="1643063"/>
          <p14:tracePt t="15009" x="1479550" y="1652588"/>
          <p14:tracePt t="15015" x="1489075" y="1652588"/>
          <p14:tracePt t="15021" x="1506538" y="1652588"/>
          <p14:tracePt t="15029" x="1543050" y="1671638"/>
          <p14:tracePt t="15037" x="1570038" y="1671638"/>
          <p14:tracePt t="15045" x="1598613" y="1679575"/>
          <p14:tracePt t="15051" x="1625600" y="1689100"/>
          <p14:tracePt t="15064" x="1671638" y="1698625"/>
          <p14:tracePt t="15077" x="1717675" y="1698625"/>
          <p14:tracePt t="15085" x="1808163" y="1708150"/>
          <p14:tracePt t="15091" x="1854200" y="1708150"/>
          <p14:tracePt t="15099" x="1881188" y="1716088"/>
          <p14:tracePt t="15108" x="1908175" y="1716088"/>
          <p14:tracePt t="15115" x="1936750" y="1716088"/>
          <p14:tracePt t="15124" x="1973263" y="1716088"/>
          <p14:tracePt t="15131" x="2009775" y="1716088"/>
          <p14:tracePt t="15139" x="2036763" y="1716088"/>
          <p14:tracePt t="15147" x="2073275" y="1725613"/>
          <p14:tracePt t="15155" x="2100263" y="1725613"/>
          <p14:tracePt t="15161" x="2127250" y="1725613"/>
          <p14:tracePt t="15169" x="2155825" y="1725613"/>
          <p14:tracePt t="15181" x="2163763" y="1725613"/>
          <p14:tracePt t="15187" x="2173288" y="1725613"/>
          <p14:tracePt t="15196" x="2182813" y="1725613"/>
          <p14:tracePt t="16994" x="2155825" y="1725613"/>
          <p14:tracePt t="17002" x="2127250" y="1716088"/>
          <p14:tracePt t="17007" x="2082800" y="1708150"/>
          <p14:tracePt t="17016" x="2036763" y="1698625"/>
          <p14:tracePt t="17023" x="2000250" y="1698625"/>
          <p14:tracePt t="17031" x="1927225" y="1689100"/>
          <p14:tracePt t="17039" x="1854200" y="1689100"/>
          <p14:tracePt t="17047" x="1744663" y="1671638"/>
          <p14:tracePt t="17055" x="1635125" y="1671638"/>
          <p14:tracePt t="17063" x="1525588" y="1671638"/>
          <p14:tracePt t="17072" x="1397000" y="1679575"/>
          <p14:tracePt t="17076" x="1277938" y="1689100"/>
          <p14:tracePt t="17086" x="1187450" y="1708150"/>
          <p14:tracePt t="17099" x="1114425" y="1716088"/>
          <p14:tracePt t="17103" x="1068388" y="1725613"/>
          <p14:tracePt t="17114" x="1022350" y="1735138"/>
          <p14:tracePt t="17121" x="985838" y="1752600"/>
          <p14:tracePt t="17125" x="949325" y="1762125"/>
          <p14:tracePt t="17138" x="922338" y="1771650"/>
          <p14:tracePt t="17147" x="895350" y="1789113"/>
          <p14:tracePt t="17153" x="849313" y="1808163"/>
          <p14:tracePt t="17157" x="803275" y="1844675"/>
          <p14:tracePt t="17165" x="757238" y="1881188"/>
          <p14:tracePt t="17179" x="684213" y="1935163"/>
          <p14:tracePt t="17191" x="584200" y="2036763"/>
          <p14:tracePt t="17196" x="538163" y="2082800"/>
          <p14:tracePt t="17207" x="493713" y="2136775"/>
          <p14:tracePt t="17214" x="438150" y="2182813"/>
          <p14:tracePt t="17220" x="401638" y="2228850"/>
          <p14:tracePt t="17227" x="384175" y="2273300"/>
          <p14:tracePt t="17236" x="355600" y="2319338"/>
          <p14:tracePt t="17248" x="338138" y="2365375"/>
          <p14:tracePt t="17254" x="328613" y="2411413"/>
          <p14:tracePt t="17265" x="319088" y="2447925"/>
          <p14:tracePt t="17269" x="292100" y="2492375"/>
          <p14:tracePt t="17276" x="282575" y="2557463"/>
          <p14:tracePt t="17288" x="265113" y="2611438"/>
          <p14:tracePt t="17292" x="255588" y="2693988"/>
          <p14:tracePt t="17297" x="246063" y="2747963"/>
          <p14:tracePt t="17309" x="228600" y="2813050"/>
          <p14:tracePt t="17317" x="219075" y="2857500"/>
          <p14:tracePt t="17330" x="219075" y="2922588"/>
          <p14:tracePt t="17342" x="219075" y="2949575"/>
          <p14:tracePt t="17349" x="219075" y="2986088"/>
          <p14:tracePt t="17353" x="219075" y="3013075"/>
          <p14:tracePt t="17361" x="219075" y="3022600"/>
          <p14:tracePt t="17373" x="219075" y="3032125"/>
          <p14:tracePt t="17379" x="219075" y="3041650"/>
          <p14:tracePt t="17387" x="219075" y="3059113"/>
          <p14:tracePt t="17393" x="219075" y="3078163"/>
          <p14:tracePt t="17399" x="219075" y="3095625"/>
          <p14:tracePt t="17408" x="219075" y="3114675"/>
          <p14:tracePt t="17416" x="228600" y="3132138"/>
          <p14:tracePt t="17424" x="228600" y="3159125"/>
          <p14:tracePt t="17431" x="238125" y="3195638"/>
          <p14:tracePt t="17440" x="246063" y="3214688"/>
          <p14:tracePt t="17447" x="255588" y="3232150"/>
          <p14:tracePt t="17455" x="265113" y="3241675"/>
          <p14:tracePt t="17463" x="265113" y="3251200"/>
          <p14:tracePt t="17471" x="274638" y="3268663"/>
          <p14:tracePt t="17479" x="282575" y="3278188"/>
          <p14:tracePt t="17488" x="292100" y="3297238"/>
          <p14:tracePt t="17495" x="301625" y="3324225"/>
          <p14:tracePt t="17507" x="311150" y="3360738"/>
          <p14:tracePt t="17513" x="338138" y="3406775"/>
          <p14:tracePt t="17523" x="347663" y="3443288"/>
          <p14:tracePt t="17529" x="384175" y="3506788"/>
          <p14:tracePt t="17539" x="420688" y="3570288"/>
          <p14:tracePt t="17545" x="465138" y="3652838"/>
          <p14:tracePt t="17554" x="501650" y="3698875"/>
          <p14:tracePt t="17563" x="530225" y="3735388"/>
          <p14:tracePt t="17565" x="566738" y="3762375"/>
          <p14:tracePt t="17579" x="593725" y="3798888"/>
          <p14:tracePt t="17592" x="639763" y="3825875"/>
          <p14:tracePt t="17600" x="647700" y="3835400"/>
          <p14:tracePt t="17608" x="657225" y="3844925"/>
          <p14:tracePt t="17615" x="666750" y="3844925"/>
          <p14:tracePt t="17620" x="676275" y="3844925"/>
          <p14:tracePt t="17627" x="684213" y="3844925"/>
          <p14:tracePt t="17680" x="693738" y="3844925"/>
          <p14:tracePt t="17696" x="720725" y="3835400"/>
          <p14:tracePt t="17703" x="739775" y="3825875"/>
          <p14:tracePt t="17709" x="757238" y="3816350"/>
          <p14:tracePt t="17715" x="776288" y="3808413"/>
          <p14:tracePt t="17724" x="785813" y="3798888"/>
          <p14:tracePt t="17744" x="793750" y="3789363"/>
          <p14:tracePt t="17813" x="793750" y="3779838"/>
          <p14:tracePt t="17836" x="793750" y="3771900"/>
          <p14:tracePt t="17842" x="793750" y="3762375"/>
          <p14:tracePt t="17851" x="793750" y="3743325"/>
          <p14:tracePt t="17860" x="793750" y="3725863"/>
          <p14:tracePt t="17874" x="785813" y="3716338"/>
          <p14:tracePt t="17881" x="785813" y="3706813"/>
          <p14:tracePt t="17899" x="785813" y="3698875"/>
          <p14:tracePt t="17914" x="785813" y="3689350"/>
          <p14:tracePt t="17920" x="785813" y="3679825"/>
          <p14:tracePt t="17955" x="785813" y="3670300"/>
          <p14:tracePt t="17961" x="785813" y="3662363"/>
          <p14:tracePt t="18007" x="785813" y="3652838"/>
          <p14:tracePt t="18022" x="785813" y="3643313"/>
          <p14:tracePt t="18029" x="793750" y="3643313"/>
          <p14:tracePt t="18036" x="793750" y="3633788"/>
          <p14:tracePt t="18043" x="803275" y="3633788"/>
          <p14:tracePt t="18052" x="812800" y="3633788"/>
          <p14:tracePt t="18059" x="822325" y="3625850"/>
          <p14:tracePt t="18067" x="831850" y="3625850"/>
          <p14:tracePt t="18075" x="839788" y="3616325"/>
          <p14:tracePt t="18087" x="849313" y="3616325"/>
          <p14:tracePt t="18094" x="868363" y="3616325"/>
          <p14:tracePt t="18104" x="885825" y="3597275"/>
          <p14:tracePt t="18111" x="904875" y="3589338"/>
          <p14:tracePt t="18119" x="922338" y="3579813"/>
          <p14:tracePt t="18128" x="958850" y="3579813"/>
          <p14:tracePt t="18139" x="1004888" y="3560763"/>
          <p14:tracePt t="18145" x="1022350" y="3560763"/>
          <p14:tracePt t="18157" x="1031875" y="3552825"/>
          <p14:tracePt t="18162" x="1041400" y="3552825"/>
          <p14:tracePt t="18197" x="1050925" y="3552825"/>
          <p14:tracePt t="18221" x="1058863" y="3552825"/>
          <p14:tracePt t="18227" x="1077913" y="3543300"/>
          <p14:tracePt t="18238" x="1087438" y="3543300"/>
          <p14:tracePt t="18247" x="1095375" y="3533775"/>
          <p14:tracePt t="18256" x="1131888" y="3524250"/>
          <p14:tracePt t="18263" x="1141413" y="3524250"/>
          <p14:tracePt t="18271" x="1160463" y="3524250"/>
          <p14:tracePt t="18279" x="1177925" y="3524250"/>
          <p14:tracePt t="18289" x="1214438" y="3524250"/>
          <p14:tracePt t="18295" x="1223963" y="3524250"/>
          <p14:tracePt t="18303" x="1260475" y="3516313"/>
          <p14:tracePt t="18311" x="1277938" y="3516313"/>
          <p14:tracePt t="18319" x="1306513" y="3516313"/>
          <p14:tracePt t="18327" x="1333500" y="3506788"/>
          <p14:tracePt t="18336" x="1360488" y="3506788"/>
          <p14:tracePt t="18344" x="1397000" y="3506788"/>
          <p14:tracePt t="18349" x="1423988" y="3506788"/>
          <p14:tracePt t="18359" x="1452563" y="3506788"/>
          <p14:tracePt t="18365" x="1479550" y="3506788"/>
          <p14:tracePt t="18375" x="1506538" y="3506788"/>
          <p14:tracePt t="18381" x="1543050" y="3506788"/>
          <p14:tracePt t="18390" x="1570038" y="3506788"/>
          <p14:tracePt t="18397" x="1598613" y="3506788"/>
          <p14:tracePt t="18406" x="1625600" y="3506788"/>
          <p14:tracePt t="18414" x="1662113" y="3516313"/>
          <p14:tracePt t="18422" x="1689100" y="3516313"/>
          <p14:tracePt t="18429" x="1717675" y="3516313"/>
          <p14:tracePt t="18438" x="1744663" y="3516313"/>
          <p14:tracePt t="18445" x="1771650" y="3516313"/>
          <p14:tracePt t="18453" x="1808163" y="3516313"/>
          <p14:tracePt t="18459" x="1835150" y="3516313"/>
          <p14:tracePt t="18467" x="1863725" y="3516313"/>
          <p14:tracePt t="18476" x="1890713" y="3516313"/>
          <p14:tracePt t="18487" x="1917700" y="3516313"/>
          <p14:tracePt t="18495" x="1954213" y="3516313"/>
          <p14:tracePt t="18504" x="1981200" y="3516313"/>
          <p14:tracePt t="18511" x="2009775" y="3516313"/>
          <p14:tracePt t="18519" x="2036763" y="3516313"/>
          <p14:tracePt t="18528" x="2073275" y="3516313"/>
          <p14:tracePt t="18535" x="2100263" y="3516313"/>
          <p14:tracePt t="18545" x="2127250" y="3516313"/>
          <p14:tracePt t="18550" x="2155825" y="3516313"/>
          <p14:tracePt t="18561" x="2182813" y="3516313"/>
          <p14:tracePt t="18566" x="2219325" y="3516313"/>
          <p14:tracePt t="18575" x="2228850" y="3516313"/>
          <p14:tracePt t="18582" x="2246313" y="3516313"/>
          <p14:tracePt t="18588" x="2265363" y="3516313"/>
          <p14:tracePt t="18593" x="2273300" y="3516313"/>
          <p14:tracePt t="18601" x="2292350" y="3516313"/>
          <p14:tracePt t="18610" x="2309813" y="3516313"/>
          <p14:tracePt t="18617" x="2319338" y="3516313"/>
          <p14:tracePt t="18625" x="2338388" y="3516313"/>
          <p14:tracePt t="18635" x="2346325" y="3516313"/>
          <p14:tracePt t="18641" x="2365375" y="3516313"/>
          <p14:tracePt t="18654" x="2382838" y="3516313"/>
          <p14:tracePt t="18662" x="2401888" y="3506788"/>
          <p14:tracePt t="18669" x="2411413" y="3506788"/>
          <p14:tracePt t="18674" x="2438400" y="3506788"/>
          <p14:tracePt t="18681" x="2457450" y="3506788"/>
          <p14:tracePt t="18691" x="2484438" y="3506788"/>
          <p14:tracePt t="18700" x="2501900" y="3506788"/>
          <p14:tracePt t="18707" x="2520950" y="3506788"/>
          <p14:tracePt t="18715" x="2538413" y="3506788"/>
          <p14:tracePt t="18721" x="2557463" y="3506788"/>
          <p14:tracePt t="18727" x="2574925" y="3497263"/>
          <p14:tracePt t="18740" x="2584450" y="3497263"/>
          <p14:tracePt t="18746" x="2593975" y="3497263"/>
          <p14:tracePt t="18755" x="2603500" y="3497263"/>
          <p14:tracePt t="18769" x="2611438" y="3497263"/>
          <p14:tracePt t="18774" x="2620963" y="3497263"/>
          <p14:tracePt t="18781" x="2630488" y="3497263"/>
          <p14:tracePt t="18796" x="2640013" y="3487738"/>
          <p14:tracePt t="18800" x="2647950" y="3487738"/>
          <p14:tracePt t="18817" x="2657475" y="3487738"/>
          <p14:tracePt t="18823" x="2667000" y="3487738"/>
          <p14:tracePt t="18833" x="2676525" y="3487738"/>
          <p14:tracePt t="18840" x="2684463" y="3487738"/>
          <p14:tracePt t="18848" x="2693988" y="3487738"/>
          <p14:tracePt t="18854" x="2703513" y="3487738"/>
          <p14:tracePt t="18870" x="2713038" y="3487738"/>
          <p14:tracePt t="18883" x="2720975" y="3487738"/>
          <p14:tracePt t="20158" x="2713038" y="3487738"/>
          <p14:tracePt t="20182" x="2693988" y="3487738"/>
          <p14:tracePt t="20187" x="2684463" y="3487738"/>
          <p14:tracePt t="20199" x="2667000" y="3487738"/>
          <p14:tracePt t="20206" x="2647950" y="3487738"/>
          <p14:tracePt t="20215" x="2620963" y="3487738"/>
          <p14:tracePt t="20223" x="2593975" y="3497263"/>
          <p14:tracePt t="20228" x="2547938" y="3506788"/>
          <p14:tracePt t="20236" x="2520950" y="3516313"/>
          <p14:tracePt t="20243" x="2493963" y="3516313"/>
          <p14:tracePt t="20256" x="2447925" y="3524250"/>
          <p14:tracePt t="20261" x="2401888" y="3524250"/>
          <p14:tracePt t="20265" x="2365375" y="3533775"/>
          <p14:tracePt t="20275" x="2338388" y="3533775"/>
          <p14:tracePt t="20281" x="2292350" y="3533775"/>
          <p14:tracePt t="20291" x="2265363" y="3533775"/>
          <p14:tracePt t="20297" x="2236788" y="3552825"/>
          <p14:tracePt t="20311" x="2209800" y="3552825"/>
          <p14:tracePt t="20318" x="2173288" y="3552825"/>
          <p14:tracePt t="20325" x="2146300" y="3552825"/>
          <p14:tracePt t="20331" x="2119313" y="3552825"/>
          <p14:tracePt t="20341" x="2090738" y="3552825"/>
          <p14:tracePt t="20347" x="2054225" y="3552825"/>
          <p14:tracePt t="20354" x="2027238" y="3552825"/>
          <p14:tracePt t="20361" x="2000250" y="3552825"/>
          <p14:tracePt t="20369" x="1981200" y="3552825"/>
          <p14:tracePt t="20374" x="1963738" y="3552825"/>
          <p14:tracePt t="20384" x="1954213" y="3552825"/>
          <p14:tracePt t="20391" x="1927225" y="3560763"/>
          <p14:tracePt t="20408" x="1917700" y="3560763"/>
          <p14:tracePt t="20419" x="1900238" y="3560763"/>
          <p14:tracePt t="20424" x="1890713" y="3560763"/>
          <p14:tracePt t="20431" x="1881188" y="3560763"/>
          <p14:tracePt t="20440" x="1871663" y="3560763"/>
          <p14:tracePt t="20457" x="1854200" y="3560763"/>
          <p14:tracePt t="20463" x="1835150" y="3560763"/>
          <p14:tracePt t="20472" x="1817688" y="3543300"/>
          <p14:tracePt t="20479" x="1781175" y="3543300"/>
          <p14:tracePt t="20489" x="1754188" y="3533775"/>
          <p14:tracePt t="20497" x="1744663" y="3533775"/>
          <p14:tracePt t="20504" x="1735138" y="3533775"/>
          <p14:tracePt t="20518" x="1725613" y="3533775"/>
          <p14:tracePt t="20525" x="1717675" y="3533775"/>
          <p14:tracePt t="20558" x="1708150" y="3533775"/>
          <p14:tracePt t="20574" x="1698625" y="3524250"/>
          <p14:tracePt t="20582" x="1689100" y="3524250"/>
          <p14:tracePt t="20590" x="1681163" y="3524250"/>
          <p14:tracePt t="20604" x="1671638" y="3516313"/>
          <p14:tracePt t="20611" x="1662113" y="3516313"/>
          <p14:tracePt t="20619" x="1652588" y="3506788"/>
          <p14:tracePt t="20627" x="1644650" y="3497263"/>
          <p14:tracePt t="20635" x="1635125" y="3497263"/>
          <p14:tracePt t="20644" x="1625600" y="3487738"/>
          <p14:tracePt t="20651" x="1625600" y="3479800"/>
          <p14:tracePt t="20659" x="1616075" y="3479800"/>
          <p14:tracePt t="20668" x="1606550" y="3479800"/>
          <p14:tracePt t="20675" x="1598613" y="3479800"/>
          <p14:tracePt t="20683" x="1589088" y="3479800"/>
          <p14:tracePt t="20691" x="1579563" y="3479800"/>
          <p14:tracePt t="20831" x="1589088" y="3487738"/>
          <p14:tracePt t="20839" x="1598613" y="3497263"/>
          <p14:tracePt t="20847" x="1606550" y="3506788"/>
          <p14:tracePt t="20856" x="1616075" y="3524250"/>
          <p14:tracePt t="20863" x="1625600" y="3533775"/>
          <p14:tracePt t="20879" x="1635125" y="3543300"/>
          <p14:tracePt t="20888" x="1644650" y="3552825"/>
          <p14:tracePt t="20895" x="1644650" y="3560763"/>
          <p14:tracePt t="20901" x="1652588" y="3570288"/>
          <p14:tracePt t="20918" x="1662113" y="3579813"/>
          <p14:tracePt t="20937" x="1671638" y="3589338"/>
          <p14:tracePt t="20952" x="1681163" y="3597275"/>
          <p14:tracePt t="20957" x="1681163" y="3606800"/>
          <p14:tracePt t="20965" x="1689100" y="3616325"/>
          <p14:tracePt t="20973" x="1689100" y="3625850"/>
          <p14:tracePt t="20981" x="1698625" y="3633788"/>
          <p14:tracePt t="20990" x="1698625" y="3643313"/>
          <p14:tracePt t="20997" x="1708150" y="3643313"/>
          <p14:tracePt t="21007" x="1708150" y="3652838"/>
          <p14:tracePt t="21011" x="1717675" y="3662363"/>
          <p14:tracePt t="21027" x="1717675" y="3670300"/>
          <p14:tracePt t="21122" x="1717675" y="3679825"/>
          <p14:tracePt t="21138" x="1717675" y="3689350"/>
          <p14:tracePt t="21154" x="1717675" y="3698875"/>
          <p14:tracePt t="21162" x="1717675" y="3706813"/>
          <p14:tracePt t="21169" x="1717675" y="3716338"/>
          <p14:tracePt t="21189" x="1717675" y="3725863"/>
          <p14:tracePt t="21193" x="1708150" y="3725863"/>
          <p14:tracePt t="21201" x="1708150" y="3735388"/>
          <p14:tracePt t="21209" x="1708150" y="3743325"/>
          <p14:tracePt t="21225" x="1708150" y="3752850"/>
          <p14:tracePt t="21255" x="1708150" y="3762375"/>
          <p14:tracePt t="22332" x="1708150" y="3771900"/>
          <p14:tracePt t="22348" x="1708150" y="3798888"/>
          <p14:tracePt t="22355" x="1708150" y="3808413"/>
          <p14:tracePt t="22362" x="1708150" y="3825875"/>
          <p14:tracePt t="22379" x="1708150" y="3835400"/>
          <p14:tracePt t="22388" x="1708150" y="3844925"/>
          <p14:tracePt t="22395" x="1708150" y="3852863"/>
          <p14:tracePt t="22405" x="1708150" y="3862388"/>
          <p14:tracePt t="22409" x="1708150" y="3871913"/>
          <p14:tracePt t="22429" x="1708150" y="3881438"/>
          <p14:tracePt t="22447" x="1698625" y="3881438"/>
          <p14:tracePt t="22473" x="1698625" y="3889375"/>
          <p14:tracePt t="22482" x="1698625" y="3898900"/>
          <p14:tracePt t="22489" x="1698625" y="3908425"/>
          <p14:tracePt t="22506" x="1698625" y="3917950"/>
          <p14:tracePt t="22511" x="1698625" y="3927475"/>
          <p14:tracePt t="22519" x="1698625" y="3935413"/>
          <p14:tracePt t="22536" x="1689100" y="3944938"/>
          <p14:tracePt t="22544" x="1689100" y="3954463"/>
          <p14:tracePt t="22559" x="1689100" y="3963988"/>
          <p14:tracePt t="22567" x="1689100" y="3971925"/>
          <p14:tracePt t="22575" x="1689100" y="3981450"/>
          <p14:tracePt t="22591" x="1689100" y="3990975"/>
          <p14:tracePt t="22599" x="1689100" y="4000500"/>
          <p14:tracePt t="22607" x="1689100" y="4008438"/>
          <p14:tracePt t="22662" x="1681163" y="4017963"/>
          <p14:tracePt t="22669" x="1681163" y="4027488"/>
          <p14:tracePt t="23159" x="1681163" y="4017963"/>
          <p14:tracePt t="23163" x="1681163" y="4008438"/>
          <p14:tracePt t="23171" x="1671638" y="3990975"/>
          <p14:tracePt t="23184" x="1671638" y="3981450"/>
          <p14:tracePt t="23199" x="1671638" y="3971925"/>
          <p14:tracePt t="23207" x="1662113" y="3963988"/>
          <p14:tracePt t="23212" x="1662113" y="3954463"/>
          <p14:tracePt t="23224" x="1662113" y="3944938"/>
          <p14:tracePt t="23229" x="1662113" y="3935413"/>
          <p14:tracePt t="23236" x="1662113" y="3927475"/>
          <p14:tracePt t="23252" x="1662113" y="3917950"/>
          <p14:tracePt t="23257" x="1662113" y="3908425"/>
          <p14:tracePt t="23274" x="1662113" y="3898900"/>
          <p14:tracePt t="23282" x="1662113" y="3889375"/>
          <p14:tracePt t="23290" x="1662113" y="3881438"/>
          <p14:tracePt t="23302" x="1652588" y="3881438"/>
          <p14:tracePt t="23309" x="1652588" y="3871913"/>
          <p14:tracePt t="23317" x="1652588" y="3862388"/>
          <p14:tracePt t="23325" x="1652588" y="3852863"/>
          <p14:tracePt t="23331" x="1652588" y="3844925"/>
          <p14:tracePt t="23338" x="1652588" y="3835400"/>
          <p14:tracePt t="23368" x="1652588" y="3825875"/>
          <p14:tracePt t="23436" x="1652588" y="3816350"/>
          <p14:tracePt t="23443" x="1652588" y="3808413"/>
          <p14:tracePt t="23448" x="1652588" y="3798888"/>
          <p14:tracePt t="23472" x="1652588" y="3789363"/>
          <p14:tracePt t="23502" x="1652588" y="3779838"/>
          <p14:tracePt t="23926" x="1652588" y="3789363"/>
          <p14:tracePt t="23949" x="1652588" y="3798888"/>
          <p14:tracePt t="23973" x="1652588" y="3808413"/>
          <p14:tracePt t="23981" x="1652588" y="3816350"/>
          <p14:tracePt t="23997" x="1652588" y="3825875"/>
          <p14:tracePt t="24004" x="1652588" y="3835400"/>
          <p14:tracePt t="24011" x="1652588" y="3844925"/>
          <p14:tracePt t="24019" x="1652588" y="3852863"/>
          <p14:tracePt t="24027" x="1652588" y="3862388"/>
          <p14:tracePt t="24035" x="1652588" y="3871913"/>
          <p14:tracePt t="24051" x="1652588" y="3881438"/>
          <p14:tracePt t="24059" x="1652588" y="3889375"/>
          <p14:tracePt t="24067" x="1652588" y="3898900"/>
          <p14:tracePt t="24075" x="1652588" y="3908425"/>
          <p14:tracePt t="24083" x="1652588" y="3917950"/>
          <p14:tracePt t="24099" x="1652588" y="3935413"/>
          <p14:tracePt t="24107" x="1652588" y="3944938"/>
          <p14:tracePt t="24113" x="1652588" y="3963988"/>
          <p14:tracePt t="24122" x="1652588" y="3971925"/>
          <p14:tracePt t="24129" x="1652588" y="3981450"/>
          <p14:tracePt t="24137" x="1652588" y="3990975"/>
          <p14:tracePt t="24153" x="1652588" y="4000500"/>
          <p14:tracePt t="24161" x="1644650" y="4008438"/>
          <p14:tracePt t="24169" x="1644650" y="4017963"/>
          <p14:tracePt t="24177" x="1644650" y="4027488"/>
          <p14:tracePt t="24186" x="1644650" y="4037013"/>
          <p14:tracePt t="24193" x="1644650" y="4044950"/>
          <p14:tracePt t="24209" x="1644650" y="4054475"/>
          <p14:tracePt t="24215" x="1644650" y="4064000"/>
          <p14:tracePt t="24230" x="1644650" y="4073525"/>
          <p14:tracePt t="24247" x="1644650" y="4081463"/>
          <p14:tracePt t="24264" x="1644650" y="4090988"/>
          <p14:tracePt t="24271" x="1635125" y="4090988"/>
          <p14:tracePt t="24295" x="1635125" y="4100513"/>
          <p14:tracePt t="25583" x="1635125" y="4090988"/>
          <p14:tracePt t="25590" x="1635125" y="4081463"/>
          <p14:tracePt t="25598" x="1635125" y="4073525"/>
          <p14:tracePt t="25607" x="1635125" y="4064000"/>
          <p14:tracePt t="25612" x="1635125" y="4054475"/>
          <p14:tracePt t="25637" x="1635125" y="4044950"/>
          <p14:tracePt t="25645" x="1644650" y="4037013"/>
          <p14:tracePt t="25653" x="1644650" y="4027488"/>
          <p14:tracePt t="25661" x="1644650" y="4017963"/>
          <p14:tracePt t="25677" x="1644650" y="4008438"/>
          <p14:tracePt t="25693" x="1644650" y="4000500"/>
          <p14:tracePt t="25701" x="1652588" y="4000500"/>
          <p14:tracePt t="25739" x="1662113" y="3990975"/>
          <p14:tracePt t="25755" x="1681163" y="3963988"/>
          <p14:tracePt t="25763" x="1689100" y="3944938"/>
          <p14:tracePt t="25771" x="1689100" y="3935413"/>
          <p14:tracePt t="25779" x="1698625" y="3927475"/>
          <p14:tracePt t="25788" x="1708150" y="3917950"/>
          <p14:tracePt t="25795" x="1717675" y="3908425"/>
          <p14:tracePt t="25804" x="1725613" y="3898900"/>
          <p14:tracePt t="25817" x="1735138" y="3889375"/>
          <p14:tracePt t="25824" x="1744663" y="3881438"/>
          <p14:tracePt t="25833" x="1744663" y="3871913"/>
          <p14:tracePt t="25841" x="1744663" y="3862388"/>
          <p14:tracePt t="25849" x="1744663" y="3852863"/>
          <p14:tracePt t="25856" x="1744663" y="3844925"/>
          <p14:tracePt t="25905" x="1744663" y="3835400"/>
          <p14:tracePt t="25921" x="1744663" y="3825875"/>
          <p14:tracePt t="25927" x="1744663" y="3816350"/>
          <p14:tracePt t="25935" x="1744663" y="3808413"/>
          <p14:tracePt t="25953" x="1744663" y="3798888"/>
          <p14:tracePt t="25983" x="1744663" y="3789363"/>
          <p14:tracePt t="26077" x="1735138" y="3779838"/>
          <p14:tracePt t="26092" x="1725613" y="3771900"/>
          <p14:tracePt t="26100" x="1717675" y="3771900"/>
          <p14:tracePt t="26108" x="1708150" y="3762375"/>
          <p14:tracePt t="26116" x="1698625" y="3752850"/>
          <p14:tracePt t="26131" x="1698625" y="3743325"/>
          <p14:tracePt t="26138" x="1689100" y="3743325"/>
          <p14:tracePt t="26154" x="1681163" y="3743325"/>
          <p14:tracePt t="26171" x="1671638" y="3743325"/>
          <p14:tracePt t="26185" x="1662113" y="3735388"/>
          <p14:tracePt t="26187" x="1652588" y="3725863"/>
          <p14:tracePt t="26211" x="1644650" y="3716338"/>
          <p14:tracePt t="26219" x="1635125" y="3716338"/>
          <p14:tracePt t="26227" x="1625600" y="3716338"/>
          <p14:tracePt t="26235" x="1625600" y="3706813"/>
          <p14:tracePt t="26351" x="1625600" y="3716338"/>
          <p14:tracePt t="26358" x="1625600" y="3725863"/>
          <p14:tracePt t="26367" x="1625600" y="3735388"/>
          <p14:tracePt t="26374" x="1625600" y="3743325"/>
          <p14:tracePt t="26382" x="1625600" y="3752850"/>
          <p14:tracePt t="26391" x="1625600" y="3762375"/>
          <p14:tracePt t="26399" x="1625600" y="3771900"/>
          <p14:tracePt t="26407" x="1625600" y="3779838"/>
          <p14:tracePt t="26414" x="1635125" y="3789363"/>
          <p14:tracePt t="26423" x="1635125" y="3798888"/>
          <p14:tracePt t="26431" x="1635125" y="3808413"/>
          <p14:tracePt t="26439" x="1635125" y="3825875"/>
          <p14:tracePt t="26447" x="1644650" y="3844925"/>
          <p14:tracePt t="26454" x="1644650" y="3862388"/>
          <p14:tracePt t="26461" x="1644650" y="3881438"/>
          <p14:tracePt t="26469" x="1644650" y="3908425"/>
          <p14:tracePt t="26477" x="1644650" y="3927475"/>
          <p14:tracePt t="26486" x="1644650" y="3944938"/>
          <p14:tracePt t="26493" x="1652588" y="3971925"/>
          <p14:tracePt t="26501" x="1652588" y="3990975"/>
          <p14:tracePt t="26509" x="1652588" y="4008438"/>
          <p14:tracePt t="26517" x="1652588" y="4017963"/>
          <p14:tracePt t="26525" x="1652588" y="4027488"/>
          <p14:tracePt t="26533" x="1652588" y="4037013"/>
          <p14:tracePt t="26541" x="1652588" y="4044950"/>
          <p14:tracePt t="26885" x="1635125" y="4037013"/>
          <p14:tracePt t="26893" x="1616075" y="4027488"/>
          <p14:tracePt t="26901" x="1598613" y="4017963"/>
          <p14:tracePt t="26909" x="1579563" y="4008438"/>
          <p14:tracePt t="26917" x="1562100" y="4000500"/>
          <p14:tracePt t="26925" x="1543050" y="3990975"/>
          <p14:tracePt t="26933" x="1525588" y="3971925"/>
          <p14:tracePt t="26940" x="1506538" y="3954463"/>
          <p14:tracePt t="26949" x="1489075" y="3944938"/>
          <p14:tracePt t="26957" x="1479550" y="3927475"/>
          <p14:tracePt t="26965" x="1452563" y="3908425"/>
          <p14:tracePt t="26973" x="1423988" y="3889375"/>
          <p14:tracePt t="26980" x="1406525" y="3871913"/>
          <p14:tracePt t="26988" x="1387475" y="3852863"/>
          <p14:tracePt t="26995" x="1370013" y="3844925"/>
          <p14:tracePt t="27003" x="1360488" y="3835400"/>
          <p14:tracePt t="27011" x="1350963" y="3816350"/>
          <p14:tracePt t="27019" x="1333500" y="3798888"/>
          <p14:tracePt t="27026" x="1314450" y="3779838"/>
          <p14:tracePt t="27035" x="1306513" y="3771900"/>
          <p14:tracePt t="27043" x="1296988" y="3762375"/>
          <p14:tracePt t="27052" x="1277938" y="3743325"/>
          <p14:tracePt t="27058" x="1270000" y="3735388"/>
          <p14:tracePt t="27067" x="1260475" y="3716338"/>
          <p14:tracePt t="27075" x="1250950" y="3698875"/>
          <p14:tracePt t="27083" x="1241425" y="3689350"/>
          <p14:tracePt t="27090" x="1233488" y="3679825"/>
          <p14:tracePt t="27097" x="1233488" y="3670300"/>
          <p14:tracePt t="27104" x="1214438" y="3652838"/>
          <p14:tracePt t="27113" x="1204913" y="3643313"/>
          <p14:tracePt t="27121" x="1196975" y="3625850"/>
          <p14:tracePt t="27128" x="1187450" y="3616325"/>
          <p14:tracePt t="27136" x="1177925" y="3606800"/>
          <p14:tracePt t="27145" x="1168400" y="3606800"/>
          <p14:tracePt t="27154" x="1160463" y="3597275"/>
          <p14:tracePt t="27161" x="1160463" y="3589338"/>
          <p14:tracePt t="27169" x="1150938" y="3579813"/>
          <p14:tracePt t="27177" x="1141413" y="3570288"/>
          <p14:tracePt t="27186" x="1131888" y="3560763"/>
          <p14:tracePt t="27192" x="1123950" y="3552825"/>
          <p14:tracePt t="27198" x="1114425" y="3552825"/>
          <p14:tracePt t="27207" x="1104900" y="3543300"/>
          <p14:tracePt t="27215" x="1104900" y="3533775"/>
          <p14:tracePt t="27222" x="1104900" y="3516313"/>
          <p14:tracePt t="27230" x="1095375" y="3506788"/>
          <p14:tracePt t="27239" x="1087438" y="3497263"/>
          <p14:tracePt t="27246" x="1077913" y="3487738"/>
          <p14:tracePt t="27255" x="1068388" y="3487738"/>
          <p14:tracePt t="27262" x="1068388" y="3479800"/>
          <p14:tracePt t="27270" x="1058863" y="3470275"/>
          <p14:tracePt t="27279" x="1058863" y="3460750"/>
          <p14:tracePt t="27287" x="1058863" y="3451225"/>
          <p14:tracePt t="27301" x="1058863" y="3443288"/>
          <p14:tracePt t="27311" x="1050925" y="3443288"/>
          <p14:tracePt t="27419" x="1050925" y="3433763"/>
          <p14:tracePt t="27483" x="1058863" y="3424238"/>
          <p14:tracePt t="27491" x="1068388" y="3414713"/>
          <p14:tracePt t="27499" x="1077913" y="3406775"/>
          <p14:tracePt t="27507" x="1087438" y="3397250"/>
          <p14:tracePt t="27515" x="1095375" y="3387725"/>
          <p14:tracePt t="27523" x="1095375" y="3378200"/>
          <p14:tracePt t="27528" x="1104900" y="3378200"/>
          <p14:tracePt t="27537" x="1114425" y="3378200"/>
          <p14:tracePt t="27546" x="1123950" y="3370263"/>
          <p14:tracePt t="27553" x="1131888" y="3360738"/>
          <p14:tracePt t="27561" x="1141413" y="3360738"/>
          <p14:tracePt t="27569" x="1150938" y="3351213"/>
          <p14:tracePt t="27585" x="1160463" y="3341688"/>
          <p14:tracePt t="27593" x="1168400" y="3341688"/>
          <p14:tracePt t="27601" x="1177925" y="3341688"/>
          <p14:tracePt t="27608" x="1187450" y="3341688"/>
          <p14:tracePt t="27617" x="1196975" y="3333750"/>
          <p14:tracePt t="27631" x="1204913" y="3333750"/>
          <p14:tracePt t="27639" x="1214438" y="3333750"/>
          <p14:tracePt t="27647" x="1223963" y="3333750"/>
          <p14:tracePt t="27654" x="1233488" y="3333750"/>
          <p14:tracePt t="27663" x="1241425" y="3324225"/>
          <p14:tracePt t="27678" x="1250950" y="3324225"/>
          <p14:tracePt t="27694" x="1260475" y="3314700"/>
          <p14:tracePt t="27703" x="1270000" y="3314700"/>
          <p14:tracePt t="27711" x="1277938" y="3305175"/>
          <p14:tracePt t="27720" x="1287463" y="3305175"/>
          <p14:tracePt t="27727" x="1296988" y="3305175"/>
          <p14:tracePt t="27732" x="1306513" y="3305175"/>
          <p14:tracePt t="27741" x="1314450" y="3305175"/>
          <p14:tracePt t="27749" x="1323975" y="3297238"/>
          <p14:tracePt t="27756" x="1350963" y="3297238"/>
          <p14:tracePt t="27765" x="1360488" y="3297238"/>
          <p14:tracePt t="27772" x="1387475" y="3297238"/>
          <p14:tracePt t="27781" x="1416050" y="3287713"/>
          <p14:tracePt t="27789" x="1443038" y="3287713"/>
          <p14:tracePt t="27796" x="1479550" y="3278188"/>
          <p14:tracePt t="27805" x="1506538" y="3278188"/>
          <p14:tracePt t="27813" x="1533525" y="3278188"/>
          <p14:tracePt t="27821" x="1562100" y="3278188"/>
          <p14:tracePt t="27828" x="1579563" y="3278188"/>
          <p14:tracePt t="27837" x="1606550" y="3278188"/>
          <p14:tracePt t="27845" x="1625600" y="3278188"/>
          <p14:tracePt t="27852" x="1635125" y="3268663"/>
          <p14:tracePt t="27859" x="1644650" y="3268663"/>
          <p14:tracePt t="27867" x="1662113" y="3268663"/>
          <p14:tracePt t="27875" x="1689100" y="3268663"/>
          <p14:tracePt t="27882" x="1698625" y="3268663"/>
          <p14:tracePt t="27890" x="1725613" y="3268663"/>
          <p14:tracePt t="27899" x="1754188" y="3268663"/>
          <p14:tracePt t="27906" x="1781175" y="3268663"/>
          <p14:tracePt t="27915" x="1808163" y="3268663"/>
          <p14:tracePt t="27922" x="1844675" y="3268663"/>
          <p14:tracePt t="27931" x="1871663" y="3268663"/>
          <p14:tracePt t="27939" x="1890713" y="3268663"/>
          <p14:tracePt t="27944" x="1908175" y="3260725"/>
          <p14:tracePt t="27952" x="1927225" y="3260725"/>
          <p14:tracePt t="27961" x="1936750" y="3260725"/>
          <p14:tracePt t="27977" x="1944688" y="3260725"/>
          <p14:tracePt t="27985" x="1954213" y="3260725"/>
          <p14:tracePt t="27993" x="1963738" y="3260725"/>
          <p14:tracePt t="28001" x="1981200" y="3260725"/>
          <p14:tracePt t="28008" x="2000250" y="3260725"/>
          <p14:tracePt t="28017" x="2027238" y="3260725"/>
          <p14:tracePt t="28025" x="2054225" y="3260725"/>
          <p14:tracePt t="28033" x="2082800" y="3260725"/>
          <p14:tracePt t="28041" x="2109788" y="3260725"/>
          <p14:tracePt t="28049" x="2146300" y="3260725"/>
          <p14:tracePt t="28054" x="2173288" y="3260725"/>
          <p14:tracePt t="28063" x="2200275" y="3260725"/>
          <p14:tracePt t="28071" x="2246313" y="3260725"/>
          <p14:tracePt t="28078" x="2273300" y="3260725"/>
          <p14:tracePt t="28087" x="2301875" y="3260725"/>
          <p14:tracePt t="28095" x="2328863" y="3260725"/>
          <p14:tracePt t="28103" x="2346325" y="3260725"/>
          <p14:tracePt t="28111" x="2365375" y="3260725"/>
          <p14:tracePt t="28119" x="2374900" y="3260725"/>
          <p14:tracePt t="28126" x="2382838" y="3268663"/>
          <p14:tracePt t="28143" x="2392363" y="3268663"/>
          <p14:tracePt t="28158" x="2401888" y="3268663"/>
          <p14:tracePt t="28221" x="2411413" y="3268663"/>
          <p14:tracePt t="28237" x="2419350" y="3268663"/>
          <p14:tracePt t="28245" x="2419350" y="3278188"/>
          <p14:tracePt t="28253" x="2428875" y="3278188"/>
          <p14:tracePt t="28591" x="2438400" y="3278188"/>
          <p14:tracePt t="28597" x="2484438" y="3278188"/>
          <p14:tracePt t="28605" x="2538413" y="3278188"/>
          <p14:tracePt t="28613" x="2603500" y="3260725"/>
          <p14:tracePt t="28621" x="2657475" y="3260725"/>
          <p14:tracePt t="28628" x="2730500" y="3251200"/>
          <p14:tracePt t="28637" x="2813050" y="3251200"/>
          <p14:tracePt t="28645" x="2886075" y="3251200"/>
          <p14:tracePt t="28653" x="2959100" y="3241675"/>
          <p14:tracePt t="28660" x="3022600" y="3224213"/>
          <p14:tracePt t="28669" x="3078163" y="3224213"/>
          <p14:tracePt t="28677" x="3132138" y="3214688"/>
          <p14:tracePt t="28685" x="3195638" y="3205163"/>
          <p14:tracePt t="28690" x="3270250" y="3187700"/>
          <p14:tracePt t="28699" x="3343275" y="3187700"/>
          <p14:tracePt t="28707" x="3460750" y="3178175"/>
          <p14:tracePt t="28715" x="3570288" y="3178175"/>
          <p14:tracePt t="28723" x="3679825" y="3159125"/>
          <p14:tracePt t="28731" x="3808413" y="3151188"/>
          <p14:tracePt t="28739" x="3935413" y="3151188"/>
          <p14:tracePt t="28747" x="4064000" y="3151188"/>
          <p14:tracePt t="28755" x="4210050" y="3132138"/>
          <p14:tracePt t="28763" x="4338638" y="3132138"/>
          <p14:tracePt t="28771" x="4465638" y="3132138"/>
          <p14:tracePt t="28779" x="4594225" y="3141663"/>
          <p14:tracePt t="28786" x="4730750" y="3151188"/>
          <p14:tracePt t="28795" x="4840288" y="3151188"/>
          <p14:tracePt t="28801" x="4949825" y="3151188"/>
          <p14:tracePt t="28808" x="5059363" y="3168650"/>
          <p14:tracePt t="28817" x="5168900" y="3168650"/>
          <p14:tracePt t="28825" x="5260975" y="3168650"/>
          <p14:tracePt t="28834" x="5370513" y="3168650"/>
          <p14:tracePt t="28841" x="5461000" y="3168650"/>
          <p14:tracePt t="28849" x="5553075" y="3168650"/>
          <p14:tracePt t="28857" x="5662613" y="3159125"/>
          <p14:tracePt t="28865" x="5781675" y="3159125"/>
          <p14:tracePt t="28872" x="5891213" y="3151188"/>
          <p14:tracePt t="28881" x="6000750" y="3132138"/>
          <p14:tracePt t="28889" x="6127750" y="3122613"/>
          <p14:tracePt t="28897" x="6256338" y="3105150"/>
          <p14:tracePt t="28903" x="6383338" y="3105150"/>
          <p14:tracePt t="28911" x="6511925" y="3105150"/>
          <p14:tracePt t="28918" x="6638925" y="3105150"/>
          <p14:tracePt t="28927" x="6767513" y="3105150"/>
          <p14:tracePt t="28936" x="6894513" y="3114675"/>
          <p14:tracePt t="28942" x="7013575" y="3114675"/>
          <p14:tracePt t="28952" x="7123113" y="3114675"/>
          <p14:tracePt t="28958" x="7215188" y="3114675"/>
          <p14:tracePt t="28967" x="7288213" y="3114675"/>
          <p14:tracePt t="28974" x="7361238" y="3114675"/>
          <p14:tracePt t="28983" x="7434263" y="3114675"/>
          <p14:tracePt t="28991" x="7488238" y="3114675"/>
          <p14:tracePt t="28998" x="7534275" y="3105150"/>
          <p14:tracePt t="29007" x="7570788" y="3105150"/>
          <p14:tracePt t="29015" x="7607300" y="3095625"/>
          <p14:tracePt t="29021" x="7626350" y="3095625"/>
          <p14:tracePt t="29037" x="7643813" y="3095625"/>
          <p14:tracePt t="29045" x="7653338" y="3086100"/>
          <p14:tracePt t="29053" x="7670800" y="3086100"/>
          <p14:tracePt t="29060" x="7699375" y="3078163"/>
          <p14:tracePt t="29069" x="7726363" y="3078163"/>
          <p14:tracePt t="29077" x="7772400" y="3068638"/>
          <p14:tracePt t="29085" x="7816850" y="3059113"/>
          <p14:tracePt t="29092" x="7853363" y="3059113"/>
          <p14:tracePt t="29102" x="7881938" y="3049588"/>
          <p14:tracePt t="29109" x="7918450" y="3041650"/>
          <p14:tracePt t="29115" x="7935913" y="3032125"/>
          <p14:tracePt t="29122" x="7945438" y="3032125"/>
          <p14:tracePt t="29265" x="7935913" y="3032125"/>
          <p14:tracePt t="29281" x="7926388" y="3032125"/>
          <p14:tracePt t="29288" x="7918450" y="3032125"/>
          <p14:tracePt t="29297" x="7908925" y="3032125"/>
          <p14:tracePt t="29305" x="7899400" y="3032125"/>
          <p14:tracePt t="29321" x="7872413" y="3032125"/>
          <p14:tracePt t="29326" x="7835900" y="3032125"/>
          <p14:tracePt t="29335" x="7808913" y="3032125"/>
          <p14:tracePt t="29342" x="7780338" y="3041650"/>
          <p14:tracePt t="29351" x="7735888" y="3049588"/>
          <p14:tracePt t="29358" x="7707313" y="3059113"/>
          <p14:tracePt t="29368" x="7689850" y="3068638"/>
          <p14:tracePt t="29375" x="7670800" y="3068638"/>
          <p14:tracePt t="29384" x="7662863" y="3078163"/>
          <p14:tracePt t="29391" x="7653338" y="3078163"/>
          <p14:tracePt t="29415" x="7643813" y="3078163"/>
          <p14:tracePt t="29423" x="7634288" y="3086100"/>
          <p14:tracePt t="29429" x="7626350" y="3086100"/>
          <p14:tracePt t="29437" x="7616825" y="3086100"/>
          <p14:tracePt t="29445" x="7607300" y="3086100"/>
          <p14:tracePt t="29452" x="7597775" y="3086100"/>
          <p14:tracePt t="29571" x="7607300" y="3086100"/>
          <p14:tracePt t="29578" x="7616825" y="3086100"/>
          <p14:tracePt t="29587" x="7634288" y="3086100"/>
          <p14:tracePt t="29595" x="7653338" y="3086100"/>
          <p14:tracePt t="29602" x="7670800" y="3086100"/>
          <p14:tracePt t="29619" x="7689850" y="3086100"/>
          <p14:tracePt t="29627" x="7707313" y="3086100"/>
          <p14:tracePt t="29635" x="7716838" y="3086100"/>
          <p14:tracePt t="29643" x="7726363" y="3086100"/>
          <p14:tracePt t="29649" x="7743825" y="3086100"/>
          <p14:tracePt t="29656" x="7762875" y="3078163"/>
          <p14:tracePt t="29665" x="7780338" y="3078163"/>
          <p14:tracePt t="29672" x="7808913" y="3078163"/>
          <p14:tracePt t="29680" x="7835900" y="3068638"/>
          <p14:tracePt t="29689" x="7862888" y="3068638"/>
          <p14:tracePt t="29697" x="7899400" y="3059113"/>
          <p14:tracePt t="29705" x="7926388" y="3059113"/>
          <p14:tracePt t="29713" x="7972425" y="3049588"/>
          <p14:tracePt t="29721" x="8008938" y="3049588"/>
          <p14:tracePt t="29729" x="8064500" y="3049588"/>
          <p14:tracePt t="29737" x="8118475" y="3049588"/>
          <p14:tracePt t="29744" x="8174038" y="3049588"/>
          <p14:tracePt t="29752" x="8247063" y="3049588"/>
          <p14:tracePt t="29759" x="8310563" y="3049588"/>
          <p14:tracePt t="29768" x="8366125" y="3049588"/>
          <p14:tracePt t="29774" x="8402638" y="3049588"/>
          <p14:tracePt t="29784" x="8447088" y="3049588"/>
          <p14:tracePt t="29791" x="8483600" y="3049588"/>
          <p14:tracePt t="29799" x="8529638" y="3049588"/>
          <p14:tracePt t="29807" x="8556625" y="3049588"/>
          <p14:tracePt t="29815" x="8575675" y="3059113"/>
          <p14:tracePt t="29823" x="8602663" y="3059113"/>
          <p14:tracePt t="29831" x="8612188" y="3059113"/>
          <p14:tracePt t="29838" x="8621713" y="3059113"/>
          <p14:tracePt t="29847" x="8629650" y="3059113"/>
          <p14:tracePt t="29853" x="8639175" y="3059113"/>
          <p14:tracePt t="29860" x="8648700" y="3059113"/>
          <p14:tracePt t="29876" x="8658225" y="3059113"/>
          <p14:tracePt t="29885" x="8666163" y="3049588"/>
          <p14:tracePt t="29892" x="8675688" y="3049588"/>
          <p14:tracePt t="29901" x="8694738" y="3049588"/>
          <p14:tracePt t="29908" x="8702675" y="3041650"/>
          <p14:tracePt t="29918" x="8721725" y="3041650"/>
          <p14:tracePt t="29925" x="8731250" y="3041650"/>
          <p14:tracePt t="29933" x="8739188" y="3041650"/>
          <p14:tracePt t="29941" x="8748713" y="3041650"/>
          <p14:tracePt t="29951" x="8758238" y="3041650"/>
          <p14:tracePt t="29956" x="8767763" y="3041650"/>
          <p14:tracePt t="29963" x="8775700" y="3041650"/>
          <p14:tracePt t="29970" x="8785225" y="3041650"/>
          <p14:tracePt t="29987" x="8794750" y="3041650"/>
          <p14:tracePt t="29995" x="8804275" y="3041650"/>
          <p14:tracePt t="30003" x="8812213" y="3041650"/>
          <p14:tracePt t="30011" x="8821738" y="3041650"/>
          <p14:tracePt t="30113" x="8831263" y="3041650"/>
          <p14:tracePt t="31017" x="8812213" y="3041650"/>
          <p14:tracePt t="31025" x="8785225" y="3041650"/>
          <p14:tracePt t="31030" x="8739188" y="3059113"/>
          <p14:tracePt t="31038" x="8694738" y="3059113"/>
          <p14:tracePt t="31047" x="8648700" y="3059113"/>
          <p14:tracePt t="31055" x="8585200" y="3059113"/>
          <p14:tracePt t="31063" x="8512175" y="3059113"/>
          <p14:tracePt t="31071" x="8439150" y="3049588"/>
          <p14:tracePt t="31078" x="8329613" y="3049588"/>
          <p14:tracePt t="31087" x="8201025" y="3041650"/>
          <p14:tracePt t="31094" x="8035925" y="3022600"/>
          <p14:tracePt t="31103" x="7862888" y="3005138"/>
          <p14:tracePt t="31110" x="7670800" y="2995613"/>
          <p14:tracePt t="31118" x="7443788" y="2976563"/>
          <p14:tracePt t="31127" x="7215188" y="2976563"/>
          <p14:tracePt t="31135" x="6913563" y="2976563"/>
          <p14:tracePt t="31142" x="6602413" y="2959100"/>
          <p14:tracePt t="31148" x="6337300" y="2940050"/>
          <p14:tracePt t="31157" x="6100763" y="2922588"/>
          <p14:tracePt t="31165" x="5862638" y="2903538"/>
          <p14:tracePt t="31173" x="5662613" y="2886075"/>
          <p14:tracePt t="31181" x="5497513" y="2886075"/>
          <p14:tracePt t="31188" x="5334000" y="2886075"/>
          <p14:tracePt t="31197" x="5205413" y="2894013"/>
          <p14:tracePt t="31204" x="5059363" y="2922588"/>
          <p14:tracePt t="31213" x="4903788" y="2949575"/>
          <p14:tracePt t="31220" x="4794250" y="2995613"/>
          <p14:tracePt t="31229" x="4667250" y="3022600"/>
          <p14:tracePt t="31236" x="4529138" y="3068638"/>
          <p14:tracePt t="31244" x="4402138" y="3095625"/>
          <p14:tracePt t="31251" x="4246563" y="3132138"/>
          <p14:tracePt t="31258" x="4100513" y="3159125"/>
          <p14:tracePt t="31267" x="3954463" y="3168650"/>
          <p14:tracePt t="31274" x="3789363" y="3205163"/>
          <p14:tracePt t="31283" x="3625850" y="3214688"/>
          <p14:tracePt t="31291" x="3489325" y="3251200"/>
          <p14:tracePt t="31299" x="3343275" y="3278188"/>
          <p14:tracePt t="31306" x="3195638" y="3324225"/>
          <p14:tracePt t="31315" x="3059113" y="3351213"/>
          <p14:tracePt t="31322" x="2949575" y="3378200"/>
          <p14:tracePt t="31331" x="2840038" y="3397250"/>
          <p14:tracePt t="31339" x="2757488" y="3414713"/>
          <p14:tracePt t="31346" x="2684463" y="3443288"/>
          <p14:tracePt t="31353" x="2620963" y="3460750"/>
          <p14:tracePt t="31361" x="2557463" y="3479800"/>
          <p14:tracePt t="31368" x="2474913" y="3524250"/>
          <p14:tracePt t="31377" x="2401888" y="3560763"/>
          <p14:tracePt t="31385" x="2319338" y="3606800"/>
          <p14:tracePt t="31392" x="2219325" y="3643313"/>
          <p14:tracePt t="31401" x="2100263" y="3689350"/>
          <p14:tracePt t="31408" x="2009775" y="3735388"/>
          <p14:tracePt t="31417" x="1908175" y="3771900"/>
          <p14:tracePt t="31425" x="1827213" y="3816350"/>
          <p14:tracePt t="31433" x="1744663" y="3835400"/>
          <p14:tracePt t="31441" x="1671638" y="3862388"/>
          <p14:tracePt t="31450" x="1606550" y="3908425"/>
          <p14:tracePt t="31457" x="1562100" y="3917950"/>
          <p14:tracePt t="31463" x="1533525" y="3944938"/>
          <p14:tracePt t="31471" x="1497013" y="3954463"/>
          <p14:tracePt t="31479" x="1470025" y="3981450"/>
          <p14:tracePt t="31487" x="1443038" y="4008438"/>
          <p14:tracePt t="31495" x="1406525" y="4037013"/>
          <p14:tracePt t="31503" x="1360488" y="4073525"/>
          <p14:tracePt t="31510" x="1306513" y="4127500"/>
          <p14:tracePt t="31518" x="1260475" y="4164013"/>
          <p14:tracePt t="31527" x="1233488" y="4191000"/>
          <p14:tracePt t="31535" x="1196975" y="4227513"/>
          <p14:tracePt t="31543" x="1168400" y="4246563"/>
          <p14:tracePt t="31552" x="1131888" y="4273550"/>
          <p14:tracePt t="31558" x="1114425" y="4283075"/>
          <p14:tracePt t="31566" x="1095375" y="4300538"/>
          <p14:tracePt t="31573" x="1087438" y="4310063"/>
          <p14:tracePt t="31582" x="1087438" y="4319588"/>
          <p14:tracePt t="31588" x="1077913" y="4329113"/>
          <p14:tracePt t="31597" x="1068388" y="4337050"/>
          <p14:tracePt t="31605" x="1050925" y="4346575"/>
          <p14:tracePt t="31613" x="1041400" y="4356100"/>
          <p14:tracePt t="31620" x="1031875" y="4373563"/>
          <p14:tracePt t="31629" x="1014413" y="4383088"/>
          <p14:tracePt t="31637" x="1004888" y="4383088"/>
          <p14:tracePt t="31645" x="995363" y="4392613"/>
          <p14:tracePt t="31653" x="995363" y="4402138"/>
          <p14:tracePt t="31661" x="985838" y="4402138"/>
          <p14:tracePt t="31667" x="977900" y="4410075"/>
          <p14:tracePt t="31684" x="968375" y="4410075"/>
          <p14:tracePt t="31690" x="958850" y="4410075"/>
          <p14:tracePt t="31698" x="941388" y="4419600"/>
          <p14:tracePt t="31707" x="912813" y="4419600"/>
          <p14:tracePt t="31714" x="885825" y="4429125"/>
          <p14:tracePt t="31723" x="839788" y="4429125"/>
          <p14:tracePt t="31731" x="803275" y="4429125"/>
          <p14:tracePt t="31738" x="757238" y="4429125"/>
          <p14:tracePt t="31746" x="720725" y="4419600"/>
          <p14:tracePt t="31754" x="684213" y="4410075"/>
          <p14:tracePt t="31763" x="666750" y="4402138"/>
          <p14:tracePt t="31771" x="647700" y="4392613"/>
          <p14:tracePt t="31776" x="630238" y="4383088"/>
          <p14:tracePt t="31784" x="620713" y="4373563"/>
          <p14:tracePt t="31793" x="611188" y="4365625"/>
          <p14:tracePt t="31800" x="611188" y="4356100"/>
          <p14:tracePt t="31817" x="603250" y="4346575"/>
          <p14:tracePt t="31887" x="593725" y="4337050"/>
          <p14:tracePt t="31903" x="584200" y="4329113"/>
          <p14:tracePt t="31910" x="574675" y="4329113"/>
          <p14:tracePt t="31918" x="566738" y="4319588"/>
          <p14:tracePt t="31927" x="557213" y="4310063"/>
          <p14:tracePt t="31943" x="557213" y="4300538"/>
          <p14:tracePt t="31991" x="547688" y="4292600"/>
          <p14:tracePt t="31996" x="547688" y="4283075"/>
          <p14:tracePt t="32004" x="538163" y="4273550"/>
          <p14:tracePt t="32021" x="530225" y="4264025"/>
          <p14:tracePt t="32028" x="530225" y="4246563"/>
          <p14:tracePt t="32037" x="520700" y="4219575"/>
          <p14:tracePt t="32044" x="511175" y="4200525"/>
          <p14:tracePt t="32053" x="511175" y="4183063"/>
          <p14:tracePt t="32061" x="501650" y="4164013"/>
          <p14:tracePt t="32068" x="501650" y="4127500"/>
          <p14:tracePt t="32077" x="493713" y="4110038"/>
          <p14:tracePt t="32085" x="484188" y="4090988"/>
          <p14:tracePt t="32093" x="484188" y="4073525"/>
          <p14:tracePt t="32107" x="484188" y="4064000"/>
          <p14:tracePt t="32115" x="484188" y="4054475"/>
          <p14:tracePt t="32138" x="484188" y="4044950"/>
          <p14:tracePt t="32233" x="474663" y="4044950"/>
          <p14:tracePt t="34801" x="484188" y="4054475"/>
          <p14:tracePt t="34808" x="493713" y="4064000"/>
          <p14:tracePt t="34816" x="501650" y="4073525"/>
          <p14:tracePt t="34825" x="520700" y="4081463"/>
          <p14:tracePt t="34832" x="547688" y="4090988"/>
          <p14:tracePt t="34841" x="566738" y="4100513"/>
          <p14:tracePt t="34849" x="593725" y="4117975"/>
          <p14:tracePt t="34857" x="611188" y="4127500"/>
          <p14:tracePt t="34866" x="639763" y="4137025"/>
          <p14:tracePt t="34872" x="676275" y="4146550"/>
          <p14:tracePt t="34879" x="703263" y="4154488"/>
          <p14:tracePt t="34887" x="730250" y="4154488"/>
          <p14:tracePt t="34895" x="757238" y="4164013"/>
          <p14:tracePt t="34903" x="803275" y="4173538"/>
          <p14:tracePt t="34911" x="849313" y="4191000"/>
          <p14:tracePt t="34919" x="922338" y="4200525"/>
          <p14:tracePt t="34927" x="995363" y="4210050"/>
          <p14:tracePt t="34935" x="1058863" y="4227513"/>
          <p14:tracePt t="34942" x="1104900" y="4237038"/>
          <p14:tracePt t="34951" x="1141413" y="4246563"/>
          <p14:tracePt t="34959" x="1204913" y="4256088"/>
          <p14:tracePt t="34966" x="1241425" y="4256088"/>
          <p14:tracePt t="34975" x="1270000" y="4256088"/>
          <p14:tracePt t="34982" x="1306513" y="4256088"/>
          <p14:tracePt t="35037" x="1314450" y="4256088"/>
          <p14:tracePt t="35053" x="1323975" y="4256088"/>
          <p14:tracePt t="35060" x="1350963" y="4264025"/>
          <p14:tracePt t="35068" x="1379538" y="4264025"/>
          <p14:tracePt t="35076" x="1416050" y="4273550"/>
          <p14:tracePt t="35085" x="1433513" y="4283075"/>
          <p14:tracePt t="35092" x="1460500" y="4283075"/>
          <p14:tracePt t="35099" x="1470025" y="4292600"/>
          <p14:tracePt t="35107" x="1479550" y="4292600"/>
          <p14:tracePt t="35114" x="1489075" y="4300538"/>
          <p14:tracePt t="35122" x="1497013" y="4300538"/>
          <p14:tracePt t="35131" x="1506538" y="4310063"/>
          <p14:tracePt t="35139" x="1516063" y="4310063"/>
          <p14:tracePt t="35148" x="1525588" y="4319588"/>
          <p14:tracePt t="35155" x="1533525" y="4319588"/>
          <p14:tracePt t="35162" x="1543050" y="4329113"/>
          <p14:tracePt t="35187" x="1552575" y="4337050"/>
          <p14:tracePt t="35194" x="1562100" y="4337050"/>
          <p14:tracePt t="35217" x="1579563" y="4346575"/>
          <p14:tracePt t="35224" x="1598613" y="4356100"/>
          <p14:tracePt t="35232" x="1644650" y="4365625"/>
          <p14:tracePt t="35241" x="1689100" y="4402138"/>
          <p14:tracePt t="35249" x="1771650" y="4438650"/>
          <p14:tracePt t="35257" x="1854200" y="4475163"/>
          <p14:tracePt t="35265" x="1927225" y="4519613"/>
          <p14:tracePt t="35273" x="2009775" y="4556125"/>
          <p14:tracePt t="35281" x="2054225" y="4584700"/>
          <p14:tracePt t="35289" x="2100263" y="4592638"/>
          <p14:tracePt t="35297" x="2109788" y="4602163"/>
          <p14:tracePt t="35390" x="2100263" y="4602163"/>
          <p14:tracePt t="35399" x="2090738" y="4602163"/>
          <p14:tracePt t="35407" x="2082800" y="4602163"/>
          <p14:tracePt t="35414" x="2073275" y="4602163"/>
          <p14:tracePt t="35429" x="2063750" y="4592638"/>
          <p14:tracePt t="35437" x="2046288" y="4584700"/>
          <p14:tracePt t="35450" x="2036763" y="4575175"/>
          <p14:tracePt t="35458" x="2017713" y="4565650"/>
          <p14:tracePt t="35466" x="2000250" y="4565650"/>
          <p14:tracePt t="35473" x="1981200" y="4556125"/>
          <p14:tracePt t="35477" x="1963738" y="4556125"/>
          <p14:tracePt t="35485" x="1954213" y="4548188"/>
          <p14:tracePt t="35501" x="1936750" y="4548188"/>
          <p14:tracePt t="35509" x="1927225" y="4548188"/>
          <p14:tracePt t="35517" x="1908175" y="4548188"/>
          <p14:tracePt t="35527" x="1881188" y="4538663"/>
          <p14:tracePt t="35533" x="1844675" y="4519613"/>
          <p14:tracePt t="35541" x="1817688" y="4511675"/>
          <p14:tracePt t="35549" x="1808163" y="4511675"/>
          <p14:tracePt t="35555" x="1798638" y="4511675"/>
          <p14:tracePt t="35634" x="1790700" y="4502150"/>
          <p14:tracePt t="35641" x="1781175" y="4502150"/>
          <p14:tracePt t="35649" x="1771650" y="4492625"/>
          <p14:tracePt t="35665" x="1762125" y="4483100"/>
          <p14:tracePt t="35681" x="1754188" y="4483100"/>
          <p14:tracePt t="35824" x="1762125" y="4483100"/>
          <p14:tracePt t="35830" x="1771650" y="4483100"/>
          <p14:tracePt t="35837" x="1781175" y="4483100"/>
          <p14:tracePt t="35853" x="1790700" y="4483100"/>
          <p14:tracePt t="35865" x="1798638" y="4483100"/>
          <p14:tracePt t="35868" x="1808163" y="4483100"/>
          <p14:tracePt t="35877" x="1817688" y="4483100"/>
          <p14:tracePt t="35886" x="1827213" y="4483100"/>
          <p14:tracePt t="35893" x="1835150" y="4483100"/>
          <p14:tracePt t="35909" x="1844675" y="4483100"/>
          <p14:tracePt t="35916" x="1863725" y="4483100"/>
          <p14:tracePt t="35926" x="1871663" y="4483100"/>
          <p14:tracePt t="35938" x="1881188" y="4483100"/>
          <p14:tracePt t="35945" x="1890713" y="4483100"/>
          <p14:tracePt t="35958" x="1900238" y="4483100"/>
          <p14:tracePt t="35965" x="1908175" y="4475163"/>
          <p14:tracePt t="35971" x="1917700" y="4475163"/>
          <p14:tracePt t="35980" x="1927225" y="4475163"/>
          <p14:tracePt t="35987" x="1936750" y="4475163"/>
          <p14:tracePt t="36000" x="1944688" y="4475163"/>
          <p14:tracePt t="36016" x="1954213" y="4475163"/>
          <p14:tracePt t="36021" x="1963738" y="4465638"/>
          <p14:tracePt t="36027" x="1973263" y="4465638"/>
          <p14:tracePt t="36035" x="1981200" y="4465638"/>
          <p14:tracePt t="36049" x="1990725" y="4456113"/>
          <p14:tracePt t="36065" x="2000250" y="4456113"/>
          <p14:tracePt t="36081" x="2009775" y="4446588"/>
          <p14:tracePt t="36089" x="2017713" y="4446588"/>
          <p14:tracePt t="36097" x="2036763" y="4438650"/>
          <p14:tracePt t="36108" x="2063750" y="4429125"/>
          <p14:tracePt t="36124" x="2100263" y="4419600"/>
          <p14:tracePt t="36133" x="2109788" y="4419600"/>
          <p14:tracePt t="36142" x="2119313" y="4410075"/>
          <p14:tracePt t="36147" x="2127250" y="4410075"/>
          <p14:tracePt t="36154" x="2136775" y="4410075"/>
          <p14:tracePt t="36159" x="2146300" y="4410075"/>
          <p14:tracePt t="36175" x="2155825" y="4410075"/>
          <p14:tracePt t="36191" x="2163763" y="4410075"/>
          <p14:tracePt t="36199" x="2173288" y="4410075"/>
          <p14:tracePt t="36208" x="2182813" y="4410075"/>
          <p14:tracePt t="36215" x="2192338" y="4410075"/>
          <p14:tracePt t="36228" x="2200275" y="4410075"/>
          <p14:tracePt t="36248" x="2209800" y="4410075"/>
          <p14:tracePt t="36257" x="2219325" y="4410075"/>
          <p14:tracePt t="36267" x="2228850" y="4410075"/>
          <p14:tracePt t="36273" x="2236788" y="4410075"/>
          <p14:tracePt t="36281" x="2255838" y="4410075"/>
          <p14:tracePt t="36296" x="2265363" y="4410075"/>
          <p14:tracePt t="36306" x="2282825" y="4410075"/>
          <p14:tracePt t="36312" x="2301875" y="4410075"/>
          <p14:tracePt t="36319" x="2319338" y="4410075"/>
          <p14:tracePt t="36327" x="2346325" y="4410075"/>
          <p14:tracePt t="36335" x="2374900" y="4402138"/>
          <p14:tracePt t="36343" x="2392363" y="4402138"/>
          <p14:tracePt t="36351" x="2411413" y="4402138"/>
          <p14:tracePt t="36359" x="2428875" y="4392613"/>
          <p14:tracePt t="36367" x="2447925" y="4392613"/>
          <p14:tracePt t="36371" x="2457450" y="4392613"/>
          <p14:tracePt t="36380" x="2474913" y="4392613"/>
          <p14:tracePt t="36387" x="2484438" y="4392613"/>
          <p14:tracePt t="36396" x="2493963" y="4392613"/>
          <p14:tracePt t="36413" x="2501900" y="4392613"/>
          <p14:tracePt t="36427" x="2511425" y="4392613"/>
          <p14:tracePt t="36495" x="2520950" y="4392613"/>
          <p14:tracePt t="36500" x="2530475" y="4392613"/>
          <p14:tracePt t="36510" x="2538413" y="4392613"/>
          <p14:tracePt t="36516" x="2547938" y="4383088"/>
          <p14:tracePt t="36532" x="2557463" y="4383088"/>
          <p14:tracePt t="38086" x="2547938" y="4383088"/>
          <p14:tracePt t="38090" x="2530475" y="4383088"/>
          <p14:tracePt t="38099" x="2520950" y="4383088"/>
          <p14:tracePt t="38107" x="2501900" y="4383088"/>
          <p14:tracePt t="38116" x="2484438" y="4392613"/>
          <p14:tracePt t="38123" x="2465388" y="4392613"/>
          <p14:tracePt t="38131" x="2438400" y="4402138"/>
          <p14:tracePt t="38139" x="2411413" y="4402138"/>
          <p14:tracePt t="38147" x="2382838" y="4419600"/>
          <p14:tracePt t="38156" x="2338388" y="4429125"/>
          <p14:tracePt t="38163" x="2292350" y="4438650"/>
          <p14:tracePt t="38177" x="2255838" y="4438650"/>
          <p14:tracePt t="38179" x="2209800" y="4438650"/>
          <p14:tracePt t="38187" x="2182813" y="4438650"/>
          <p14:tracePt t="38194" x="2155825" y="4438650"/>
          <p14:tracePt t="38201" x="2127250" y="4438650"/>
          <p14:tracePt t="38209" x="2090738" y="4438650"/>
          <p14:tracePt t="38217" x="2063750" y="4438650"/>
          <p14:tracePt t="38225" x="2046288" y="4438650"/>
          <p14:tracePt t="38234" x="2027238" y="4438650"/>
          <p14:tracePt t="38241" x="2017713" y="4438650"/>
          <p14:tracePt t="38249" x="2009775" y="4438650"/>
          <p14:tracePt t="38258" x="2000250" y="4429125"/>
          <p14:tracePt t="38265" x="1990725" y="4429125"/>
          <p14:tracePt t="38274" x="1973263" y="4429125"/>
          <p14:tracePt t="38281" x="1944688" y="4429125"/>
          <p14:tracePt t="38289" x="1936750" y="4419600"/>
          <p14:tracePt t="38297" x="1908175" y="4419600"/>
          <p14:tracePt t="38303" x="1890713" y="4419600"/>
          <p14:tracePt t="38316" x="1863725" y="4419600"/>
          <p14:tracePt t="38324" x="1844675" y="4419600"/>
          <p14:tracePt t="38331" x="1817688" y="4419600"/>
          <p14:tracePt t="38339" x="1790700" y="4419600"/>
          <p14:tracePt t="38346" x="1754188" y="4410075"/>
          <p14:tracePt t="38352" x="1725613" y="4410075"/>
          <p14:tracePt t="38359" x="1698625" y="4402138"/>
          <p14:tracePt t="38367" x="1671638" y="4402138"/>
          <p14:tracePt t="38376" x="1644650" y="4402138"/>
          <p14:tracePt t="38383" x="1635125" y="4392613"/>
          <p14:tracePt t="38392" x="1625600" y="4392613"/>
          <p14:tracePt t="38398" x="1616075" y="4392613"/>
          <p14:tracePt t="38413" x="1606550" y="4392613"/>
          <p14:tracePt t="38430" x="1598613" y="4392613"/>
          <p14:tracePt t="38437" x="1589088" y="4392613"/>
          <p14:tracePt t="38449" x="1579563" y="4392613"/>
          <p14:tracePt t="38457" x="1562100" y="4392613"/>
          <p14:tracePt t="38466" x="1543050" y="4392613"/>
          <p14:tracePt t="38472" x="1525588" y="4392613"/>
          <p14:tracePt t="38482" x="1506538" y="4392613"/>
          <p14:tracePt t="38487" x="1489075" y="4392613"/>
          <p14:tracePt t="38494" x="1479550" y="4392613"/>
          <p14:tracePt t="38501" x="1470025" y="4392613"/>
          <p14:tracePt t="38515" x="1460500" y="4392613"/>
          <p14:tracePt t="43003" x="1460500" y="4383088"/>
          <p14:tracePt t="43009" x="1470025" y="4346575"/>
          <p14:tracePt t="43015" x="1489075" y="4292600"/>
          <p14:tracePt t="43024" x="1497013" y="4246563"/>
          <p14:tracePt t="43031" x="1516063" y="4200525"/>
          <p14:tracePt t="43039" x="1552575" y="4154488"/>
          <p14:tracePt t="43047" x="1579563" y="4090988"/>
          <p14:tracePt t="43056" x="1616075" y="4027488"/>
          <p14:tracePt t="43063" x="1652588" y="3981450"/>
          <p14:tracePt t="43072" x="1671638" y="3935413"/>
          <p14:tracePt t="43079" x="1698625" y="3871913"/>
          <p14:tracePt t="43094" x="1725613" y="3808413"/>
          <p14:tracePt t="43099" x="1735138" y="3779838"/>
          <p14:tracePt t="43107" x="1744663" y="3743325"/>
          <p14:tracePt t="43113" x="1754188" y="3706813"/>
          <p14:tracePt t="43119" x="1762125" y="3679825"/>
          <p14:tracePt t="43126" x="1771650" y="3652838"/>
          <p14:tracePt t="43134" x="1790700" y="3616325"/>
          <p14:tracePt t="43142" x="1798638" y="3597275"/>
          <p14:tracePt t="43149" x="1808163" y="3579813"/>
          <p14:tracePt t="43161" x="1808163" y="3570288"/>
          <p14:tracePt t="43170" x="1817688" y="3560763"/>
          <p14:tracePt t="43178" x="1827213" y="3533775"/>
          <p14:tracePt t="43192" x="1827213" y="3524250"/>
          <p14:tracePt t="43197" x="1827213" y="3516313"/>
          <p14:tracePt t="43403" x="1827213" y="3506788"/>
          <p14:tracePt t="43439" x="1817688" y="3497263"/>
          <p14:tracePt t="43447" x="1808163" y="3497263"/>
          <p14:tracePt t="43456" x="1798638" y="3487738"/>
          <p14:tracePt t="43463" x="1790700" y="3487738"/>
          <p14:tracePt t="43472" x="1781175" y="3487738"/>
          <p14:tracePt t="43478" x="1771650" y="3479800"/>
          <p14:tracePt t="43487" x="1762125" y="3479800"/>
          <p14:tracePt t="43495" x="1754188" y="3479800"/>
          <p14:tracePt t="43504" x="1744663" y="3479800"/>
          <p14:tracePt t="43510" x="1735138" y="3479800"/>
          <p14:tracePt t="43519" x="1725613" y="3479800"/>
          <p14:tracePt t="43527" x="1717675" y="3479800"/>
          <p14:tracePt t="43541" x="1708150" y="3479800"/>
          <p14:tracePt t="43549" x="1698625" y="3479800"/>
          <p14:tracePt t="43558" x="1689100" y="3479800"/>
          <p14:tracePt t="43565" x="1681163" y="3479800"/>
          <p14:tracePt t="43574" x="1671638" y="3479800"/>
          <p14:tracePt t="43581" x="1662113" y="3479800"/>
          <p14:tracePt t="43597" x="1652588" y="3479800"/>
          <p14:tracePt t="43605" x="1644650" y="3479800"/>
          <p14:tracePt t="43613" x="1635125" y="3479800"/>
          <p14:tracePt t="43633" x="1625600" y="3479800"/>
          <p14:tracePt t="43648" x="1616075" y="3479800"/>
          <p14:tracePt t="43655" x="1606550" y="3479800"/>
          <p14:tracePt t="43669" x="1598613" y="3479800"/>
          <p14:tracePt t="43675" x="1589088" y="3487738"/>
          <p14:tracePt t="43686" x="1579563" y="3487738"/>
          <p14:tracePt t="43692" x="1570038" y="3487738"/>
          <p14:tracePt t="43699" x="1562100" y="3487738"/>
          <p14:tracePt t="43709" x="1552575" y="3497263"/>
          <p14:tracePt t="43725" x="1543050" y="3497263"/>
          <p14:tracePt t="43747" x="1533525" y="3497263"/>
          <p14:tracePt t="43754" x="1525588" y="3497263"/>
          <p14:tracePt t="43810" x="1516063" y="3497263"/>
          <p14:tracePt t="43913" x="1506538" y="3506788"/>
          <p14:tracePt t="43919" x="1506538" y="3516313"/>
          <p14:tracePt t="43927" x="1506538" y="3524250"/>
          <p14:tracePt t="43938" x="1497013" y="3533775"/>
          <p14:tracePt t="43943" x="1479550" y="3570288"/>
          <p14:tracePt t="43955" x="1470025" y="3589338"/>
          <p14:tracePt t="43963" x="1460500" y="3616325"/>
          <p14:tracePt t="43974" x="1443038" y="3662363"/>
          <p14:tracePt t="43981" x="1433513" y="3698875"/>
          <p14:tracePt t="43990" x="1423988" y="3725863"/>
          <p14:tracePt t="43997" x="1416050" y="3752850"/>
          <p14:tracePt t="44006" x="1406525" y="3771900"/>
          <p14:tracePt t="44013" x="1397000" y="3808413"/>
          <p14:tracePt t="44021" x="1397000" y="3835400"/>
          <p14:tracePt t="44031" x="1387475" y="3852863"/>
          <p14:tracePt t="44036" x="1387475" y="3881438"/>
          <p14:tracePt t="44045" x="1379538" y="3898900"/>
          <p14:tracePt t="44053" x="1370013" y="3917950"/>
          <p14:tracePt t="44061" x="1370013" y="3935413"/>
          <p14:tracePt t="44073" x="1360488" y="3954463"/>
          <p14:tracePt t="44079" x="1360488" y="3963988"/>
          <p14:tracePt t="44087" x="1350963" y="3981450"/>
          <p14:tracePt t="44095" x="1350963" y="3990975"/>
          <p14:tracePt t="44100" x="1343025" y="4008438"/>
          <p14:tracePt t="44109" x="1343025" y="4027488"/>
          <p14:tracePt t="44124" x="1333500" y="4037013"/>
          <p14:tracePt t="44131" x="1333500" y="4064000"/>
          <p14:tracePt t="44151" x="1333500" y="4110038"/>
          <p14:tracePt t="44158" x="1323975" y="4146550"/>
          <p14:tracePt t="44164" x="1323975" y="4173538"/>
          <p14:tracePt t="44174" x="1323975" y="4200525"/>
          <p14:tracePt t="44187" x="1323975" y="4256088"/>
          <p14:tracePt t="44192" x="1323975" y="4273550"/>
          <p14:tracePt t="44201" x="1323975" y="4292600"/>
          <p14:tracePt t="44210" x="1323975" y="4319588"/>
          <p14:tracePt t="44217" x="1323975" y="4337050"/>
          <p14:tracePt t="44226" x="1323975" y="4356100"/>
          <p14:tracePt t="44236" x="1323975" y="4365625"/>
          <p14:tracePt t="44245" x="1323975" y="4383088"/>
          <p14:tracePt t="44253" x="1323975" y="4392613"/>
          <p14:tracePt t="44261" x="1323975" y="4402138"/>
          <p14:tracePt t="44270" x="1333500" y="4402138"/>
          <p14:tracePt t="44277" x="1333500" y="4410075"/>
          <p14:tracePt t="44285" x="1333500" y="4419600"/>
          <p14:tracePt t="44291" x="1333500" y="4429125"/>
          <p14:tracePt t="44299" x="1343025" y="4438650"/>
          <p14:tracePt t="44316" x="1343025" y="4446588"/>
          <p14:tracePt t="44320" x="1350963" y="4446588"/>
          <p14:tracePt t="44327" x="1350963" y="4456113"/>
          <p14:tracePt t="44348" x="1360488" y="4465638"/>
          <p14:tracePt t="44355" x="1360488" y="4475163"/>
          <p14:tracePt t="44363" x="1370013" y="4475163"/>
          <p14:tracePt t="44379" x="1387475" y="4492625"/>
          <p14:tracePt t="44397" x="1397000" y="4502150"/>
          <p14:tracePt t="44407" x="1406525" y="4502150"/>
          <p14:tracePt t="44422" x="1416050" y="4502150"/>
          <p14:tracePt t="44486" x="1423988" y="4502150"/>
          <p14:tracePt t="44501" x="1433513" y="4502150"/>
          <p14:tracePt t="44507" x="1443038" y="4502150"/>
          <p14:tracePt t="44534" x="1452563" y="4502150"/>
          <p14:tracePt t="44628" x="1460500" y="4502150"/>
          <p14:tracePt t="45006" x="1470025" y="4502150"/>
          <p14:tracePt t="45019" x="1479550" y="4502150"/>
          <p14:tracePt t="45027" x="1506538" y="4502150"/>
          <p14:tracePt t="45033" x="1525588" y="4492625"/>
          <p14:tracePt t="45041" x="1543050" y="4483100"/>
          <p14:tracePt t="45049" x="1562100" y="4475163"/>
          <p14:tracePt t="45058" x="1589088" y="4465638"/>
          <p14:tracePt t="45065" x="1606550" y="4465638"/>
          <p14:tracePt t="45074" x="1635125" y="4456113"/>
          <p14:tracePt t="45081" x="1644650" y="4446588"/>
          <p14:tracePt t="45089" x="1652588" y="4446588"/>
          <p14:tracePt t="45097" x="1662113" y="4438650"/>
          <p14:tracePt t="45256" x="1662113" y="4429125"/>
          <p14:tracePt t="45380" x="1681163" y="4419600"/>
          <p14:tracePt t="45387" x="1689100" y="4410075"/>
          <p14:tracePt t="45395" x="1689100" y="4402138"/>
          <p14:tracePt t="45475" x="1698625" y="4402138"/>
          <p14:tracePt t="45563" x="1708150" y="4402138"/>
          <p14:tracePt t="45567" x="1717675" y="4402138"/>
          <p14:tracePt t="45575" x="1725613" y="4402138"/>
          <p14:tracePt t="45584" x="1735138" y="4402138"/>
          <p14:tracePt t="45591" x="1744663" y="4402138"/>
          <p14:tracePt t="45608" x="1762125" y="4402138"/>
          <p14:tracePt t="45616" x="1771650" y="4402138"/>
          <p14:tracePt t="45624" x="1781175" y="4402138"/>
          <p14:tracePt t="45631" x="1790700" y="4402138"/>
          <p14:tracePt t="45640" x="1808163" y="4402138"/>
          <p14:tracePt t="45647" x="1827213" y="4402138"/>
          <p14:tracePt t="45657" x="1835150" y="4402138"/>
          <p14:tracePt t="45663" x="1854200" y="4402138"/>
          <p14:tracePt t="45673" x="1863725" y="4402138"/>
          <p14:tracePt t="45676" x="1871663" y="4402138"/>
          <p14:tracePt t="45685" x="1881188" y="4402138"/>
          <p14:tracePt t="45693" x="1890713" y="4402138"/>
          <p14:tracePt t="45701" x="1900238" y="4402138"/>
          <p14:tracePt t="45709" x="1908175" y="4402138"/>
          <p14:tracePt t="45717" x="1917700" y="4402138"/>
          <p14:tracePt t="45725" x="1927225" y="4410075"/>
          <p14:tracePt t="45733" x="1944688" y="4410075"/>
          <p14:tracePt t="45741" x="1954213" y="4410075"/>
          <p14:tracePt t="45749" x="1963738" y="4410075"/>
          <p14:tracePt t="45757" x="1973263" y="4410075"/>
          <p14:tracePt t="45774" x="1981200" y="4410075"/>
          <p14:tracePt t="45779" x="1990725" y="4410075"/>
          <p14:tracePt t="45789" x="2000250" y="4410075"/>
          <p14:tracePt t="45795" x="2017713" y="4410075"/>
          <p14:tracePt t="45804" x="2027238" y="4410075"/>
          <p14:tracePt t="45811" x="2036763" y="4410075"/>
          <p14:tracePt t="45819" x="2046288" y="4410075"/>
          <p14:tracePt t="45827" x="2063750" y="4410075"/>
          <p14:tracePt t="45835" x="2073275" y="4410075"/>
          <p14:tracePt t="45843" x="2082800" y="4410075"/>
          <p14:tracePt t="45851" x="2090738" y="4402138"/>
          <p14:tracePt t="45859" x="2100263" y="4402138"/>
          <p14:tracePt t="45875" x="2109788" y="4402138"/>
          <p14:tracePt t="45880" x="2119313" y="4402138"/>
          <p14:tracePt t="45890" x="2127250" y="4402138"/>
          <p14:tracePt t="45897" x="2136775" y="4392613"/>
          <p14:tracePt t="45907" x="2146300" y="4392613"/>
          <p14:tracePt t="45913" x="2155825" y="4392613"/>
          <p14:tracePt t="45929" x="2163763" y="4383088"/>
          <p14:tracePt t="45937" x="2182813" y="4383088"/>
          <p14:tracePt t="45945" x="2192338" y="4383088"/>
          <p14:tracePt t="45954" x="2209800" y="4383088"/>
          <p14:tracePt t="45961" x="2228850" y="4383088"/>
          <p14:tracePt t="45969" x="2228850" y="4373563"/>
          <p14:tracePt t="45977" x="2236788" y="4373563"/>
          <p14:tracePt t="45986" x="2246313" y="4373563"/>
          <p14:tracePt t="45991" x="2255838" y="4373563"/>
          <p14:tracePt t="45999" x="2265363" y="4373563"/>
          <p14:tracePt t="46007" x="2273300" y="4365625"/>
          <p14:tracePt t="46088" x="2282825" y="4365625"/>
          <p14:tracePt t="46449" x="2273300" y="4365625"/>
          <p14:tracePt t="46457" x="2265363" y="4365625"/>
          <p14:tracePt t="46465" x="2255838" y="4365625"/>
          <p14:tracePt t="46479" x="2246313" y="4365625"/>
          <p14:tracePt t="46487" x="2236788" y="4373563"/>
          <p14:tracePt t="46504" x="2228850" y="4373563"/>
          <p14:tracePt t="46512" x="2219325" y="4373563"/>
          <p14:tracePt t="46517" x="2209800" y="4373563"/>
          <p14:tracePt t="46525" x="2200275" y="4373563"/>
          <p14:tracePt t="46533" x="2192338" y="4383088"/>
          <p14:tracePt t="46549" x="2173288" y="4383088"/>
          <p14:tracePt t="46558" x="2155825" y="4392613"/>
          <p14:tracePt t="46565" x="2136775" y="4402138"/>
          <p14:tracePt t="46574" x="2127250" y="4402138"/>
          <p14:tracePt t="46581" x="2119313" y="4402138"/>
          <p14:tracePt t="46589" x="2109788" y="4410075"/>
          <p14:tracePt t="46597" x="2100263" y="4410075"/>
          <p14:tracePt t="46608" x="2090738" y="4410075"/>
          <p14:tracePt t="46618" x="2082800" y="4410075"/>
          <p14:tracePt t="46627" x="2073275" y="4410075"/>
          <p14:tracePt t="46636" x="2063750" y="4410075"/>
          <p14:tracePt t="46643" x="2054225" y="4410075"/>
          <p14:tracePt t="46652" x="2046288" y="4410075"/>
          <p14:tracePt t="46659" x="2036763" y="4410075"/>
          <p14:tracePt t="46667" x="2027238" y="4410075"/>
          <p14:tracePt t="46675" x="2017713" y="4410075"/>
          <p14:tracePt t="46684" x="2009775" y="4410075"/>
          <p14:tracePt t="46691" x="2000250" y="4410075"/>
          <p14:tracePt t="46701" x="1990725" y="4410075"/>
          <p14:tracePt t="46707" x="1981200" y="4410075"/>
          <p14:tracePt t="46715" x="1973263" y="4410075"/>
          <p14:tracePt t="46729" x="1963738" y="4410075"/>
          <p14:tracePt t="46739" x="1954213" y="4410075"/>
          <p14:tracePt t="46745" x="1936750" y="4410075"/>
          <p14:tracePt t="46754" x="1927225" y="4410075"/>
          <p14:tracePt t="46761" x="1917700" y="4410075"/>
          <p14:tracePt t="46770" x="1908175" y="4410075"/>
          <p14:tracePt t="46789" x="1900238" y="4410075"/>
          <p14:tracePt t="46806" x="1890713" y="4410075"/>
          <p14:tracePt t="46826" x="1881188" y="4410075"/>
          <p14:tracePt t="46831" x="1871663" y="4410075"/>
          <p14:tracePt t="46843" x="1863725" y="4410075"/>
          <p14:tracePt t="46857" x="1854200" y="4410075"/>
          <p14:tracePt t="46864" x="1844675" y="4410075"/>
          <p14:tracePt t="46872" x="1835150" y="4410075"/>
          <p14:tracePt t="46879" x="1827213" y="4402138"/>
          <p14:tracePt t="46911" x="1817688" y="4402138"/>
          <p14:tracePt t="46974" x="1808163" y="4402138"/>
          <p14:tracePt t="47141" x="1798638" y="4402138"/>
          <p14:tracePt t="50854" x="1798638" y="4392613"/>
          <p14:tracePt t="50870" x="1790700" y="4356100"/>
          <p14:tracePt t="50877" x="1781175" y="4346575"/>
          <p14:tracePt t="50886" x="1771650" y="4329113"/>
          <p14:tracePt t="50890" x="1771650" y="4310063"/>
          <p14:tracePt t="50899" x="1771650" y="4292600"/>
          <p14:tracePt t="50907" x="1771650" y="4283075"/>
          <p14:tracePt t="50915" x="1762125" y="4273550"/>
          <p14:tracePt t="50923" x="1762125" y="4256088"/>
          <p14:tracePt t="50931" x="1762125" y="4246563"/>
          <p14:tracePt t="50939" x="1762125" y="4227513"/>
          <p14:tracePt t="50947" x="1762125" y="4219575"/>
          <p14:tracePt t="50955" x="1762125" y="4210050"/>
          <p14:tracePt t="50964" x="1762125" y="4200525"/>
          <p14:tracePt t="50971" x="1762125" y="4183063"/>
          <p14:tracePt t="50979" x="1762125" y="4173538"/>
          <p14:tracePt t="50988" x="1762125" y="4164013"/>
          <p14:tracePt t="50993" x="1762125" y="4154488"/>
          <p14:tracePt t="51002" x="1762125" y="4137025"/>
          <p14:tracePt t="51009" x="1762125" y="4127500"/>
          <p14:tracePt t="51023" x="1762125" y="4110038"/>
          <p14:tracePt t="51030" x="1762125" y="4090988"/>
          <p14:tracePt t="51036" x="1762125" y="4081463"/>
          <p14:tracePt t="51044" x="1762125" y="4073525"/>
          <p14:tracePt t="51050" x="1762125" y="4064000"/>
          <p14:tracePt t="51057" x="1762125" y="4054475"/>
          <p14:tracePt t="51065" x="1762125" y="4044950"/>
          <p14:tracePt t="51082" x="1771650" y="4037013"/>
          <p14:tracePt t="51097" x="1781175" y="4027488"/>
          <p14:tracePt t="51103" x="1790700" y="4017963"/>
          <p14:tracePt t="51111" x="1798638" y="4000500"/>
          <p14:tracePt t="51119" x="1808163" y="3981450"/>
          <p14:tracePt t="51127" x="1817688" y="3954463"/>
          <p14:tracePt t="51140" x="1827213" y="3935413"/>
          <p14:tracePt t="51148" x="1835150" y="3917950"/>
          <p14:tracePt t="51156" x="1844675" y="3898900"/>
          <p14:tracePt t="51160" x="1854200" y="3862388"/>
          <p14:tracePt t="51172" x="1863725" y="3844925"/>
          <p14:tracePt t="51177" x="1871663" y="3816350"/>
          <p14:tracePt t="51184" x="1881188" y="3798888"/>
          <p14:tracePt t="51191" x="1890713" y="3789363"/>
          <p14:tracePt t="51199" x="1900238" y="3779838"/>
          <p14:tracePt t="51208" x="1908175" y="3771900"/>
          <p14:tracePt t="51216" x="1908175" y="3762375"/>
          <p14:tracePt t="51254" x="1908175" y="3752850"/>
          <p14:tracePt t="51332" x="1900238" y="3752850"/>
          <p14:tracePt t="51339" x="1881188" y="3752850"/>
          <p14:tracePt t="51347" x="1871663" y="3752850"/>
          <p14:tracePt t="51355" x="1854200" y="3752850"/>
          <p14:tracePt t="51364" x="1844675" y="3752850"/>
          <p14:tracePt t="51379" x="1835150" y="3752850"/>
          <p14:tracePt t="51387" x="1827213" y="3752850"/>
          <p14:tracePt t="51395" x="1817688" y="3752850"/>
          <p14:tracePt t="51403" x="1808163" y="3752850"/>
          <p14:tracePt t="51411" x="1798638" y="3752850"/>
          <p14:tracePt t="51420" x="1790700" y="3752850"/>
          <p14:tracePt t="51441" x="1781175" y="3752850"/>
          <p14:tracePt t="51457" x="1771650" y="3752850"/>
          <p14:tracePt t="51474" x="1762125" y="3762375"/>
          <p14:tracePt t="51489" x="1754188" y="3771900"/>
          <p14:tracePt t="51505" x="1754188" y="3779838"/>
          <p14:tracePt t="51513" x="1754188" y="3789363"/>
          <p14:tracePt t="51521" x="1754188" y="3798888"/>
          <p14:tracePt t="51536" x="1754188" y="3808413"/>
          <p14:tracePt t="51553" x="1754188" y="3816350"/>
          <p14:tracePt t="51559" x="1754188" y="3825875"/>
          <p14:tracePt t="51570" x="1762125" y="3852863"/>
          <p14:tracePt t="51575" x="1771650" y="3871913"/>
          <p14:tracePt t="51584" x="1790700" y="3898900"/>
          <p14:tracePt t="51591" x="1808163" y="3927475"/>
          <p14:tracePt t="51599" x="1817688" y="3927475"/>
          <p14:tracePt t="51607" x="1827213" y="3935413"/>
          <p14:tracePt t="51616" x="1835150" y="3944938"/>
          <p14:tracePt t="51623" x="1844675" y="3954463"/>
          <p14:tracePt t="51629" x="1844675" y="3963988"/>
          <p14:tracePt t="51640" x="1844675" y="3971925"/>
          <p14:tracePt t="51649" x="1844675" y="3981450"/>
          <p14:tracePt t="51662" x="1844675" y="4000500"/>
          <p14:tracePt t="51670" x="1835150" y="4008438"/>
          <p14:tracePt t="51676" x="1827213" y="4027488"/>
          <p14:tracePt t="51686" x="1808163" y="4044950"/>
          <p14:tracePt t="51694" x="1790700" y="4054475"/>
          <p14:tracePt t="51702" x="1781175" y="4064000"/>
          <p14:tracePt t="51709" x="1762125" y="4073525"/>
          <p14:tracePt t="51724" x="1744663" y="4081463"/>
          <p14:tracePt t="51731" x="1725613" y="4090988"/>
          <p14:tracePt t="51735" x="1717675" y="4100513"/>
          <p14:tracePt t="51740" x="1698625" y="4100513"/>
          <p14:tracePt t="51747" x="1698625" y="4110038"/>
          <p14:tracePt t="51755" x="1689100" y="4117975"/>
          <p14:tracePt t="51849" x="1689100" y="4127500"/>
          <p14:tracePt t="51857" x="1689100" y="4137025"/>
          <p14:tracePt t="51871" x="1698625" y="4146550"/>
          <p14:tracePt t="51877" x="1698625" y="4154488"/>
          <p14:tracePt t="51880" x="1698625" y="4164013"/>
          <p14:tracePt t="51905" x="1698625" y="4173538"/>
          <p14:tracePt t="51914" x="1708150" y="4173538"/>
          <p14:tracePt t="51921" x="1708150" y="4183063"/>
          <p14:tracePt t="51929" x="1708150" y="4191000"/>
          <p14:tracePt t="51949" x="1708150" y="4200525"/>
          <p14:tracePt t="51962" x="1708150" y="4210050"/>
          <p14:tracePt t="51969" x="1708150" y="4219575"/>
          <p14:tracePt t="51975" x="1708150" y="4227513"/>
          <p14:tracePt t="51992" x="1708150" y="4237038"/>
          <p14:tracePt t="52002" x="1708150" y="4246563"/>
          <p14:tracePt t="52011" x="1708150" y="4256088"/>
          <p14:tracePt t="52016" x="1708150" y="4273550"/>
          <p14:tracePt t="52023" x="1708150" y="4283075"/>
          <p14:tracePt t="52042" x="1708150" y="4292600"/>
          <p14:tracePt t="52048" x="1708150" y="4300538"/>
          <p14:tracePt t="52054" x="1708150" y="4310063"/>
          <p14:tracePt t="52061" x="1708150" y="4319588"/>
          <p14:tracePt t="52077" x="1698625" y="4329113"/>
          <p14:tracePt t="53696" x="1698625" y="4292600"/>
          <p14:tracePt t="53703" x="1698625" y="4246563"/>
          <p14:tracePt t="53711" x="1708150" y="4219575"/>
          <p14:tracePt t="53720" x="1717675" y="4183063"/>
          <p14:tracePt t="53727" x="1725613" y="4137025"/>
          <p14:tracePt t="53735" x="1735138" y="4090988"/>
          <p14:tracePt t="53744" x="1744663" y="4054475"/>
          <p14:tracePt t="53752" x="1754188" y="4008438"/>
          <p14:tracePt t="53757" x="1762125" y="3963988"/>
          <p14:tracePt t="53768" x="1781175" y="3927475"/>
          <p14:tracePt t="53774" x="1790700" y="3881438"/>
          <p14:tracePt t="53781" x="1808163" y="3835400"/>
          <p14:tracePt t="53789" x="1835150" y="3789363"/>
          <p14:tracePt t="53798" x="1871663" y="3743325"/>
          <p14:tracePt t="53805" x="1890713" y="3698875"/>
          <p14:tracePt t="53813" x="1927225" y="3652838"/>
          <p14:tracePt t="53821" x="1944688" y="3616325"/>
          <p14:tracePt t="53829" x="1981200" y="3589338"/>
          <p14:tracePt t="53837" x="2000250" y="3560763"/>
          <p14:tracePt t="53845" x="2017713" y="3543300"/>
          <p14:tracePt t="53853" x="2027238" y="3533775"/>
          <p14:tracePt t="53861" x="2036763" y="3524250"/>
          <p14:tracePt t="53867" x="2046288" y="3516313"/>
          <p14:tracePt t="53880" x="2046288" y="3506788"/>
          <p14:tracePt t="53884" x="2054225" y="3497263"/>
          <p14:tracePt t="53891" x="2054225" y="3487738"/>
          <p14:tracePt t="53900" x="2063750" y="3487738"/>
          <p14:tracePt t="53907" x="2073275" y="3487738"/>
          <p14:tracePt t="53916" x="2082800" y="3479800"/>
          <p14:tracePt t="53923" x="2090738" y="3470275"/>
          <p14:tracePt t="53932" x="2100263" y="3460750"/>
          <p14:tracePt t="53939" x="2109788" y="3451225"/>
          <p14:tracePt t="53952" x="2136775" y="3433763"/>
          <p14:tracePt t="53959" x="2155825" y="3424238"/>
          <p14:tracePt t="53974" x="2219325" y="3360738"/>
          <p14:tracePt t="53976" x="2246313" y="3341688"/>
          <p14:tracePt t="53988" x="2273300" y="3314700"/>
          <p14:tracePt t="53994" x="2309813" y="3297238"/>
          <p14:tracePt t="54001" x="2338388" y="3268663"/>
          <p14:tracePt t="54009" x="2374900" y="3251200"/>
          <p14:tracePt t="54019" x="2401888" y="3224213"/>
          <p14:tracePt t="54024" x="2419350" y="3214688"/>
          <p14:tracePt t="54034" x="2428875" y="3195638"/>
          <p14:tracePt t="54041" x="2447925" y="3187700"/>
          <p14:tracePt t="54049" x="2457450" y="3178175"/>
          <p14:tracePt t="54057" x="2465388" y="3168650"/>
          <p14:tracePt t="54079" x="2474913" y="3168650"/>
          <p14:tracePt t="54410" x="2484438" y="3168650"/>
          <p14:tracePt t="54417" x="2530475" y="3168650"/>
          <p14:tracePt t="54425" x="2593975" y="3151188"/>
          <p14:tracePt t="54433" x="2647950" y="3151188"/>
          <p14:tracePt t="54441" x="2740025" y="3151188"/>
          <p14:tracePt t="54451" x="2867025" y="3151188"/>
          <p14:tracePt t="54457" x="2995613" y="3151188"/>
          <p14:tracePt t="54465" x="3141663" y="3151188"/>
          <p14:tracePt t="54473" x="3306763" y="3159125"/>
          <p14:tracePt t="54481" x="3470275" y="3178175"/>
          <p14:tracePt t="54489" x="3635375" y="3187700"/>
          <p14:tracePt t="54503" x="3798888" y="3205163"/>
          <p14:tracePt t="54509" x="3963988" y="3205163"/>
          <p14:tracePt t="54515" x="4127500" y="3205163"/>
          <p14:tracePt t="54524" x="4273550" y="3205163"/>
          <p14:tracePt t="54529" x="4402138" y="3205163"/>
          <p14:tracePt t="54535" x="4529138" y="3205163"/>
          <p14:tracePt t="54545" x="4675188" y="3195638"/>
          <p14:tracePt t="54551" x="4821238" y="3187700"/>
          <p14:tracePt t="54559" x="4968875" y="3187700"/>
          <p14:tracePt t="54568" x="5095875" y="3187700"/>
          <p14:tracePt t="54577" x="5224463" y="3187700"/>
          <p14:tracePt t="54584" x="5370513" y="3187700"/>
          <p14:tracePt t="54591" x="5516563" y="3187700"/>
          <p14:tracePt t="54601" x="5662613" y="3187700"/>
          <p14:tracePt t="54607" x="5808663" y="3205163"/>
          <p14:tracePt t="54613" x="5954713" y="3205163"/>
          <p14:tracePt t="54621" x="6081713" y="3205163"/>
          <p14:tracePt t="54629" x="6210300" y="3214688"/>
          <p14:tracePt t="54637" x="6337300" y="3214688"/>
          <p14:tracePt t="54645" x="6446838" y="3214688"/>
          <p14:tracePt t="54654" x="6575425" y="3214688"/>
          <p14:tracePt t="54661" x="6694488" y="3214688"/>
          <p14:tracePt t="54669" x="6804025" y="3195638"/>
          <p14:tracePt t="54677" x="6913563" y="3195638"/>
          <p14:tracePt t="54685" x="7023100" y="3195638"/>
          <p14:tracePt t="54694" x="7132638" y="3187700"/>
          <p14:tracePt t="54701" x="7242175" y="3187700"/>
          <p14:tracePt t="54709" x="7351713" y="3168650"/>
          <p14:tracePt t="54717" x="7470775" y="3159125"/>
          <p14:tracePt t="54723" x="7543800" y="3141663"/>
          <p14:tracePt t="54731" x="7607300" y="3132138"/>
          <p14:tracePt t="54739" x="7634288" y="3122613"/>
          <p14:tracePt t="54747" x="7662863" y="3122613"/>
          <p14:tracePt t="54755" x="7689850" y="3114675"/>
          <p14:tracePt t="54764" x="7726363" y="3114675"/>
          <p14:tracePt t="54771" x="7753350" y="3105150"/>
          <p14:tracePt t="54779" x="7772400" y="3105150"/>
          <p14:tracePt t="54787" x="7780338" y="3095625"/>
          <p14:tracePt t="54794" x="7799388" y="3095625"/>
          <p14:tracePt t="54812" x="7808913" y="3086100"/>
          <p14:tracePt t="54819" x="7816850" y="3086100"/>
          <p14:tracePt t="54828" x="7826375" y="3086100"/>
          <p14:tracePt t="54841" x="7835900" y="3086100"/>
          <p14:tracePt t="54858" x="7845425" y="3086100"/>
          <p14:tracePt t="54873" x="7853363" y="3086100"/>
          <p14:tracePt t="54881" x="7872413" y="3086100"/>
          <p14:tracePt t="54889" x="7899400" y="3086100"/>
          <p14:tracePt t="54897" x="7918450" y="3086100"/>
          <p14:tracePt t="54905" x="7954963" y="3078163"/>
          <p14:tracePt t="54914" x="7981950" y="3078163"/>
          <p14:tracePt t="54921" x="7999413" y="3078163"/>
          <p14:tracePt t="54927" x="8008938" y="3078163"/>
          <p14:tracePt t="55258" x="8008938" y="3105150"/>
          <p14:tracePt t="55266" x="8008938" y="3132138"/>
          <p14:tracePt t="55272" x="7991475" y="3159125"/>
          <p14:tracePt t="55282" x="7991475" y="3205163"/>
          <p14:tracePt t="55289" x="7991475" y="3232150"/>
          <p14:tracePt t="55297" x="7991475" y="3268663"/>
          <p14:tracePt t="55305" x="7981950" y="3314700"/>
          <p14:tracePt t="55314" x="7972425" y="3360738"/>
          <p14:tracePt t="55320" x="7972425" y="3397250"/>
          <p14:tracePt t="55329" x="7962900" y="3443288"/>
          <p14:tracePt t="55337" x="7954963" y="3470275"/>
          <p14:tracePt t="55345" x="7954963" y="3497263"/>
          <p14:tracePt t="55351" x="7945438" y="3516313"/>
          <p14:tracePt t="55359" x="7935913" y="3533775"/>
          <p14:tracePt t="55368" x="7926388" y="3543300"/>
          <p14:tracePt t="55374" x="7918450" y="3560763"/>
          <p14:tracePt t="55383" x="7908925" y="3570288"/>
          <p14:tracePt t="55391" x="7899400" y="3579813"/>
          <p14:tracePt t="56469" x="7889875" y="3579813"/>
          <p14:tracePt t="56474" x="7835900" y="3533775"/>
          <p14:tracePt t="56483" x="7753350" y="3479800"/>
          <p14:tracePt t="56491" x="7653338" y="3424238"/>
          <p14:tracePt t="56501" x="7534275" y="3370263"/>
          <p14:tracePt t="56507" x="7424738" y="3305175"/>
          <p14:tracePt t="56517" x="7305675" y="3251200"/>
          <p14:tracePt t="56523" x="7186613" y="3195638"/>
          <p14:tracePt t="56534" x="7069138" y="3132138"/>
          <p14:tracePt t="56537" x="6959600" y="3078163"/>
          <p14:tracePt t="56545" x="6840538" y="3005138"/>
          <p14:tracePt t="56554" x="6721475" y="2959100"/>
          <p14:tracePt t="56561" x="6584950" y="2903538"/>
          <p14:tracePt t="56568" x="6438900" y="2857500"/>
          <p14:tracePt t="56578" x="6292850" y="2813050"/>
          <p14:tracePt t="56585" x="6118225" y="2767013"/>
          <p14:tracePt t="56594" x="5908675" y="2711450"/>
          <p14:tracePt t="56601" x="5726113" y="2667000"/>
          <p14:tracePt t="56609" x="5543550" y="2620963"/>
          <p14:tracePt t="56617" x="5370513" y="2574925"/>
          <p14:tracePt t="56625" x="5205413" y="2528888"/>
          <p14:tracePt t="56634" x="5041900" y="2484438"/>
          <p14:tracePt t="56638" x="4876800" y="2455863"/>
          <p14:tracePt t="56647" x="4703763" y="2428875"/>
          <p14:tracePt t="56655" x="4538663" y="2411413"/>
          <p14:tracePt t="56664" x="4356100" y="2392363"/>
          <p14:tracePt t="56671" x="4127500" y="2365375"/>
          <p14:tracePt t="56679" x="3854450" y="2346325"/>
          <p14:tracePt t="56687" x="3616325" y="2328863"/>
          <p14:tracePt t="56696" x="3360738" y="2328863"/>
          <p14:tracePt t="56703" x="3132138" y="2328863"/>
          <p14:tracePt t="56712" x="2903538" y="2328863"/>
          <p14:tracePt t="56719" x="2703513" y="2338388"/>
          <p14:tracePt t="56728" x="2501900" y="2346325"/>
          <p14:tracePt t="56735" x="2301875" y="2365375"/>
          <p14:tracePt t="56743" x="2073275" y="2382838"/>
          <p14:tracePt t="56750" x="1890713" y="2392363"/>
          <p14:tracePt t="56757" x="1708150" y="2411413"/>
          <p14:tracePt t="56766" x="1562100" y="2438400"/>
          <p14:tracePt t="56773" x="1452563" y="2465388"/>
          <p14:tracePt t="56782" x="1350963" y="2511425"/>
          <p14:tracePt t="56789" x="1270000" y="2557463"/>
          <p14:tracePt t="56798" x="1223963" y="2584450"/>
          <p14:tracePt t="56805" x="1196975" y="2620963"/>
          <p14:tracePt t="56813" x="1141413" y="2657475"/>
          <p14:tracePt t="56821" x="1114425" y="2684463"/>
          <p14:tracePt t="56834" x="1077913" y="2720975"/>
          <p14:tracePt t="56841" x="1031875" y="2757488"/>
          <p14:tracePt t="56849" x="985838" y="2803525"/>
          <p14:tracePt t="56852" x="941388" y="2840038"/>
          <p14:tracePt t="56863" x="885825" y="2876550"/>
          <p14:tracePt t="56868" x="858838" y="2903538"/>
          <p14:tracePt t="56879" x="822325" y="2940050"/>
          <p14:tracePt t="56886" x="803275" y="2968625"/>
          <p14:tracePt t="56894" x="785813" y="3005138"/>
          <p14:tracePt t="56900" x="766763" y="3032125"/>
          <p14:tracePt t="56907" x="739775" y="3059113"/>
          <p14:tracePt t="56920" x="720725" y="3095625"/>
          <p14:tracePt t="56928" x="693738" y="3122613"/>
          <p14:tracePt t="56933" x="666750" y="3151188"/>
          <p14:tracePt t="56939" x="639763" y="3195638"/>
          <p14:tracePt t="56949" x="603250" y="3251200"/>
          <p14:tracePt t="56955" x="574675" y="3297238"/>
          <p14:tracePt t="56961" x="538163" y="3341688"/>
          <p14:tracePt t="56969" x="511175" y="3387725"/>
          <p14:tracePt t="56977" x="493713" y="3433763"/>
          <p14:tracePt t="56985" x="474663" y="3487738"/>
          <p14:tracePt t="56994" x="465138" y="3533775"/>
          <p14:tracePt t="57001" x="447675" y="3579813"/>
          <p14:tracePt t="57009" x="438150" y="3616325"/>
          <p14:tracePt t="57017" x="428625" y="3662363"/>
          <p14:tracePt t="57025" x="420688" y="3706813"/>
          <p14:tracePt t="57034" x="411163" y="3735388"/>
          <p14:tracePt t="57041" x="411163" y="3762375"/>
          <p14:tracePt t="57050" x="401638" y="3808413"/>
          <p14:tracePt t="57057" x="401638" y="3825875"/>
          <p14:tracePt t="57066" x="401638" y="3852863"/>
          <p14:tracePt t="57074" x="401638" y="3881438"/>
          <p14:tracePt t="57079" x="392113" y="3908425"/>
          <p14:tracePt t="57087" x="392113" y="3944938"/>
          <p14:tracePt t="57096" x="374650" y="3971925"/>
          <p14:tracePt t="57103" x="374650" y="4000500"/>
          <p14:tracePt t="57111" x="374650" y="4017963"/>
          <p14:tracePt t="57119" x="374650" y="4027488"/>
          <p14:tracePt t="57127" x="374650" y="4037013"/>
          <p14:tracePt t="57144" x="365125" y="4044950"/>
          <p14:tracePt t="67422" x="392113" y="4027488"/>
          <p14:tracePt t="67429" x="438150" y="3990975"/>
          <p14:tracePt t="67438" x="501650" y="3954463"/>
          <p14:tracePt t="67445" x="547688" y="3917950"/>
          <p14:tracePt t="67450" x="603250" y="3881438"/>
          <p14:tracePt t="67460" x="647700" y="3844925"/>
          <p14:tracePt t="67466" x="693738" y="3825875"/>
          <p14:tracePt t="67476" x="757238" y="3789363"/>
          <p14:tracePt t="67483" x="803275" y="3762375"/>
          <p14:tracePt t="67492" x="849313" y="3743325"/>
          <p14:tracePt t="67499" x="895350" y="3716338"/>
          <p14:tracePt t="67511" x="922338" y="3706813"/>
          <p14:tracePt t="67519" x="968375" y="3698875"/>
          <p14:tracePt t="67523" x="1014413" y="3670300"/>
          <p14:tracePt t="67531" x="1050925" y="3652838"/>
          <p14:tracePt t="67539" x="1095375" y="3625850"/>
          <p14:tracePt t="67545" x="1150938" y="3597275"/>
          <p14:tracePt t="67554" x="1196975" y="3570288"/>
          <p14:tracePt t="67561" x="1260475" y="3533775"/>
          <p14:tracePt t="67569" x="1323975" y="3497263"/>
          <p14:tracePt t="67577" x="1397000" y="3451225"/>
          <p14:tracePt t="67585" x="1479550" y="3414713"/>
          <p14:tracePt t="67594" x="1562100" y="3370263"/>
          <p14:tracePt t="67601" x="1625600" y="3324225"/>
          <p14:tracePt t="67611" x="1689100" y="3278188"/>
          <p14:tracePt t="67617" x="1744663" y="3251200"/>
          <p14:tracePt t="67626" x="1790700" y="3214688"/>
          <p14:tracePt t="67632" x="1817688" y="3187700"/>
          <p14:tracePt t="67642" x="1854200" y="3159125"/>
          <p14:tracePt t="67647" x="1881188" y="3141663"/>
          <p14:tracePt t="67654" x="1908175" y="3114675"/>
          <p14:tracePt t="67663" x="1944688" y="3095625"/>
          <p14:tracePt t="67672" x="1973263" y="3078163"/>
          <p14:tracePt t="67679" x="2000250" y="3059113"/>
          <p14:tracePt t="67691" x="2036763" y="3022600"/>
          <p14:tracePt t="67700" x="2054225" y="2995613"/>
          <p14:tracePt t="67707" x="2090738" y="2959100"/>
          <p14:tracePt t="67714" x="2136775" y="2930525"/>
          <p14:tracePt t="67720" x="2173288" y="2876550"/>
          <p14:tracePt t="67727" x="2219325" y="2830513"/>
          <p14:tracePt t="67739" x="2273300" y="2784475"/>
          <p14:tracePt t="67747" x="2319338" y="2730500"/>
          <p14:tracePt t="67755" x="2355850" y="2684463"/>
          <p14:tracePt t="67759" x="2382838" y="2647950"/>
          <p14:tracePt t="67766" x="2419350" y="2620963"/>
          <p14:tracePt t="67772" x="2438400" y="2601913"/>
          <p14:tracePt t="67781" x="2447925" y="2593975"/>
          <p14:tracePt t="67789" x="2457450" y="2574925"/>
          <p14:tracePt t="67801" x="2465388" y="2565400"/>
          <p14:tracePt t="67806" x="2465388" y="2557463"/>
          <p14:tracePt t="67813" x="2465388" y="2547938"/>
          <p14:tracePt t="67837" x="2465388" y="2538413"/>
          <p14:tracePt t="67845" x="2465388" y="2528888"/>
          <p14:tracePt t="67854" x="2465388" y="2520950"/>
          <p14:tracePt t="67859" x="2465388" y="2511425"/>
          <p14:tracePt t="67867" x="2465388" y="2501900"/>
          <p14:tracePt t="67874" x="2457450" y="2501900"/>
          <p14:tracePt t="67883" x="2447925" y="2492375"/>
          <p14:tracePt t="67908" x="2438400" y="2492375"/>
          <p14:tracePt t="67915" x="2428875" y="2492375"/>
          <p14:tracePt t="67924" x="2419350" y="2492375"/>
          <p14:tracePt t="67939" x="2401888" y="2492375"/>
          <p14:tracePt t="67947" x="2382838" y="2492375"/>
          <p14:tracePt t="67955" x="2365375" y="2492375"/>
          <p14:tracePt t="67961" x="2355850" y="2492375"/>
          <p14:tracePt t="67972" x="2338388" y="2492375"/>
          <p14:tracePt t="67976" x="2319338" y="2501900"/>
          <p14:tracePt t="67985" x="2301875" y="2501900"/>
          <p14:tracePt t="67993" x="2282825" y="2511425"/>
          <p14:tracePt t="68001" x="2273300" y="2511425"/>
          <p14:tracePt t="68017" x="2265363" y="2511425"/>
          <p14:tracePt t="68026" x="2255838" y="2511425"/>
          <p14:tracePt t="68033" x="2246313" y="2511425"/>
          <p14:tracePt t="68042" x="2236788" y="2511425"/>
          <p14:tracePt t="68049" x="2228850" y="2511425"/>
          <p14:tracePt t="68059" x="2219325" y="2511425"/>
          <p14:tracePt t="68200" x="2228850" y="2511425"/>
          <p14:tracePt t="68207" x="2236788" y="2511425"/>
          <p14:tracePt t="68213" x="2246313" y="2511425"/>
          <p14:tracePt t="68221" x="2255838" y="2511425"/>
          <p14:tracePt t="68229" x="2265363" y="2511425"/>
          <p14:tracePt t="68237" x="2273300" y="2511425"/>
          <p14:tracePt t="68254" x="2282825" y="2511425"/>
          <p14:tracePt t="68261" x="2292350" y="2501900"/>
          <p14:tracePt t="68269" x="2301875" y="2501900"/>
          <p14:tracePt t="68277" x="2309813" y="2501900"/>
          <p14:tracePt t="68283" x="2319338" y="2492375"/>
          <p14:tracePt t="68293" x="2328863" y="2492375"/>
          <p14:tracePt t="68314" x="2338388" y="2492375"/>
          <p14:tracePt t="68324" x="2346325" y="2484438"/>
          <p14:tracePt t="68331" x="2365375" y="2484438"/>
          <p14:tracePt t="68339" x="2374900" y="2474913"/>
          <p14:tracePt t="68347" x="2392363" y="2465388"/>
          <p14:tracePt t="68355" x="2419350" y="2465388"/>
          <p14:tracePt t="68363" x="2438400" y="2455863"/>
          <p14:tracePt t="68371" x="2465388" y="2455863"/>
          <p14:tracePt t="68379" x="2484438" y="2455863"/>
          <p14:tracePt t="68387" x="2511425" y="2447925"/>
          <p14:tracePt t="68393" x="2530475" y="2447925"/>
          <p14:tracePt t="68400" x="2547938" y="2438400"/>
          <p14:tracePt t="68410" x="2566988" y="2428875"/>
          <p14:tracePt t="68417" x="2603500" y="2428875"/>
          <p14:tracePt t="68425" x="2620963" y="2428875"/>
          <p14:tracePt t="68433" x="2640013" y="2419350"/>
          <p14:tracePt t="68440" x="2647950" y="2419350"/>
          <p14:tracePt t="68449" x="2667000" y="2419350"/>
          <p14:tracePt t="68457" x="2684463" y="2419350"/>
          <p14:tracePt t="68464" x="2703513" y="2411413"/>
          <p14:tracePt t="68473" x="2740025" y="2411413"/>
          <p14:tracePt t="68482" x="2767013" y="2401888"/>
          <p14:tracePt t="68492" x="2794000" y="2401888"/>
          <p14:tracePt t="68495" x="2822575" y="2401888"/>
          <p14:tracePt t="68502" x="2849563" y="2401888"/>
          <p14:tracePt t="68511" x="2886075" y="2401888"/>
          <p14:tracePt t="68518" x="2913063" y="2401888"/>
          <p14:tracePt t="68527" x="2940050" y="2401888"/>
          <p14:tracePt t="68535" x="2968625" y="2401888"/>
          <p14:tracePt t="68544" x="3005138" y="2401888"/>
          <p14:tracePt t="68550" x="3022600" y="2401888"/>
          <p14:tracePt t="68559" x="3049588" y="2401888"/>
          <p14:tracePt t="68567" x="3078163" y="2401888"/>
          <p14:tracePt t="68575" x="3105150" y="2401888"/>
          <p14:tracePt t="68583" x="3132138" y="2411413"/>
          <p14:tracePt t="68592" x="3168650" y="2419350"/>
          <p14:tracePt t="68598" x="3195638" y="2428875"/>
          <p14:tracePt t="68604" x="3224213" y="2428875"/>
          <p14:tracePt t="68612" x="3260725" y="2438400"/>
          <p14:tracePt t="68620" x="3287713" y="2438400"/>
          <p14:tracePt t="68629" x="3314700" y="2455863"/>
          <p14:tracePt t="68636" x="3360738" y="2465388"/>
          <p14:tracePt t="68644" x="3397250" y="2474913"/>
          <p14:tracePt t="68652" x="3443288" y="2474913"/>
          <p14:tracePt t="68660" x="3479800" y="2474913"/>
          <p14:tracePt t="68668" x="3506788" y="2474913"/>
          <p14:tracePt t="68677" x="3552825" y="2474913"/>
          <p14:tracePt t="68685" x="3589338" y="2474913"/>
          <p14:tracePt t="68693" x="3625850" y="2474913"/>
          <p14:tracePt t="68702" x="3652838" y="2474913"/>
          <p14:tracePt t="68708" x="3679825" y="2484438"/>
          <p14:tracePt t="68715" x="3708400" y="2484438"/>
          <p14:tracePt t="68725" x="3744913" y="2484438"/>
          <p14:tracePt t="68732" x="3771900" y="2484438"/>
          <p14:tracePt t="68738" x="3798888" y="2484438"/>
          <p14:tracePt t="68746" x="3825875" y="2484438"/>
          <p14:tracePt t="68754" x="3871913" y="2484438"/>
          <p14:tracePt t="68762" x="3898900" y="2484438"/>
          <p14:tracePt t="68770" x="3927475" y="2474913"/>
          <p14:tracePt t="68778" x="3971925" y="2474913"/>
          <p14:tracePt t="68786" x="4000500" y="2474913"/>
          <p14:tracePt t="68794" x="4027488" y="2474913"/>
          <p14:tracePt t="68802" x="4073525" y="2474913"/>
          <p14:tracePt t="68810" x="4100513" y="2474913"/>
          <p14:tracePt t="68817" x="4137025" y="2474913"/>
          <p14:tracePt t="68824" x="4173538" y="2474913"/>
          <p14:tracePt t="68832" x="4210050" y="2474913"/>
          <p14:tracePt t="68840" x="4237038" y="2474913"/>
          <p14:tracePt t="68848" x="4265613" y="2474913"/>
          <p14:tracePt t="68857" x="4302125" y="2474913"/>
          <p14:tracePt t="68864" x="4329113" y="2484438"/>
          <p14:tracePt t="68873" x="4346575" y="2484438"/>
          <p14:tracePt t="68880" x="4375150" y="2484438"/>
          <p14:tracePt t="68888" x="4402138" y="2484438"/>
          <p14:tracePt t="68897" x="4438650" y="2492375"/>
          <p14:tracePt t="68904" x="4465638" y="2492375"/>
          <p14:tracePt t="68912" x="4492625" y="2492375"/>
          <p14:tracePt t="68918" x="4521200" y="2492375"/>
          <p14:tracePt t="68928" x="4548188" y="2501900"/>
          <p14:tracePt t="68934" x="4584700" y="2501900"/>
          <p14:tracePt t="68943" x="4611688" y="2501900"/>
          <p14:tracePt t="68950" x="4638675" y="2501900"/>
          <p14:tracePt t="68959" x="4684713" y="2511425"/>
          <p14:tracePt t="68966" x="4721225" y="2511425"/>
          <p14:tracePt t="68975" x="4767263" y="2520950"/>
          <p14:tracePt t="68982" x="4821238" y="2538413"/>
          <p14:tracePt t="68991" x="4876800" y="2538413"/>
          <p14:tracePt t="68998" x="4940300" y="2538413"/>
          <p14:tracePt t="69007" x="4976813" y="2547938"/>
          <p14:tracePt t="69014" x="5041900" y="2557463"/>
          <p14:tracePt t="69023" x="5078413" y="2557463"/>
          <p14:tracePt t="69030" x="5132388" y="2565400"/>
          <p14:tracePt t="69036" x="5195888" y="2565400"/>
          <p14:tracePt t="69044" x="5251450" y="2584450"/>
          <p14:tracePt t="69052" x="5305425" y="2584450"/>
          <p14:tracePt t="69060" x="5351463" y="2584450"/>
          <p14:tracePt t="69068" x="5387975" y="2584450"/>
          <p14:tracePt t="69076" x="5434013" y="2584450"/>
          <p14:tracePt t="69084" x="5470525" y="2584450"/>
          <p14:tracePt t="69092" x="5516563" y="2584450"/>
          <p14:tracePt t="69100" x="5553075" y="2584450"/>
          <p14:tracePt t="69109" x="5597525" y="2584450"/>
          <p14:tracePt t="69116" x="5634038" y="2584450"/>
          <p14:tracePt t="69125" x="5680075" y="2584450"/>
          <p14:tracePt t="69131" x="5716588" y="2584450"/>
          <p14:tracePt t="69138" x="5762625" y="2584450"/>
          <p14:tracePt t="69146" x="5818188" y="2584450"/>
          <p14:tracePt t="69155" x="5872163" y="2584450"/>
          <p14:tracePt t="69162" x="5908675" y="2584450"/>
          <p14:tracePt t="69170" x="5954713" y="2584450"/>
          <p14:tracePt t="69178" x="5991225" y="2584450"/>
          <p14:tracePt t="69186" x="6027738" y="2584450"/>
          <p14:tracePt t="69195" x="6064250" y="2565400"/>
          <p14:tracePt t="69202" x="6091238" y="2565400"/>
          <p14:tracePt t="69210" x="6127750" y="2565400"/>
          <p14:tracePt t="69218" x="6154738" y="2565400"/>
          <p14:tracePt t="69226" x="6183313" y="2557463"/>
          <p14:tracePt t="69234" x="6210300" y="2547938"/>
          <p14:tracePt t="69240" x="6227763" y="2547938"/>
          <p14:tracePt t="69248" x="6264275" y="2538413"/>
          <p14:tracePt t="69257" x="6292850" y="2538413"/>
          <p14:tracePt t="69264" x="6310313" y="2538413"/>
          <p14:tracePt t="69273" x="6337300" y="2528888"/>
          <p14:tracePt t="69280" x="6365875" y="2528888"/>
          <p14:tracePt t="69288" x="6402388" y="2520950"/>
          <p14:tracePt t="69296" x="6429375" y="2511425"/>
          <p14:tracePt t="69304" x="6446838" y="2511425"/>
          <p14:tracePt t="69312" x="6475413" y="2511425"/>
          <p14:tracePt t="69320" x="6492875" y="2511425"/>
          <p14:tracePt t="69328" x="6502400" y="2501900"/>
          <p14:tracePt t="69336" x="6521450" y="2501900"/>
          <p14:tracePt t="69344" x="6538913" y="2501900"/>
          <p14:tracePt t="69350" x="6565900" y="2492375"/>
          <p14:tracePt t="69359" x="6584950" y="2492375"/>
          <p14:tracePt t="69366" x="6611938" y="2484438"/>
          <p14:tracePt t="69375" x="6638925" y="2474913"/>
          <p14:tracePt t="69382" x="6675438" y="2465388"/>
          <p14:tracePt t="69391" x="6704013" y="2465388"/>
          <p14:tracePt t="69398" x="6721475" y="2455863"/>
          <p14:tracePt t="69406" x="6740525" y="2455863"/>
          <p14:tracePt t="69414" x="6748463" y="2447925"/>
          <p14:tracePt t="69423" x="6757988" y="2447925"/>
          <p14:tracePt t="69430" x="6777038" y="2447925"/>
          <p14:tracePt t="69438" x="6794500" y="2447925"/>
          <p14:tracePt t="69446" x="6831013" y="2438400"/>
          <p14:tracePt t="69454" x="6858000" y="2438400"/>
          <p14:tracePt t="69460" x="6886575" y="2428875"/>
          <p14:tracePt t="69468" x="6913563" y="2428875"/>
          <p14:tracePt t="69476" x="6940550" y="2428875"/>
          <p14:tracePt t="69484" x="6977063" y="2428875"/>
          <p14:tracePt t="69492" x="6996113" y="2428875"/>
          <p14:tracePt t="69500" x="6996113" y="2419350"/>
          <p14:tracePt t="69509" x="7013575" y="2419350"/>
          <p14:tracePt t="69516" x="7032625" y="2411413"/>
          <p14:tracePt t="69525" x="7040563" y="2411413"/>
          <p14:tracePt t="69532" x="7050088" y="2411413"/>
          <p14:tracePt t="69540" x="7069138" y="2401888"/>
          <p14:tracePt t="69548" x="7077075" y="2401888"/>
          <p14:tracePt t="69556" x="7086600" y="2401888"/>
          <p14:tracePt t="69570" x="7096125" y="2392363"/>
          <p14:tracePt t="69578" x="7105650" y="2392363"/>
          <p14:tracePt t="78451" x="7105650" y="2382838"/>
          <p14:tracePt t="78466" x="7077075" y="2365375"/>
          <p14:tracePt t="78469" x="7032625" y="2328863"/>
          <p14:tracePt t="78477" x="6986588" y="2292350"/>
          <p14:tracePt t="78487" x="6940550" y="2273300"/>
          <p14:tracePt t="78493" x="6904038" y="2265363"/>
          <p14:tracePt t="78502" x="6858000" y="2255838"/>
          <p14:tracePt t="78509" x="6794500" y="2236788"/>
          <p14:tracePt t="78520" x="6721475" y="2236788"/>
          <p14:tracePt t="78525" x="6648450" y="2228850"/>
          <p14:tracePt t="78535" x="6557963" y="2228850"/>
          <p14:tracePt t="78541" x="6465888" y="2228850"/>
          <p14:tracePt t="78549" x="6356350" y="2228850"/>
          <p14:tracePt t="78557" x="6210300" y="2228850"/>
          <p14:tracePt t="78566" x="6054725" y="2246313"/>
          <p14:tracePt t="78571" x="5899150" y="2246313"/>
          <p14:tracePt t="78579" x="5735638" y="2246313"/>
          <p14:tracePt t="78587" x="5570538" y="2246313"/>
          <p14:tracePt t="78595" x="5407025" y="2246313"/>
          <p14:tracePt t="78603" x="5260975" y="2246313"/>
          <p14:tracePt t="78611" x="5132388" y="2246313"/>
          <p14:tracePt t="78620" x="5005388" y="2265363"/>
          <p14:tracePt t="78627" x="4876800" y="2273300"/>
          <p14:tracePt t="78636" x="4757738" y="2292350"/>
          <p14:tracePt t="78646" x="4648200" y="2301875"/>
          <p14:tracePt t="78653" x="4521200" y="2328863"/>
          <p14:tracePt t="78659" x="4383088" y="2365375"/>
          <p14:tracePt t="78670" x="4256088" y="2392363"/>
          <p14:tracePt t="78682" x="3990975" y="2465388"/>
          <p14:tracePt t="78689" x="3862388" y="2511425"/>
          <p14:tracePt t="78697" x="3725863" y="2557463"/>
          <p14:tracePt t="78704" x="3598863" y="2593975"/>
          <p14:tracePt t="78713" x="3460750" y="2638425"/>
          <p14:tracePt t="78721" x="3333750" y="2684463"/>
          <p14:tracePt t="78729" x="3214688" y="2711450"/>
          <p14:tracePt t="78737" x="3086100" y="2757488"/>
          <p14:tracePt t="78745" x="2968625" y="2784475"/>
          <p14:tracePt t="78753" x="2859088" y="2813050"/>
          <p14:tracePt t="78761" x="2776538" y="2840038"/>
          <p14:tracePt t="78769" x="2684463" y="2867025"/>
          <p14:tracePt t="78781" x="2603500" y="2894013"/>
          <p14:tracePt t="78789" x="2520950" y="2930525"/>
          <p14:tracePt t="78793" x="2447925" y="2959100"/>
          <p14:tracePt t="78800" x="2365375" y="2986088"/>
          <p14:tracePt t="78806" x="2301875" y="3022600"/>
          <p14:tracePt t="78815" x="2246313" y="3041650"/>
          <p14:tracePt t="78823" x="2182813" y="3059113"/>
          <p14:tracePt t="78831" x="2136775" y="3078163"/>
          <p14:tracePt t="78838" x="2082800" y="3086100"/>
          <p14:tracePt t="78847" x="2017713" y="3114675"/>
          <p14:tracePt t="78855" x="1936750" y="3132138"/>
          <p14:tracePt t="78863" x="1863725" y="3159125"/>
          <p14:tracePt t="78871" x="1781175" y="3187700"/>
          <p14:tracePt t="78879" x="1717675" y="3224213"/>
          <p14:tracePt t="78887" x="1652588" y="3241675"/>
          <p14:tracePt t="78895" x="1598613" y="3260725"/>
          <p14:tracePt t="78902" x="1552575" y="3278188"/>
          <p14:tracePt t="78909" x="1506538" y="3297238"/>
          <p14:tracePt t="78917" x="1460500" y="3305175"/>
          <p14:tracePt t="78925" x="1423988" y="3314700"/>
          <p14:tracePt t="78934" x="1387475" y="3324225"/>
          <p14:tracePt t="78941" x="1360488" y="3341688"/>
          <p14:tracePt t="78948" x="1333500" y="3351213"/>
          <p14:tracePt t="78957" x="1306513" y="3360738"/>
          <p14:tracePt t="78965" x="1296988" y="3370263"/>
          <p14:tracePt t="78973" x="1277938" y="3378200"/>
          <p14:tracePt t="78989" x="1270000" y="3378200"/>
          <p14:tracePt t="79459" x="1277938" y="3378200"/>
          <p14:tracePt t="79467" x="1287463" y="3370263"/>
          <p14:tracePt t="79475" x="1296988" y="3360738"/>
          <p14:tracePt t="79483" x="1314450" y="3351213"/>
          <p14:tracePt t="79491" x="1323975" y="3341688"/>
          <p14:tracePt t="79500" x="1343025" y="3333750"/>
          <p14:tracePt t="79507" x="1350963" y="3324225"/>
          <p14:tracePt t="79515" x="1370013" y="3314700"/>
          <p14:tracePt t="79523" x="1387475" y="3305175"/>
          <p14:tracePt t="79531" x="1397000" y="3305175"/>
          <p14:tracePt t="79537" x="1416050" y="3297238"/>
          <p14:tracePt t="79545" x="1423988" y="3297238"/>
          <p14:tracePt t="79552" x="1423988" y="3287713"/>
          <p14:tracePt t="79561" x="1443038" y="3287713"/>
          <p14:tracePt t="79569" x="1452563" y="3287713"/>
          <p14:tracePt t="79577" x="1460500" y="3287713"/>
          <p14:tracePt t="79586" x="1470025" y="3287713"/>
          <p14:tracePt t="79593" x="1479550" y="3278188"/>
          <p14:tracePt t="79601" x="1489075" y="3278188"/>
          <p14:tracePt t="79625" x="1497013" y="3278188"/>
          <p14:tracePt t="79633" x="1506538" y="3278188"/>
          <p14:tracePt t="79647" x="1516063" y="3278188"/>
          <p14:tracePt t="79654" x="1525588" y="3278188"/>
          <p14:tracePt t="79671" x="1533525" y="3278188"/>
          <p14:tracePt t="80247" x="1543050" y="3278188"/>
          <p14:tracePt t="80253" x="1552575" y="3278188"/>
          <p14:tracePt t="80261" x="1570038" y="3287713"/>
          <p14:tracePt t="80269" x="1589088" y="3287713"/>
          <p14:tracePt t="80283" x="1598613" y="3297238"/>
          <p14:tracePt t="80289" x="1616075" y="3297238"/>
          <p14:tracePt t="80294" x="1625600" y="3297238"/>
          <p14:tracePt t="80299" x="1635125" y="3297238"/>
          <p14:tracePt t="80316" x="1652588" y="3297238"/>
          <p14:tracePt t="80323" x="1662113" y="3297238"/>
          <p14:tracePt t="80334" x="1681163" y="3297238"/>
          <p14:tracePt t="80338" x="1689100" y="3297238"/>
          <p14:tracePt t="80351" x="1708150" y="3297238"/>
          <p14:tracePt t="80367" x="1717675" y="3297238"/>
          <p14:tracePt t="80371" x="1744663" y="3297238"/>
          <p14:tracePt t="80379" x="1762125" y="3297238"/>
          <p14:tracePt t="80387" x="1790700" y="3297238"/>
          <p14:tracePt t="80393" x="1827213" y="3297238"/>
          <p14:tracePt t="80401" x="1863725" y="3297238"/>
          <p14:tracePt t="80409" x="1908175" y="3287713"/>
          <p14:tracePt t="80418" x="1944688" y="3287713"/>
          <p14:tracePt t="80425" x="1990725" y="3287713"/>
          <p14:tracePt t="80433" x="2046288" y="3278188"/>
          <p14:tracePt t="80441" x="2119313" y="3278188"/>
          <p14:tracePt t="80449" x="2155825" y="3278188"/>
          <p14:tracePt t="80457" x="2200275" y="3278188"/>
          <p14:tracePt t="80467" x="2236788" y="3278188"/>
          <p14:tracePt t="80473" x="2273300" y="3278188"/>
          <p14:tracePt t="80483" x="2301875" y="3278188"/>
          <p14:tracePt t="80489" x="2328863" y="3278188"/>
          <p14:tracePt t="80495" x="2355850" y="3278188"/>
          <p14:tracePt t="80503" x="2382838" y="3278188"/>
          <p14:tracePt t="80511" x="2401888" y="3278188"/>
          <p14:tracePt t="80519" x="2438400" y="3278188"/>
          <p14:tracePt t="80533" x="2457450" y="3278188"/>
          <p14:tracePt t="80539" x="2465388" y="3278188"/>
          <p14:tracePt t="80546" x="2501900" y="3278188"/>
          <p14:tracePt t="80551" x="2530475" y="3278188"/>
          <p14:tracePt t="80559" x="2557463" y="3268663"/>
          <p14:tracePt t="80573" x="2584450" y="3268663"/>
          <p14:tracePt t="80579" x="2603500" y="3260725"/>
          <p14:tracePt t="80587" x="2620963" y="3260725"/>
          <p14:tracePt t="80595" x="2630488" y="3251200"/>
          <p14:tracePt t="80601" x="2647950" y="3251200"/>
          <p14:tracePt t="80605" x="2657475" y="3241675"/>
          <p14:tracePt t="80614" x="2667000" y="3241675"/>
          <p14:tracePt t="80621" x="2676525" y="3241675"/>
          <p14:tracePt t="80629" x="2676525" y="3232150"/>
          <p14:tracePt t="80755" x="2676525" y="3224213"/>
          <p14:tracePt t="83341" x="2703513" y="3205163"/>
          <p14:tracePt t="83347" x="2713038" y="3195638"/>
          <p14:tracePt t="83355" x="2720975" y="3195638"/>
          <p14:tracePt t="83367" x="2730500" y="3187700"/>
          <p14:tracePt t="83373" x="2749550" y="3178175"/>
          <p14:tracePt t="83385" x="2767013" y="3168650"/>
          <p14:tracePt t="83390" x="2794000" y="3159125"/>
          <p14:tracePt t="83394" x="2830513" y="3151188"/>
          <p14:tracePt t="83401" x="2859088" y="3132138"/>
          <p14:tracePt t="83409" x="2886075" y="3122613"/>
          <p14:tracePt t="83420" x="2913063" y="3114675"/>
          <p14:tracePt t="83427" x="2949575" y="3105150"/>
          <p14:tracePt t="83434" x="2986088" y="3095625"/>
          <p14:tracePt t="83441" x="3032125" y="3086100"/>
          <p14:tracePt t="83449" x="3078163" y="3078163"/>
          <p14:tracePt t="83457" x="3132138" y="3059113"/>
          <p14:tracePt t="83469" x="3195638" y="3049588"/>
          <p14:tracePt t="83477" x="3270250" y="3049588"/>
          <p14:tracePt t="83481" x="3324225" y="3049588"/>
          <p14:tracePt t="83489" x="3397250" y="3049588"/>
          <p14:tracePt t="83496" x="3470275" y="3049588"/>
          <p14:tracePt t="83504" x="3543300" y="3049588"/>
          <p14:tracePt t="83517" x="3616325" y="3049588"/>
          <p14:tracePt t="83518" x="3698875" y="3049588"/>
          <p14:tracePt t="83532" x="3771900" y="3049588"/>
          <p14:tracePt t="83539" x="3844925" y="3049588"/>
          <p14:tracePt t="83546" x="3917950" y="3049588"/>
          <p14:tracePt t="83550" x="3990975" y="3049588"/>
          <p14:tracePt t="83559" x="4073525" y="3049588"/>
          <p14:tracePt t="83569" x="4164013" y="3049588"/>
          <p14:tracePt t="83578" x="4256088" y="3068638"/>
          <p14:tracePt t="83583" x="4346575" y="3078163"/>
          <p14:tracePt t="83595" x="4448175" y="3095625"/>
          <p14:tracePt t="83601" x="4557713" y="3105150"/>
          <p14:tracePt t="83606" x="4667250" y="3105150"/>
          <p14:tracePt t="83614" x="4794250" y="3105150"/>
          <p14:tracePt t="83623" x="4940300" y="3086100"/>
          <p14:tracePt t="83632" x="5049838" y="3095625"/>
          <p14:tracePt t="83637" x="5141913" y="3159125"/>
          <p14:tracePt t="83649" x="5178425" y="3224213"/>
          <p14:tracePt t="84078" x="5178425" y="3205163"/>
          <p14:tracePt t="84085" x="5178425" y="3168650"/>
          <p14:tracePt t="84093" x="5178425" y="3122613"/>
          <p14:tracePt t="84101" x="5168900" y="3095625"/>
          <p14:tracePt t="84109" x="5151438" y="3068638"/>
          <p14:tracePt t="84117" x="5151438" y="3049588"/>
          <p14:tracePt t="84125" x="5151438" y="3041650"/>
          <p14:tracePt t="84131" x="5151438" y="3032125"/>
          <p14:tracePt t="84139" x="5151438" y="3022600"/>
          <p14:tracePt t="84148" x="5151438" y="3013075"/>
          <p14:tracePt t="84159" x="5141913" y="2995613"/>
          <p14:tracePt t="84163" x="5122863" y="2976563"/>
          <p14:tracePt t="84172" x="5114925" y="2968625"/>
          <p14:tracePt t="84180" x="5095875" y="2940050"/>
          <p14:tracePt t="84187" x="5086350" y="2940050"/>
          <p14:tracePt t="84194" x="5078413" y="2930525"/>
          <p14:tracePt t="84203" x="5068888" y="2922588"/>
          <p14:tracePt t="84212" x="5059363" y="2913063"/>
          <p14:tracePt t="84219" x="5059363" y="2903538"/>
          <p14:tracePt t="84227" x="5049838" y="2894013"/>
          <p14:tracePt t="84241" x="5041900" y="2886075"/>
          <p14:tracePt t="84249" x="5032375" y="2886075"/>
          <p14:tracePt t="84261" x="5022850" y="2886075"/>
          <p14:tracePt t="84268" x="5013325" y="2876550"/>
          <p14:tracePt t="84276" x="5005388" y="2876550"/>
          <p14:tracePt t="84330" x="4995863" y="2876550"/>
          <p14:tracePt t="84352" x="4986338" y="2876550"/>
          <p14:tracePt t="84359" x="4976813" y="2876550"/>
          <p14:tracePt t="84375" x="4968875" y="2876550"/>
          <p14:tracePt t="84383" x="4968875" y="2886075"/>
          <p14:tracePt t="84391" x="4959350" y="2894013"/>
          <p14:tracePt t="84399" x="4949825" y="2903538"/>
          <p14:tracePt t="84415" x="4940300" y="2913063"/>
          <p14:tracePt t="84424" x="4932363" y="2922588"/>
          <p14:tracePt t="84431" x="4922838" y="2930525"/>
          <p14:tracePt t="84439" x="4913313" y="2930525"/>
          <p14:tracePt t="84445" x="4903788" y="2940050"/>
          <p14:tracePt t="84462" x="4895850" y="2940050"/>
          <p14:tracePt t="84525" x="4886325" y="2940050"/>
          <p14:tracePt t="84533" x="4876800" y="2949575"/>
          <p14:tracePt t="84555" x="4867275" y="2959100"/>
          <p14:tracePt t="84563" x="4867275" y="2968625"/>
          <p14:tracePt t="84579" x="4857750" y="2976563"/>
          <p14:tracePt t="85027" x="4849813" y="2976563"/>
          <p14:tracePt t="85035" x="4840288" y="2986088"/>
          <p14:tracePt t="85043" x="4840288" y="2995613"/>
          <p14:tracePt t="85051" x="4813300" y="2995613"/>
          <p14:tracePt t="85059" x="4794250" y="3005138"/>
          <p14:tracePt t="85067" x="4784725" y="3013075"/>
          <p14:tracePt t="85075" x="4776788" y="3013075"/>
          <p14:tracePt t="85083" x="4767263" y="3013075"/>
          <p14:tracePt t="85092" x="4757738" y="3013075"/>
          <p14:tracePt t="85097" x="4748213" y="3022600"/>
          <p14:tracePt t="85113" x="4740275" y="3022600"/>
          <p14:tracePt t="85121" x="4730750" y="3022600"/>
          <p14:tracePt t="85131" x="4721225" y="3032125"/>
          <p14:tracePt t="85137" x="4711700" y="3032125"/>
          <p14:tracePt t="85148" x="4703763" y="3032125"/>
          <p14:tracePt t="85153" x="4694238" y="3041650"/>
          <p14:tracePt t="85169" x="4684713" y="3041650"/>
          <p14:tracePt t="85179" x="4667250" y="3049588"/>
          <p14:tracePt t="85185" x="4648200" y="3049588"/>
          <p14:tracePt t="85195" x="4630738" y="3059113"/>
          <p14:tracePt t="85198" x="4611688" y="3068638"/>
          <p14:tracePt t="85207" x="4594225" y="3078163"/>
          <p14:tracePt t="85215" x="4584700" y="3078163"/>
          <p14:tracePt t="85223" x="4565650" y="3078163"/>
          <p14:tracePt t="85231" x="4557713" y="3086100"/>
          <p14:tracePt t="85239" x="4548188" y="3086100"/>
          <p14:tracePt t="85259" x="4538663" y="3086100"/>
          <p14:tracePt t="85268" x="4521200" y="3086100"/>
          <p14:tracePt t="85276" x="4502150" y="3086100"/>
          <p14:tracePt t="85278" x="4475163" y="3086100"/>
          <p14:tracePt t="85293" x="4438650" y="3086100"/>
          <p14:tracePt t="85302" x="4383088" y="3086100"/>
          <p14:tracePt t="85309" x="4356100" y="3086100"/>
          <p14:tracePt t="85318" x="4329113" y="3086100"/>
          <p14:tracePt t="85329" x="4283075" y="3086100"/>
          <p14:tracePt t="85336" x="4246563" y="3105150"/>
          <p14:tracePt t="85343" x="4200525" y="3105150"/>
          <p14:tracePt t="85348" x="4164013" y="3105150"/>
          <p14:tracePt t="85361" x="4119563" y="3114675"/>
          <p14:tracePt t="85368" x="4083050" y="3114675"/>
          <p14:tracePt t="85373" x="4044950" y="3114675"/>
          <p14:tracePt t="85383" x="4027488" y="3114675"/>
          <p14:tracePt t="85397" x="4017963" y="3114675"/>
          <p14:tracePt t="85405" x="4008438" y="3114675"/>
          <p14:tracePt t="85413" x="4000500" y="3114675"/>
          <p14:tracePt t="85419" x="3990975" y="3114675"/>
          <p14:tracePt t="85427" x="3981450" y="3114675"/>
          <p14:tracePt t="85435" x="3963988" y="3114675"/>
          <p14:tracePt t="85451" x="3944938" y="3114675"/>
          <p14:tracePt t="85459" x="3908425" y="3114675"/>
          <p14:tracePt t="85467" x="3881438" y="3114675"/>
          <p14:tracePt t="85479" x="3854450" y="3114675"/>
          <p14:tracePt t="85486" x="3825875" y="3114675"/>
          <p14:tracePt t="85495" x="3798888" y="3105150"/>
          <p14:tracePt t="85501" x="3781425" y="3105150"/>
          <p14:tracePt t="85507" x="3771900" y="3105150"/>
          <p14:tracePt t="85515" x="3762375" y="3095625"/>
          <p14:tracePt t="85529" x="3752850" y="3095625"/>
          <p14:tracePt t="85585" x="3744913" y="3095625"/>
          <p14:tracePt t="85696" x="3752850" y="3095625"/>
          <p14:tracePt t="85703" x="3762375" y="3095625"/>
          <p14:tracePt t="85712" x="3771900" y="3095625"/>
          <p14:tracePt t="85719" x="3781425" y="3095625"/>
          <p14:tracePt t="85735" x="3789363" y="3095625"/>
          <p14:tracePt t="85741" x="3808413" y="3095625"/>
          <p14:tracePt t="85748" x="3817938" y="3086100"/>
          <p14:tracePt t="85757" x="3825875" y="3086100"/>
          <p14:tracePt t="85765" x="3844925" y="3086100"/>
          <p14:tracePt t="85773" x="3871913" y="3086100"/>
          <p14:tracePt t="85781" x="3890963" y="3086100"/>
          <p14:tracePt t="85789" x="3917950" y="3078163"/>
          <p14:tracePt t="85797" x="3944938" y="3068638"/>
          <p14:tracePt t="85806" x="3971925" y="3068638"/>
          <p14:tracePt t="85815" x="4008438" y="3059113"/>
          <p14:tracePt t="85821" x="4037013" y="3059113"/>
          <p14:tracePt t="85830" x="4064000" y="3041650"/>
          <p14:tracePt t="85835" x="4110038" y="3041650"/>
          <p14:tracePt t="85844" x="4137025" y="3032125"/>
          <p14:tracePt t="85851" x="4164013" y="3022600"/>
          <p14:tracePt t="85859" x="4210050" y="3022600"/>
          <p14:tracePt t="85866" x="4237038" y="3013075"/>
          <p14:tracePt t="85875" x="4265613" y="3013075"/>
          <p14:tracePt t="85884" x="4302125" y="3013075"/>
          <p14:tracePt t="85891" x="4329113" y="3005138"/>
          <p14:tracePt t="85899" x="4356100" y="3005138"/>
          <p14:tracePt t="85908" x="4402138" y="3005138"/>
          <p14:tracePt t="85915" x="4438650" y="2995613"/>
          <p14:tracePt t="85924" x="4484688" y="2995613"/>
          <p14:tracePt t="85931" x="4521200" y="2986088"/>
          <p14:tracePt t="85939" x="4565650" y="2986088"/>
          <p14:tracePt t="85949" x="4602163" y="2976563"/>
          <p14:tracePt t="85953" x="4667250" y="2959100"/>
          <p14:tracePt t="85962" x="4703763" y="2949575"/>
          <p14:tracePt t="85969" x="4748213" y="2940050"/>
          <p14:tracePt t="85979" x="4794250" y="2930525"/>
          <p14:tracePt t="85985" x="4849813" y="2922588"/>
          <p14:tracePt t="85993" x="4913313" y="2903538"/>
          <p14:tracePt t="86001" x="4986338" y="2903538"/>
          <p14:tracePt t="86009" x="5059363" y="2903538"/>
          <p14:tracePt t="86017" x="5132388" y="2903538"/>
          <p14:tracePt t="86025" x="5205413" y="2903538"/>
          <p14:tracePt t="86034" x="5260975" y="2903538"/>
          <p14:tracePt t="86042" x="5305425" y="2903538"/>
          <p14:tracePt t="86048" x="5341938" y="2903538"/>
          <p14:tracePt t="86055" x="5378450" y="2903538"/>
          <p14:tracePt t="86065" x="5407025" y="2903538"/>
          <p14:tracePt t="86071" x="5434013" y="2903538"/>
          <p14:tracePt t="86079" x="5451475" y="2903538"/>
          <p14:tracePt t="86087" x="5480050" y="2903538"/>
          <p14:tracePt t="86097" x="5524500" y="2903538"/>
          <p14:tracePt t="86103" x="5561013" y="2903538"/>
          <p14:tracePt t="86113" x="5607050" y="2903538"/>
          <p14:tracePt t="86119" x="5643563" y="2903538"/>
          <p14:tracePt t="86128" x="5716588" y="2894013"/>
          <p14:tracePt t="86135" x="5772150" y="2886075"/>
          <p14:tracePt t="86144" x="5818188" y="2867025"/>
          <p14:tracePt t="86151" x="5862638" y="2857500"/>
          <p14:tracePt t="86159" x="5891213" y="2849563"/>
          <p14:tracePt t="86165" x="5918200" y="2849563"/>
          <p14:tracePt t="86173" x="5945188" y="2840038"/>
          <p14:tracePt t="86182" x="5954713" y="2830513"/>
          <p14:tracePt t="86197" x="5981700" y="2820988"/>
          <p14:tracePt t="86204" x="6000750" y="2820988"/>
          <p14:tracePt t="86214" x="6018213" y="2813050"/>
          <p14:tracePt t="86221" x="6037263" y="2813050"/>
          <p14:tracePt t="86230" x="6064250" y="2803525"/>
          <p14:tracePt t="86237" x="6091238" y="2794000"/>
          <p14:tracePt t="86246" x="6137275" y="2784475"/>
          <p14:tracePt t="86253" x="6183313" y="2776538"/>
          <p14:tracePt t="86259" x="6219825" y="2767013"/>
          <p14:tracePt t="86267" x="6264275" y="2757488"/>
          <p14:tracePt t="86275" x="6300788" y="2757488"/>
          <p14:tracePt t="86283" x="6346825" y="2757488"/>
          <p14:tracePt t="86291" x="6373813" y="2757488"/>
          <p14:tracePt t="86299" x="6419850" y="2757488"/>
          <p14:tracePt t="86307" x="6446838" y="2757488"/>
          <p14:tracePt t="86315" x="6475413" y="2757488"/>
          <p14:tracePt t="86324" x="6502400" y="2757488"/>
          <p14:tracePt t="86331" x="6529388" y="2757488"/>
          <p14:tracePt t="86339" x="6565900" y="2757488"/>
          <p14:tracePt t="86347" x="6594475" y="2757488"/>
          <p14:tracePt t="86355" x="6621463" y="2757488"/>
          <p14:tracePt t="86363" x="6667500" y="2757488"/>
          <p14:tracePt t="86369" x="6694488" y="2757488"/>
          <p14:tracePt t="86379" x="6731000" y="2757488"/>
          <p14:tracePt t="86385" x="6777038" y="2757488"/>
          <p14:tracePt t="86393" x="6831013" y="2767013"/>
          <p14:tracePt t="86401" x="6867525" y="2767013"/>
          <p14:tracePt t="86409" x="6940550" y="2767013"/>
          <p14:tracePt t="86417" x="7013575" y="2776538"/>
          <p14:tracePt t="86425" x="7059613" y="2784475"/>
          <p14:tracePt t="86433" x="7096125" y="2784475"/>
          <p14:tracePt t="86442" x="7142163" y="2784475"/>
          <p14:tracePt t="86448" x="7178675" y="2784475"/>
          <p14:tracePt t="86457" x="7215188" y="2784475"/>
          <p14:tracePt t="86465" x="7242175" y="2784475"/>
          <p14:tracePt t="86471" x="7269163" y="2784475"/>
          <p14:tracePt t="86480" x="7278688" y="2794000"/>
          <p14:tracePt t="86487" x="7296150" y="2794000"/>
          <p14:tracePt t="86497" x="7315200" y="2794000"/>
          <p14:tracePt t="86503" x="7334250" y="2794000"/>
          <p14:tracePt t="86512" x="7361238" y="2794000"/>
          <p14:tracePt t="86519" x="7388225" y="2794000"/>
          <p14:tracePt t="86527" x="7424738" y="2794000"/>
          <p14:tracePt t="86535" x="7470775" y="2794000"/>
          <p14:tracePt t="86545" x="7507288" y="2794000"/>
          <p14:tracePt t="86551" x="7553325" y="2794000"/>
          <p14:tracePt t="86559" x="7589838" y="2794000"/>
          <p14:tracePt t="86567" x="7634288" y="2794000"/>
          <p14:tracePt t="86573" x="7670800" y="2803525"/>
          <p14:tracePt t="86581" x="7716838" y="2820988"/>
          <p14:tracePt t="86589" x="7762875" y="2830513"/>
          <p14:tracePt t="86598" x="7799388" y="2840038"/>
          <p14:tracePt t="86605" x="7845425" y="2849563"/>
          <p14:tracePt t="86617" x="7872413" y="2857500"/>
          <p14:tracePt t="86623" x="7908925" y="2867025"/>
          <p14:tracePt t="86633" x="7935913" y="2876550"/>
          <p14:tracePt t="86643" x="7945438" y="2876550"/>
          <p14:tracePt t="86649" x="7954963" y="2876550"/>
          <p14:tracePt t="86691" x="7954963" y="2886075"/>
          <p14:tracePt t="86707" x="7981950" y="2894013"/>
          <p14:tracePt t="86715" x="7999413" y="2903538"/>
          <p14:tracePt t="86724" x="8027988" y="2913063"/>
          <p14:tracePt t="86743" x="8035925" y="2913063"/>
          <p14:tracePt t="86752" x="8045450" y="2913063"/>
          <p14:tracePt t="86760" x="8054975" y="2913063"/>
          <p14:tracePt t="86780" x="8054975" y="2922588"/>
          <p14:tracePt t="86801" x="8064500" y="2922588"/>
          <p14:tracePt t="86809" x="8072438" y="2922588"/>
          <p14:tracePt t="86825" x="8081963" y="2922588"/>
          <p14:tracePt t="86833" x="8091488" y="2922588"/>
          <p14:tracePt t="87276" x="8081963" y="2922588"/>
          <p14:tracePt t="87291" x="8064500" y="2922588"/>
          <p14:tracePt t="87297" x="8035925" y="2922588"/>
          <p14:tracePt t="87305" x="7991475" y="2922588"/>
          <p14:tracePt t="87314" x="7954963" y="2922588"/>
          <p14:tracePt t="87321" x="7908925" y="2922588"/>
          <p14:tracePt t="87328" x="7872413" y="2922588"/>
          <p14:tracePt t="87334" x="7826375" y="2922588"/>
          <p14:tracePt t="87344" x="7772400" y="2930525"/>
          <p14:tracePt t="87351" x="7735888" y="2930525"/>
          <p14:tracePt t="87359" x="7670800" y="2949575"/>
          <p14:tracePt t="87367" x="7634288" y="2959100"/>
          <p14:tracePt t="87376" x="7570788" y="2968625"/>
          <p14:tracePt t="87383" x="7497763" y="2976563"/>
          <p14:tracePt t="87391" x="7415213" y="2995613"/>
          <p14:tracePt t="87399" x="7324725" y="3005138"/>
          <p14:tracePt t="87407" x="7215188" y="3032125"/>
          <p14:tracePt t="87414" x="7077075" y="3049588"/>
          <p14:tracePt t="87423" x="6950075" y="3068638"/>
          <p14:tracePt t="87430" x="6804025" y="3078163"/>
          <p14:tracePt t="87437" x="6694488" y="3078163"/>
          <p14:tracePt t="87445" x="6565900" y="3095625"/>
          <p14:tracePt t="87453" x="6438900" y="3095625"/>
          <p14:tracePt t="87462" x="6310313" y="3095625"/>
          <p14:tracePt t="87469" x="6200775" y="3095625"/>
          <p14:tracePt t="87478" x="6073775" y="3095625"/>
          <p14:tracePt t="87485" x="5945188" y="3105150"/>
          <p14:tracePt t="87494" x="5835650" y="3105150"/>
          <p14:tracePt t="87501" x="5708650" y="3105150"/>
          <p14:tracePt t="87509" x="5570538" y="3141663"/>
          <p14:tracePt t="87517" x="5461000" y="3168650"/>
          <p14:tracePt t="87525" x="5334000" y="3195638"/>
          <p14:tracePt t="87533" x="5214938" y="3205163"/>
          <p14:tracePt t="87538" x="5105400" y="3224213"/>
          <p14:tracePt t="87547" x="5013325" y="3232150"/>
          <p14:tracePt t="87555" x="4932363" y="3251200"/>
          <p14:tracePt t="87564" x="4857750" y="3251200"/>
          <p14:tracePt t="87571" x="4784725" y="3251200"/>
          <p14:tracePt t="87579" x="4748213" y="3251200"/>
          <p14:tracePt t="87587" x="4703763" y="3251200"/>
          <p14:tracePt t="87596" x="4667250" y="3251200"/>
          <p14:tracePt t="87603" x="4630738" y="3260725"/>
          <p14:tracePt t="87613" x="4594225" y="3260725"/>
          <p14:tracePt t="87619" x="4565650" y="3260725"/>
          <p14:tracePt t="87630" x="4521200" y="3268663"/>
          <p14:tracePt t="87635" x="4484688" y="3268663"/>
          <p14:tracePt t="87641" x="4448175" y="3268663"/>
          <p14:tracePt t="87649" x="4419600" y="3268663"/>
          <p14:tracePt t="87657" x="4392613" y="3268663"/>
          <p14:tracePt t="87665" x="4346575" y="3260725"/>
          <p14:tracePt t="87673" x="4319588" y="3251200"/>
          <p14:tracePt t="87681" x="4273550" y="3241675"/>
          <p14:tracePt t="87689" x="4246563" y="3241675"/>
          <p14:tracePt t="87697" x="4210050" y="3224213"/>
          <p14:tracePt t="87705" x="4164013" y="3214688"/>
          <p14:tracePt t="87714" x="4119563" y="3214688"/>
          <p14:tracePt t="87721" x="4083050" y="3214688"/>
          <p14:tracePt t="87730" x="4037013" y="3205163"/>
          <p14:tracePt t="87737" x="4000500" y="3195638"/>
          <p14:tracePt t="87747" x="3971925" y="3195638"/>
          <p14:tracePt t="87750" x="3954463" y="3195638"/>
          <p14:tracePt t="87759" x="3944938" y="3195638"/>
          <p14:tracePt t="87767" x="3935413" y="3195638"/>
          <p14:tracePt t="87775" x="3927475" y="3187700"/>
          <p14:tracePt t="87808" x="3917950" y="3187700"/>
          <p14:tracePt t="87815" x="3908425" y="3187700"/>
          <p14:tracePt t="87823" x="3890963" y="3178175"/>
          <p14:tracePt t="87831" x="3890963" y="3168650"/>
          <p14:tracePt t="87839" x="3881438" y="3168650"/>
          <p14:tracePt t="87847" x="3854450" y="3159125"/>
          <p14:tracePt t="87855" x="3825875" y="3151188"/>
          <p14:tracePt t="87862" x="3808413" y="3141663"/>
          <p14:tracePt t="87869" x="3771900" y="3132138"/>
          <p14:tracePt t="87879" x="3752850" y="3122613"/>
          <p14:tracePt t="87885" x="3744913" y="3122613"/>
          <p14:tracePt t="87894" x="3735388" y="3122613"/>
          <p14:tracePt t="87901" x="3735388" y="3114675"/>
          <p14:tracePt t="87909" x="3725863" y="3114675"/>
          <p14:tracePt t="87980" x="3716338" y="3114675"/>
          <p14:tracePt t="88004" x="3708400" y="3114675"/>
          <p14:tracePt t="88114" x="3725863" y="3105150"/>
          <p14:tracePt t="88122" x="3752850" y="3105150"/>
          <p14:tracePt t="88129" x="3781425" y="3105150"/>
          <p14:tracePt t="88137" x="3808413" y="3095625"/>
          <p14:tracePt t="88146" x="3854450" y="3086100"/>
          <p14:tracePt t="88153" x="3898900" y="3078163"/>
          <p14:tracePt t="88162" x="3935413" y="3068638"/>
          <p14:tracePt t="88169" x="4000500" y="3049588"/>
          <p14:tracePt t="88178" x="4054475" y="3041650"/>
          <p14:tracePt t="88183" x="4119563" y="3032125"/>
          <p14:tracePt t="88196" x="4173538" y="3013075"/>
          <p14:tracePt t="88198" x="4237038" y="3005138"/>
          <p14:tracePt t="88207" x="4283075" y="2995613"/>
          <p14:tracePt t="88215" x="4338638" y="2995613"/>
          <p14:tracePt t="88224" x="4375150" y="2986088"/>
          <p14:tracePt t="88231" x="4448175" y="2986088"/>
          <p14:tracePt t="88239" x="4492625" y="2986088"/>
          <p14:tracePt t="88247" x="4538663" y="2976563"/>
          <p14:tracePt t="88259" x="4575175" y="2968625"/>
          <p14:tracePt t="88267" x="4611688" y="2949575"/>
          <p14:tracePt t="88275" x="4638675" y="2940050"/>
          <p14:tracePt t="88286" x="4694238" y="2930525"/>
          <p14:tracePt t="88293" x="4703763" y="2930525"/>
          <p14:tracePt t="88301" x="4711700" y="2930525"/>
          <p14:tracePt t="88309" x="4721225" y="2930525"/>
          <p14:tracePt t="88317" x="4721225" y="2922588"/>
          <p14:tracePt t="88388" x="4730750" y="2922588"/>
          <p14:tracePt t="88395" x="4740275" y="2922588"/>
          <p14:tracePt t="88411" x="4748213" y="2922588"/>
          <p14:tracePt t="88419" x="4757738" y="2922588"/>
          <p14:tracePt t="88427" x="4767263" y="2922588"/>
          <p14:tracePt t="88505" x="4776788" y="2922588"/>
          <p14:tracePt t="88522" x="4794250" y="2922588"/>
          <p14:tracePt t="88529" x="4803775" y="2922588"/>
          <p14:tracePt t="88537" x="4813300" y="2930525"/>
          <p14:tracePt t="88546" x="4849813" y="2940050"/>
          <p14:tracePt t="88553" x="4886325" y="2959100"/>
          <p14:tracePt t="88561" x="4932363" y="2968625"/>
          <p14:tracePt t="88569" x="4976813" y="2976563"/>
          <p14:tracePt t="88578" x="5013325" y="2976563"/>
          <p14:tracePt t="88586" x="5059363" y="2986088"/>
          <p14:tracePt t="88594" x="5095875" y="2995613"/>
          <p14:tracePt t="88601" x="5141913" y="2995613"/>
          <p14:tracePt t="88607" x="5178425" y="2995613"/>
          <p14:tracePt t="88614" x="5214938" y="2995613"/>
          <p14:tracePt t="88623" x="5251450" y="2995613"/>
          <p14:tracePt t="88630" x="5297488" y="2995613"/>
          <p14:tracePt t="88639" x="5360988" y="2986088"/>
          <p14:tracePt t="88647" x="5434013" y="2986088"/>
          <p14:tracePt t="88655" x="5534025" y="2968625"/>
          <p14:tracePt t="88663" x="5643563" y="2968625"/>
          <p14:tracePt t="88671" x="5753100" y="2968625"/>
          <p14:tracePt t="88679" x="5881688" y="2968625"/>
          <p14:tracePt t="88687" x="6008688" y="2976563"/>
          <p14:tracePt t="88700" x="6137275" y="2976563"/>
          <p14:tracePt t="88708" x="6246813" y="2976563"/>
          <p14:tracePt t="88711" x="6356350" y="2986088"/>
          <p14:tracePt t="88716" x="6446838" y="2986088"/>
          <p14:tracePt t="88729" x="6529388" y="2986088"/>
          <p14:tracePt t="88738" x="6584950" y="2986088"/>
          <p14:tracePt t="88745" x="6638925" y="2986088"/>
          <p14:tracePt t="88750" x="6684963" y="2976563"/>
          <p14:tracePt t="88757" x="6740525" y="2976563"/>
          <p14:tracePt t="88769" x="6784975" y="2968625"/>
          <p14:tracePt t="88780" x="6840538" y="2949575"/>
          <p14:tracePt t="88786" x="6923088" y="2940050"/>
          <p14:tracePt t="88789" x="6977063" y="2940050"/>
          <p14:tracePt t="88797" x="7050088" y="2930525"/>
          <p14:tracePt t="88809" x="7123113" y="2930525"/>
          <p14:tracePt t="88816" x="7223125" y="2913063"/>
          <p14:tracePt t="88824" x="7296150" y="2903538"/>
          <p14:tracePt t="88830" x="7388225" y="2903538"/>
          <p14:tracePt t="88837" x="7480300" y="2903538"/>
          <p14:tracePt t="88848" x="7570788" y="2903538"/>
          <p14:tracePt t="88856" x="7643813" y="2903538"/>
          <p14:tracePt t="88864" x="7707313" y="2903538"/>
          <p14:tracePt t="88871" x="7762875" y="2903538"/>
          <p14:tracePt t="88878" x="7799388" y="2903538"/>
          <p14:tracePt t="88886" x="7845425" y="2903538"/>
          <p14:tracePt t="88896" x="7872413" y="2903538"/>
          <p14:tracePt t="88912" x="7918450" y="2903538"/>
          <p14:tracePt t="88919" x="7935913" y="2903538"/>
          <p14:tracePt t="88923" x="7945438" y="2903538"/>
          <p14:tracePt t="88929" x="7954963" y="2903538"/>
          <p14:tracePt t="88937" x="7962900" y="2903538"/>
          <p14:tracePt t="88945" x="7981950" y="2903538"/>
          <p14:tracePt t="88956" x="7991475" y="2903538"/>
          <p14:tracePt t="88966" x="8027988" y="2903538"/>
          <p14:tracePt t="88972" x="8054975" y="2903538"/>
          <p14:tracePt t="88980" x="8072438" y="2903538"/>
          <p14:tracePt t="88988" x="8101013" y="2903538"/>
          <p14:tracePt t="88998" x="8108950" y="2903538"/>
          <p14:tracePt t="89004" x="8118475" y="2903538"/>
          <p14:tracePt t="89014" x="8128000" y="2903538"/>
          <p14:tracePt t="89034" x="8137525" y="2903538"/>
          <p14:tracePt t="89080" x="8147050" y="2903538"/>
          <p14:tracePt t="89183" x="8137525" y="2903538"/>
          <p14:tracePt t="89208" x="8128000" y="2903538"/>
          <p14:tracePt t="89217" x="8118475" y="2903538"/>
          <p14:tracePt t="89222" x="8108950" y="2903538"/>
          <p14:tracePt t="89229" x="8101013" y="2903538"/>
          <p14:tracePt t="89237" x="8091488" y="2903538"/>
          <p14:tracePt t="89244" x="8081963" y="2913063"/>
          <p14:tracePt t="89268" x="8064500" y="2913063"/>
          <p14:tracePt t="89281" x="8054975" y="2913063"/>
          <p14:tracePt t="89285" x="8045450" y="2913063"/>
          <p14:tracePt t="89294" x="8027988" y="2913063"/>
          <p14:tracePt t="89303" x="8008938" y="2913063"/>
          <p14:tracePt t="89313" x="7981950" y="2913063"/>
          <p14:tracePt t="89317" x="7962900" y="2913063"/>
          <p14:tracePt t="89327" x="7945438" y="2913063"/>
          <p14:tracePt t="89343" x="7935913" y="2913063"/>
          <p14:tracePt t="89354" x="7918450" y="2903538"/>
          <p14:tracePt t="89362" x="7908925" y="2894013"/>
          <p14:tracePt t="89369" x="7899400" y="2886075"/>
          <p14:tracePt t="89376" x="7889875" y="2876550"/>
          <p14:tracePt t="89398" x="7881938" y="2867025"/>
          <p14:tracePt t="89407" x="7872413" y="2857500"/>
          <p14:tracePt t="89416" x="7862888" y="2849563"/>
          <p14:tracePt t="89420" x="7853363" y="2840038"/>
          <p14:tracePt t="89429" x="7835900" y="2830513"/>
          <p14:tracePt t="89436" x="7826375" y="2820988"/>
          <p14:tracePt t="89446" x="7816850" y="2820988"/>
          <p14:tracePt t="89453" x="7808913" y="2820988"/>
          <p14:tracePt t="89459" x="7799388" y="2813050"/>
          <p14:tracePt t="89474" x="7789863" y="2813050"/>
          <p14:tracePt t="89561" x="7789863" y="2840038"/>
          <p14:tracePt t="89568" x="7799388" y="2849563"/>
          <p14:tracePt t="89577" x="7799388" y="2867025"/>
          <p14:tracePt t="89586" x="7808913" y="2886075"/>
          <p14:tracePt t="89592" x="7816850" y="2903538"/>
          <p14:tracePt t="89603" x="7826375" y="2930525"/>
          <p14:tracePt t="89607" x="7845425" y="2959100"/>
          <p14:tracePt t="89613" x="7853363" y="2986088"/>
          <p14:tracePt t="89621" x="7872413" y="3005138"/>
          <p14:tracePt t="89629" x="7881938" y="3022600"/>
          <p14:tracePt t="89637" x="7889875" y="3032125"/>
          <p14:tracePt t="89645" x="7899400" y="3041650"/>
          <p14:tracePt t="89653" x="7908925" y="3049588"/>
          <p14:tracePt t="89662" x="7918450" y="3049588"/>
          <p14:tracePt t="89684" x="7926388" y="3049588"/>
          <p14:tracePt t="89699" x="7935913" y="3049588"/>
          <p14:tracePt t="89716" x="7962900" y="3041650"/>
          <p14:tracePt t="89723" x="7999413" y="3013075"/>
          <p14:tracePt t="89731" x="8035925" y="2995613"/>
          <p14:tracePt t="89739" x="8091488" y="2959100"/>
          <p14:tracePt t="89747" x="8137525" y="2940050"/>
          <p14:tracePt t="89755" x="8183563" y="2903538"/>
          <p14:tracePt t="89762" x="8247063" y="2867025"/>
          <p14:tracePt t="89769" x="8293100" y="2840038"/>
          <p14:tracePt t="89779" x="8329613" y="2830513"/>
          <p14:tracePt t="89785" x="8366125" y="2813050"/>
          <p14:tracePt t="89794" x="8383588" y="2803525"/>
          <p14:tracePt t="89801" x="8402638" y="2794000"/>
          <p14:tracePt t="89810" x="8420100" y="2784475"/>
          <p14:tracePt t="89817" x="8439150" y="2776538"/>
          <p14:tracePt t="89824" x="8466138" y="2767013"/>
          <p14:tracePt t="89833" x="8502650" y="2747963"/>
          <p14:tracePt t="89841" x="8520113" y="2740025"/>
          <p14:tracePt t="89848" x="8539163" y="2740025"/>
          <p14:tracePt t="89858" x="8556625" y="2730500"/>
          <p14:tracePt t="89865" x="8575675" y="2730500"/>
          <p14:tracePt t="89881" x="8585200" y="2730500"/>
          <p14:tracePt t="89888" x="8593138" y="2730500"/>
          <p14:tracePt t="89959" x="8602663" y="2730500"/>
          <p14:tracePt t="89976" x="8612188" y="2740025"/>
          <p14:tracePt t="89989" x="8612188" y="2747963"/>
          <p14:tracePt t="90108" x="8612188" y="2757488"/>
          <p14:tracePt t="90127" x="8612188" y="2784475"/>
          <p14:tracePt t="90135" x="8612188" y="2840038"/>
          <p14:tracePt t="90142" x="8612188" y="2913063"/>
          <p14:tracePt t="90148" x="8593138" y="2986088"/>
          <p14:tracePt t="90160" x="8585200" y="3086100"/>
          <p14:tracePt t="90167" x="8556625" y="3159125"/>
          <p14:tracePt t="90172" x="8529638" y="3260725"/>
          <p14:tracePt t="90179" x="8502650" y="3324225"/>
          <p14:tracePt t="90194" x="8420100" y="3479800"/>
          <p14:tracePt t="90201" x="8383588" y="3533775"/>
          <p14:tracePt t="90210" x="8347075" y="3579813"/>
          <p14:tracePt t="90217" x="8320088" y="3625850"/>
          <p14:tracePt t="90229" x="8283575" y="3670300"/>
          <p14:tracePt t="90233" x="8247063" y="3706813"/>
          <p14:tracePt t="90241" x="8210550" y="3752850"/>
          <p14:tracePt t="90249" x="8174038" y="3798888"/>
          <p14:tracePt t="90258" x="8147050" y="3835400"/>
          <p14:tracePt t="90265" x="8128000" y="3862388"/>
          <p14:tracePt t="90273" x="8118475" y="3871913"/>
          <p14:tracePt t="90281" x="8101013" y="3889375"/>
          <p14:tracePt t="90289" x="8091488" y="3898900"/>
          <p14:tracePt t="90297" x="8081963" y="3898900"/>
          <p14:tracePt t="90303" x="8072438" y="3898900"/>
          <p14:tracePt t="90311" x="8064500" y="3908425"/>
          <p14:tracePt t="90376" x="8054975" y="3908425"/>
          <p14:tracePt t="90384" x="8045450" y="3908425"/>
          <p14:tracePt t="90391" x="8035925" y="3908425"/>
          <p14:tracePt t="90399" x="8027988" y="3908425"/>
          <p14:tracePt t="90407" x="7999413" y="3898900"/>
          <p14:tracePt t="90413" x="7991475" y="3898900"/>
          <p14:tracePt t="90421" x="7972425" y="3889375"/>
          <p14:tracePt t="90438" x="7962900" y="3881438"/>
          <p14:tracePt t="90445" x="7954963" y="3871913"/>
          <p14:tracePt t="90461" x="7945438" y="3862388"/>
          <p14:tracePt t="90469" x="7935913" y="3862388"/>
          <p14:tracePt t="90486" x="7926388" y="3844925"/>
          <p14:tracePt t="90497" x="7908925" y="3835400"/>
          <p14:tracePt t="90505" x="7889875" y="3825875"/>
          <p14:tracePt t="90514" x="7853363" y="3816350"/>
          <p14:tracePt t="90518" x="7826375" y="3798888"/>
          <p14:tracePt t="90523" x="7780338" y="3779838"/>
          <p14:tracePt t="90531" x="7753350" y="3771900"/>
          <p14:tracePt t="90539" x="7726363" y="3762375"/>
          <p14:tracePt t="90547" x="7716838" y="3762375"/>
          <p14:tracePt t="90555" x="7707313" y="3762375"/>
          <p14:tracePt t="90626" x="7707313" y="3771900"/>
          <p14:tracePt t="90633" x="7707313" y="3779838"/>
          <p14:tracePt t="90640" x="7707313" y="3789363"/>
          <p14:tracePt t="90649" x="7707313" y="3798888"/>
          <p14:tracePt t="90657" x="7716838" y="3798888"/>
          <p14:tracePt t="90665" x="7716838" y="3808413"/>
          <p14:tracePt t="90673" x="7726363" y="3816350"/>
          <p14:tracePt t="90681" x="7753350" y="3825875"/>
          <p14:tracePt t="90689" x="7772400" y="3835400"/>
          <p14:tracePt t="90697" x="7808913" y="3844925"/>
          <p14:tracePt t="90705" x="7845425" y="3844925"/>
          <p14:tracePt t="90713" x="7889875" y="3844925"/>
          <p14:tracePt t="90721" x="7926388" y="3844925"/>
          <p14:tracePt t="90727" x="7981950" y="3844925"/>
          <p14:tracePt t="90735" x="8045450" y="3835400"/>
          <p14:tracePt t="90743" x="8101013" y="3816350"/>
          <p14:tracePt t="90751" x="8164513" y="3808413"/>
          <p14:tracePt t="90760" x="8220075" y="3798888"/>
          <p14:tracePt t="90767" x="8283575" y="3789363"/>
          <p14:tracePt t="90778" x="8320088" y="3771900"/>
          <p14:tracePt t="90783" x="8356600" y="3762375"/>
          <p14:tracePt t="90792" x="8383588" y="3762375"/>
          <p14:tracePt t="90799" x="8393113" y="3752850"/>
          <p14:tracePt t="90806" x="8402638" y="3752850"/>
          <p14:tracePt t="90861" x="8410575" y="3752850"/>
          <p14:tracePt t="90943" x="8420100" y="3779838"/>
          <p14:tracePt t="90950" x="8429625" y="3798888"/>
          <p14:tracePt t="90960" x="8439150" y="3835400"/>
          <p14:tracePt t="90968" x="8447088" y="3862388"/>
          <p14:tracePt t="90975" x="8456613" y="3881438"/>
          <p14:tracePt t="90981" x="8475663" y="3898900"/>
          <p14:tracePt t="90991" x="8483600" y="3917950"/>
          <p14:tracePt t="91000" x="8493125" y="3935413"/>
          <p14:tracePt t="91004" x="8493125" y="3944938"/>
          <p14:tracePt t="91013" x="8493125" y="3963988"/>
          <p14:tracePt t="91021" x="8493125" y="3971925"/>
          <p14:tracePt t="91043" x="8493125" y="3981450"/>
          <p14:tracePt t="91054" x="8493125" y="3990975"/>
          <p14:tracePt t="91421" x="8493125" y="4000500"/>
          <p14:tracePt t="91430" x="8493125" y="4008438"/>
          <p14:tracePt t="91435" x="8483600" y="4027488"/>
          <p14:tracePt t="91444" x="8483600" y="4037013"/>
          <p14:tracePt t="91459" x="8475663" y="4044950"/>
          <p14:tracePt t="91467" x="8475663" y="4054475"/>
          <p14:tracePt t="91476" x="8475663" y="4064000"/>
          <p14:tracePt t="95088" x="8456613" y="4054475"/>
          <p14:tracePt t="95095" x="8439150" y="4044950"/>
          <p14:tracePt t="95104" x="8410575" y="4037013"/>
          <p14:tracePt t="95111" x="8393113" y="4027488"/>
          <p14:tracePt t="95117" x="8356600" y="4008438"/>
          <p14:tracePt t="95126" x="8329613" y="4000500"/>
          <p14:tracePt t="95133" x="8301038" y="3971925"/>
          <p14:tracePt t="95143" x="8264525" y="3963988"/>
          <p14:tracePt t="95149" x="8228013" y="3944938"/>
          <p14:tracePt t="95157" x="8154988" y="3908425"/>
          <p14:tracePt t="95165" x="8072438" y="3852863"/>
          <p14:tracePt t="95174" x="7999413" y="3808413"/>
          <p14:tracePt t="95191" x="7816850" y="3698875"/>
          <p14:tracePt t="95197" x="7735888" y="3643313"/>
          <p14:tracePt t="95207" x="7653338" y="3589338"/>
          <p14:tracePt t="95213" x="7597775" y="3533775"/>
          <p14:tracePt t="95218" x="7534275" y="3497263"/>
          <p14:tracePt t="95226" x="7488238" y="3460750"/>
          <p14:tracePt t="95235" x="7443788" y="3443288"/>
          <p14:tracePt t="95243" x="7397750" y="3406775"/>
          <p14:tracePt t="95251" x="7351713" y="3370263"/>
          <p14:tracePt t="95259" x="7288213" y="3333750"/>
          <p14:tracePt t="95271" x="7205663" y="3287713"/>
          <p14:tracePt t="95278" x="7086600" y="3260725"/>
          <p14:tracePt t="95288" x="6923088" y="3214688"/>
          <p14:tracePt t="95291" x="6757988" y="3205163"/>
          <p14:tracePt t="95299" x="6611938" y="3205163"/>
          <p14:tracePt t="95308" x="6483350" y="3187700"/>
          <p14:tracePt t="95319" x="6356350" y="3178175"/>
          <p14:tracePt t="95322" x="6227763" y="3159125"/>
          <p14:tracePt t="95331" x="6091238" y="3141663"/>
          <p14:tracePt t="95338" x="5927725" y="3132138"/>
          <p14:tracePt t="95345" x="5745163" y="3114675"/>
          <p14:tracePt t="95353" x="5543550" y="3095625"/>
          <p14:tracePt t="95361" x="5351463" y="3086100"/>
          <p14:tracePt t="95368" x="5122863" y="3068638"/>
          <p14:tracePt t="95377" x="4886325" y="3049588"/>
          <p14:tracePt t="95386" x="4648200" y="3032125"/>
          <p14:tracePt t="95393" x="4465638" y="3022600"/>
          <p14:tracePt t="95401" x="4319588" y="3005138"/>
          <p14:tracePt t="95408" x="4210050" y="3005138"/>
          <p14:tracePt t="95417" x="4119563" y="3005138"/>
          <p14:tracePt t="95425" x="4044950" y="3005138"/>
          <p14:tracePt t="95431" x="4000500" y="3005138"/>
          <p14:tracePt t="95441" x="3963988" y="3005138"/>
          <p14:tracePt t="95447" x="3927475" y="3005138"/>
          <p14:tracePt t="95457" x="3917950" y="3005138"/>
          <p14:tracePt t="95463" x="3890963" y="3005138"/>
          <p14:tracePt t="95472" x="3862388" y="3005138"/>
          <p14:tracePt t="95479" x="3825875" y="3013075"/>
          <p14:tracePt t="95487" x="3781425" y="3022600"/>
          <p14:tracePt t="95495" x="3725863" y="3041650"/>
          <p14:tracePt t="95503" x="3643313" y="3049588"/>
          <p14:tracePt t="95511" x="3589338" y="3059113"/>
          <p14:tracePt t="95518" x="3525838" y="3086100"/>
          <p14:tracePt t="95527" x="3460750" y="3114675"/>
          <p14:tracePt t="95536" x="3416300" y="3122613"/>
          <p14:tracePt t="95540" x="3379788" y="3132138"/>
          <p14:tracePt t="95549" x="3333750" y="3141663"/>
          <p14:tracePt t="95558" x="3306763" y="3151188"/>
          <p14:tracePt t="95565" x="3278188" y="3151188"/>
          <p14:tracePt t="95573" x="3232150" y="3151188"/>
          <p14:tracePt t="95581" x="3205163" y="3159125"/>
          <p14:tracePt t="95590" x="3151188" y="3178175"/>
          <p14:tracePt t="95597" x="3105150" y="3187700"/>
          <p14:tracePt t="95607" x="3032125" y="3195638"/>
          <p14:tracePt t="95614" x="2949575" y="3214688"/>
          <p14:tracePt t="95621" x="2876550" y="3224213"/>
          <p14:tracePt t="95628" x="2794000" y="3232150"/>
          <p14:tracePt t="95637" x="2720975" y="3251200"/>
          <p14:tracePt t="95643" x="2630488" y="3260725"/>
          <p14:tracePt t="95651" x="2547938" y="3278188"/>
          <p14:tracePt t="95658" x="2474913" y="3278188"/>
          <p14:tracePt t="95667" x="2401888" y="3287713"/>
          <p14:tracePt t="95675" x="2319338" y="3305175"/>
          <p14:tracePt t="95683" x="2246313" y="3305175"/>
          <p14:tracePt t="95691" x="2192338" y="3314700"/>
          <p14:tracePt t="95699" x="2146300" y="3314700"/>
          <p14:tracePt t="95708" x="2119313" y="3324225"/>
          <p14:tracePt t="95715" x="2090738" y="3324225"/>
          <p14:tracePt t="95724" x="2054225" y="3324225"/>
          <p14:tracePt t="95730" x="2036763" y="3333750"/>
          <p14:tracePt t="95741" x="2017713" y="3333750"/>
          <p14:tracePt t="95747" x="2009775" y="3333750"/>
          <p14:tracePt t="95753" x="1990725" y="3333750"/>
          <p14:tracePt t="95761" x="1944688" y="3333750"/>
          <p14:tracePt t="95769" x="1908175" y="3333750"/>
          <p14:tracePt t="95777" x="1854200" y="3333750"/>
          <p14:tracePt t="95786" x="1781175" y="3333750"/>
          <p14:tracePt t="95793" x="1717675" y="3333750"/>
          <p14:tracePt t="95801" x="1644650" y="3333750"/>
          <p14:tracePt t="95809" x="1570038" y="3341688"/>
          <p14:tracePt t="95817" x="1497013" y="3341688"/>
          <p14:tracePt t="95825" x="1452563" y="3341688"/>
          <p14:tracePt t="95834" x="1416050" y="3341688"/>
          <p14:tracePt t="95841" x="1370013" y="3341688"/>
          <p14:tracePt t="95849" x="1343025" y="3351213"/>
          <p14:tracePt t="95856" x="1314450" y="3351213"/>
          <p14:tracePt t="95863" x="1287463" y="3351213"/>
          <p14:tracePt t="95871" x="1250950" y="3351213"/>
          <p14:tracePt t="95879" x="1233488" y="3360738"/>
          <p14:tracePt t="95887" x="1214438" y="3360738"/>
          <p14:tracePt t="95895" x="1204913" y="3360738"/>
          <p14:tracePt t="96454" x="1214438" y="3360738"/>
          <p14:tracePt t="96460" x="1223963" y="3360738"/>
          <p14:tracePt t="96469" x="1233488" y="3370263"/>
          <p14:tracePt t="96477" x="1241425" y="3370263"/>
          <p14:tracePt t="96490" x="1250950" y="3370263"/>
          <p14:tracePt t="96504" x="1260475" y="3370263"/>
          <p14:tracePt t="96511" x="1270000" y="3378200"/>
          <p14:tracePt t="96518" x="1277938" y="3378200"/>
          <p14:tracePt t="96524" x="1287463" y="3378200"/>
          <p14:tracePt t="96531" x="1296988" y="3378200"/>
          <p14:tracePt t="96540" x="1306513" y="3378200"/>
          <p14:tracePt t="96556" x="1323975" y="3378200"/>
          <p14:tracePt t="96563" x="1333500" y="3378200"/>
          <p14:tracePt t="96572" x="1343025" y="3378200"/>
          <p14:tracePt t="96579" x="1350963" y="3378200"/>
          <p14:tracePt t="96588" x="1360488" y="3378200"/>
          <p14:tracePt t="96595" x="1370013" y="3378200"/>
          <p14:tracePt t="96609" x="1379538" y="3378200"/>
          <p14:tracePt t="96621" x="1387475" y="3378200"/>
          <p14:tracePt t="96629" x="1397000" y="3378200"/>
          <p14:tracePt t="96636" x="1406525" y="3378200"/>
          <p14:tracePt t="96643" x="1416050" y="3378200"/>
          <p14:tracePt t="96658" x="1423988" y="3378200"/>
          <p14:tracePt t="96668" x="1433513" y="3378200"/>
          <p14:tracePt t="96675" x="1443038" y="3378200"/>
          <p14:tracePt t="96681" x="1452563" y="3378200"/>
          <p14:tracePt t="96689" x="1460500" y="3378200"/>
          <p14:tracePt t="96697" x="1470025" y="3378200"/>
          <p14:tracePt t="96706" x="1479550" y="3370263"/>
          <p14:tracePt t="96711" x="1497013" y="3370263"/>
          <p14:tracePt t="96719" x="1506538" y="3370263"/>
          <p14:tracePt t="96727" x="1525588" y="3370263"/>
          <p14:tracePt t="96735" x="1533525" y="3370263"/>
          <p14:tracePt t="96743" x="1543050" y="3360738"/>
          <p14:tracePt t="96751" x="1552575" y="3360738"/>
          <p14:tracePt t="96759" x="1552575" y="3351213"/>
          <p14:tracePt t="96771" x="1562100" y="3351213"/>
          <p14:tracePt t="96778" x="1570038" y="3351213"/>
          <p14:tracePt t="96793" x="1579563" y="3351213"/>
          <p14:tracePt t="96810" x="1589088" y="3351213"/>
          <p14:tracePt t="96823" x="1589088" y="3341688"/>
          <p14:tracePt t="96837" x="1598613" y="3341688"/>
          <p14:tracePt t="96853" x="1606550" y="3341688"/>
          <p14:tracePt t="96877" x="1616075" y="3341688"/>
          <p14:tracePt t="96927" x="1625600" y="3341688"/>
          <p14:tracePt t="96943" x="1635125" y="3341688"/>
          <p14:tracePt t="96951" x="1652588" y="3341688"/>
          <p14:tracePt t="96959" x="1662113" y="3341688"/>
          <p14:tracePt t="96966" x="1671638" y="3341688"/>
          <p14:tracePt t="96976" x="1681163" y="3341688"/>
          <p14:tracePt t="96983" x="1689100" y="3333750"/>
          <p14:tracePt t="96992" x="1698625" y="3333750"/>
          <p14:tracePt t="97069" x="1717675" y="3333750"/>
          <p14:tracePt t="97074" x="1725613" y="3324225"/>
          <p14:tracePt t="97083" x="1735138" y="3324225"/>
          <p14:tracePt t="97097" x="1744663" y="3324225"/>
          <p14:tracePt t="97109" x="1754188" y="3314700"/>
          <p14:tracePt t="97116" x="1762125" y="3314700"/>
          <p14:tracePt t="97142" x="1771650" y="3314700"/>
          <p14:tracePt t="97154" x="1781175" y="3314700"/>
          <p14:tracePt t="97161" x="1798638" y="3314700"/>
          <p14:tracePt t="97180" x="1808163" y="3314700"/>
          <p14:tracePt t="97187" x="1817688" y="3314700"/>
          <p14:tracePt t="97209" x="1827213" y="3314700"/>
          <p14:tracePt t="98433" x="1817688" y="3314700"/>
          <p14:tracePt t="98440" x="1808163" y="3314700"/>
          <p14:tracePt t="98455" x="1790700" y="3314700"/>
          <p14:tracePt t="98463" x="1781175" y="3314700"/>
          <p14:tracePt t="98472" x="1762125" y="3314700"/>
          <p14:tracePt t="98479" x="1754188" y="3314700"/>
          <p14:tracePt t="98487" x="1744663" y="3314700"/>
          <p14:tracePt t="98499" x="1735138" y="3314700"/>
          <p14:tracePt t="98507" x="1725613" y="3314700"/>
          <p14:tracePt t="98514" x="1717675" y="3314700"/>
          <p14:tracePt t="98521" x="1698625" y="3314700"/>
          <p14:tracePt t="98528" x="1689100" y="3314700"/>
          <p14:tracePt t="98534" x="1671638" y="3314700"/>
          <p14:tracePt t="98541" x="1652588" y="3314700"/>
          <p14:tracePt t="98549" x="1635125" y="3314700"/>
          <p14:tracePt t="98557" x="1606550" y="3314700"/>
          <p14:tracePt t="98565" x="1589088" y="3314700"/>
          <p14:tracePt t="98572" x="1562100" y="3297238"/>
          <p14:tracePt t="98581" x="1543050" y="3297238"/>
          <p14:tracePt t="98589" x="1516063" y="3297238"/>
          <p14:tracePt t="98597" x="1489075" y="3297238"/>
          <p14:tracePt t="98605" x="1452563" y="3287713"/>
          <p14:tracePt t="98613" x="1443038" y="3287713"/>
          <p14:tracePt t="98621" x="1416050" y="3278188"/>
          <p14:tracePt t="98628" x="1406525" y="3278188"/>
          <p14:tracePt t="98637" x="1379538" y="3268663"/>
          <p14:tracePt t="98643" x="1370013" y="3268663"/>
          <p14:tracePt t="98650" x="1350963" y="3268663"/>
          <p14:tracePt t="98658" x="1314450" y="3268663"/>
          <p14:tracePt t="98667" x="1287463" y="3268663"/>
          <p14:tracePt t="98675" x="1260475" y="3260725"/>
          <p14:tracePt t="98683" x="1233488" y="3260725"/>
          <p14:tracePt t="98690" x="1187450" y="3251200"/>
          <p14:tracePt t="98699" x="1150938" y="3241675"/>
          <p14:tracePt t="98706" x="1114425" y="3241675"/>
          <p14:tracePt t="98715" x="1077913" y="3241675"/>
          <p14:tracePt t="98724" x="1050925" y="3232150"/>
          <p14:tracePt t="98730" x="1004888" y="3232150"/>
          <p14:tracePt t="98739" x="958850" y="3224213"/>
          <p14:tracePt t="98744" x="931863" y="3224213"/>
          <p14:tracePt t="98753" x="895350" y="3214688"/>
          <p14:tracePt t="98760" x="858838" y="3214688"/>
          <p14:tracePt t="98769" x="831850" y="3214688"/>
          <p14:tracePt t="98777" x="803275" y="3214688"/>
          <p14:tracePt t="98785" x="776288" y="3195638"/>
          <p14:tracePt t="98793" x="749300" y="3195638"/>
          <p14:tracePt t="98801" x="730250" y="3195638"/>
          <p14:tracePt t="98808" x="693738" y="3195638"/>
          <p14:tracePt t="98817" x="666750" y="3195638"/>
          <p14:tracePt t="98824" x="647700" y="3195638"/>
          <p14:tracePt t="98833" x="630238" y="3195638"/>
          <p14:tracePt t="98841" x="611188" y="3195638"/>
          <p14:tracePt t="98846" x="603250" y="3195638"/>
          <p14:tracePt t="98855" x="584200" y="3195638"/>
          <p14:tracePt t="98863" x="574675" y="3195638"/>
          <p14:tracePt t="98872" x="566738" y="3195638"/>
          <p14:tracePt t="98878" x="557213" y="3195638"/>
          <p14:tracePt t="98887" x="547688" y="3195638"/>
          <p14:tracePt t="98894" x="538163" y="3195638"/>
          <p14:tracePt t="98911" x="530225" y="3195638"/>
          <p14:tracePt t="99004" x="530225" y="3205163"/>
          <p14:tracePt t="99020" x="530225" y="3214688"/>
          <p14:tracePt t="99028" x="530225" y="3224213"/>
          <p14:tracePt t="99037" x="530225" y="3232150"/>
          <p14:tracePt t="99044" x="530225" y="3241675"/>
          <p14:tracePt t="99053" x="538163" y="3241675"/>
          <p14:tracePt t="99060" x="547688" y="3251200"/>
          <p14:tracePt t="99066" x="557213" y="3260725"/>
          <p14:tracePt t="99074" x="566738" y="3260725"/>
          <p14:tracePt t="99082" x="574675" y="3268663"/>
          <p14:tracePt t="99098" x="584200" y="3278188"/>
          <p14:tracePt t="99106" x="593725" y="3278188"/>
          <p14:tracePt t="99114" x="603250" y="3278188"/>
          <p14:tracePt t="99122" x="620713" y="3278188"/>
          <p14:tracePt t="99130" x="630238" y="3278188"/>
          <p14:tracePt t="99139" x="639763" y="3287713"/>
          <p14:tracePt t="99200" x="647700" y="3287713"/>
          <p14:tracePt t="99211" x="657225" y="3287713"/>
          <p14:tracePt t="99221" x="666750" y="3287713"/>
          <p14:tracePt t="99231" x="676275" y="3287713"/>
          <p14:tracePt t="99238" x="684213" y="3287713"/>
          <p14:tracePt t="102751" x="712788" y="3287713"/>
          <p14:tracePt t="102759" x="749300" y="3287713"/>
          <p14:tracePt t="102768" x="793750" y="3287713"/>
          <p14:tracePt t="102774" x="831850" y="3287713"/>
          <p14:tracePt t="102784" x="885825" y="3287713"/>
          <p14:tracePt t="102791" x="958850" y="3287713"/>
          <p14:tracePt t="102799" x="1031875" y="3287713"/>
          <p14:tracePt t="102807" x="1104900" y="3287713"/>
          <p14:tracePt t="102813" x="1187450" y="3278188"/>
          <p14:tracePt t="102821" x="1241425" y="3278188"/>
          <p14:tracePt t="102828" x="1277938" y="3278188"/>
          <p14:tracePt t="102837" x="1314450" y="3268663"/>
          <p14:tracePt t="102845" x="1323975" y="3260725"/>
          <p14:tracePt t="103081" x="1360488" y="3260725"/>
          <p14:tracePt t="103088" x="1416050" y="3260725"/>
          <p14:tracePt t="103097" x="1497013" y="3260725"/>
          <p14:tracePt t="103105" x="1552575" y="3260725"/>
          <p14:tracePt t="103113" x="1625600" y="3260725"/>
          <p14:tracePt t="103121" x="1681163" y="3260725"/>
          <p14:tracePt t="103129" x="1735138" y="3260725"/>
          <p14:tracePt t="103135" x="1798638" y="3251200"/>
          <p14:tracePt t="103143" x="1854200" y="3251200"/>
          <p14:tracePt t="103152" x="1890713" y="3251200"/>
          <p14:tracePt t="103159" x="1936750" y="3251200"/>
          <p14:tracePt t="103168" x="1973263" y="3251200"/>
          <p14:tracePt t="103175" x="2017713" y="3251200"/>
          <p14:tracePt t="103182" x="2046288" y="3251200"/>
          <p14:tracePt t="103190" x="2073275" y="3251200"/>
          <p14:tracePt t="103199" x="2109788" y="3251200"/>
          <p14:tracePt t="103207" x="2136775" y="3251200"/>
          <p14:tracePt t="103215" x="2155825" y="3251200"/>
          <p14:tracePt t="103223" x="2173288" y="3251200"/>
          <p14:tracePt t="103231" x="2182813" y="3251200"/>
          <p14:tracePt t="103238" x="2192338" y="3251200"/>
          <p14:tracePt t="103244" x="2200275" y="3251200"/>
          <p14:tracePt t="103276" x="2209800" y="3251200"/>
          <p14:tracePt t="103285" x="2219325" y="3251200"/>
          <p14:tracePt t="103292" x="2246313" y="3251200"/>
          <p14:tracePt t="103302" x="2265363" y="3251200"/>
          <p14:tracePt t="103308" x="2292350" y="3251200"/>
          <p14:tracePt t="103317" x="2319338" y="3251200"/>
          <p14:tracePt t="103325" x="2365375" y="3241675"/>
          <p14:tracePt t="103332" x="2401888" y="3232150"/>
          <p14:tracePt t="103338" x="2447925" y="3224213"/>
          <p14:tracePt t="103346" x="2474913" y="3205163"/>
          <p14:tracePt t="103355" x="2520950" y="3205163"/>
          <p14:tracePt t="103365" x="2557463" y="3195638"/>
          <p14:tracePt t="103371" x="2603500" y="3187700"/>
          <p14:tracePt t="103378" x="2647950" y="3178175"/>
          <p14:tracePt t="103387" x="2676525" y="3178175"/>
          <p14:tracePt t="103395" x="2693988" y="3178175"/>
          <p14:tracePt t="103403" x="2703513" y="3178175"/>
          <p14:tracePt t="103508" x="2713038" y="3178175"/>
          <p14:tracePt t="104030" x="2720975" y="3178175"/>
          <p14:tracePt t="104039" x="2730500" y="3178175"/>
          <p14:tracePt t="104047" x="2757488" y="3178175"/>
          <p14:tracePt t="104055" x="2767013" y="3178175"/>
          <p14:tracePt t="104062" x="2786063" y="3178175"/>
          <p14:tracePt t="104070" x="2794000" y="3187700"/>
          <p14:tracePt t="104078" x="2813050" y="3187700"/>
          <p14:tracePt t="104087" x="2849563" y="3195638"/>
          <p14:tracePt t="104093" x="2867025" y="3205163"/>
          <p14:tracePt t="104100" x="2895600" y="3205163"/>
          <p14:tracePt t="104108" x="2940050" y="3214688"/>
          <p14:tracePt t="104116" x="2976563" y="3224213"/>
          <p14:tracePt t="104124" x="3041650" y="3241675"/>
          <p14:tracePt t="104133" x="3114675" y="3251200"/>
          <p14:tracePt t="104140" x="3195638" y="3260725"/>
          <p14:tracePt t="104149" x="3306763" y="3278188"/>
          <p14:tracePt t="104157" x="3416300" y="3287713"/>
          <p14:tracePt t="104164" x="3525838" y="3305175"/>
          <p14:tracePt t="104173" x="3635375" y="3305175"/>
          <p14:tracePt t="104180" x="3762375" y="3305175"/>
          <p14:tracePt t="104189" x="3890963" y="3305175"/>
          <p14:tracePt t="104195" x="4054475" y="3305175"/>
          <p14:tracePt t="104203" x="4200525" y="3324225"/>
          <p14:tracePt t="104211" x="4346575" y="3333750"/>
          <p14:tracePt t="104219" x="4492625" y="3333750"/>
          <p14:tracePt t="104226" x="4630738" y="3333750"/>
          <p14:tracePt t="104235" x="4740275" y="3333750"/>
          <p14:tracePt t="104243" x="4867275" y="3314700"/>
          <p14:tracePt t="104251" x="4976813" y="3314700"/>
          <p14:tracePt t="104258" x="5068888" y="3305175"/>
          <p14:tracePt t="104267" x="5151438" y="3287713"/>
          <p14:tracePt t="104275" x="5224463" y="3278188"/>
          <p14:tracePt t="104283" x="5297488" y="3260725"/>
          <p14:tracePt t="104290" x="5378450" y="3232150"/>
          <p14:tracePt t="104299" x="5451475" y="3224213"/>
          <p14:tracePt t="104305" x="5534025" y="3214688"/>
          <p14:tracePt t="104312" x="5597525" y="3187700"/>
          <p14:tracePt t="104320" x="5670550" y="3178175"/>
          <p14:tracePt t="104328" x="5726113" y="3159125"/>
          <p14:tracePt t="104337" x="5789613" y="3151188"/>
          <p14:tracePt t="104345" x="5854700" y="3122613"/>
          <p14:tracePt t="104354" x="5891213" y="3114675"/>
          <p14:tracePt t="104361" x="5927725" y="3105150"/>
          <p14:tracePt t="104369" x="5954713" y="3095625"/>
          <p14:tracePt t="104377" x="5981700" y="3086100"/>
          <p14:tracePt t="104385" x="5991225" y="3078163"/>
          <p14:tracePt t="104392" x="6000750" y="3078163"/>
          <p14:tracePt t="104491" x="6008688" y="3095625"/>
          <p14:tracePt t="104499" x="6027738" y="3105150"/>
          <p14:tracePt t="104508" x="6045200" y="3114675"/>
          <p14:tracePt t="104514" x="6045200" y="3151188"/>
          <p14:tracePt t="104518" x="6045200" y="3205163"/>
          <p14:tracePt t="104525" x="6018213" y="3251200"/>
          <p14:tracePt t="104840" x="6073775" y="3232150"/>
          <p14:tracePt t="104848" x="6118225" y="3214688"/>
          <p14:tracePt t="104855" x="6191250" y="3187700"/>
          <p14:tracePt t="104864" x="6256338" y="3159125"/>
          <p14:tracePt t="104871" x="6337300" y="3122613"/>
          <p14:tracePt t="104879" x="6402388" y="3095625"/>
          <p14:tracePt t="104886" x="6419850" y="3086100"/>
          <p14:tracePt t="104895" x="6429375" y="3078163"/>
          <p14:tracePt t="104903" x="6429375" y="3068638"/>
          <p14:tracePt t="104911" x="6438900" y="3049588"/>
          <p14:tracePt t="104919" x="6446838" y="3049588"/>
          <p14:tracePt t="104927" x="6446838" y="3032125"/>
          <p14:tracePt t="104936" x="6446838" y="3022600"/>
          <p14:tracePt t="104957" x="6446838" y="3013075"/>
          <p14:tracePt t="104998" x="6438900" y="3005138"/>
          <p14:tracePt t="108059" x="6429375" y="2995613"/>
          <p14:tracePt t="108075" x="6402388" y="2976563"/>
          <p14:tracePt t="108083" x="6373813" y="2968625"/>
          <p14:tracePt t="108090" x="6337300" y="2959100"/>
          <p14:tracePt t="108099" x="6310313" y="2949575"/>
          <p14:tracePt t="108107" x="6292850" y="2940050"/>
          <p14:tracePt t="108116" x="6264275" y="2930525"/>
          <p14:tracePt t="108123" x="6227763" y="2922588"/>
          <p14:tracePt t="108131" x="6191250" y="2913063"/>
          <p14:tracePt t="108139" x="6146800" y="2903538"/>
          <p14:tracePt t="108148" x="6064250" y="2876550"/>
          <p14:tracePt t="108153" x="5991225" y="2857500"/>
          <p14:tracePt t="108161" x="5899150" y="2830513"/>
          <p14:tracePt t="108169" x="5799138" y="2803525"/>
          <p14:tracePt t="108181" x="5689600" y="2794000"/>
          <p14:tracePt t="108188" x="5570538" y="2767013"/>
          <p14:tracePt t="108197" x="5461000" y="2747963"/>
          <p14:tracePt t="108201" x="5351463" y="2740025"/>
          <p14:tracePt t="108209" x="5241925" y="2740025"/>
          <p14:tracePt t="108217" x="5114925" y="2720975"/>
          <p14:tracePt t="108224" x="4976813" y="2703513"/>
          <p14:tracePt t="108233" x="4867275" y="2703513"/>
          <p14:tracePt t="108241" x="4740275" y="2693988"/>
          <p14:tracePt t="108249" x="4611688" y="2693988"/>
          <p14:tracePt t="108257" x="4502150" y="2693988"/>
          <p14:tracePt t="108264" x="4392613" y="2674938"/>
          <p14:tracePt t="108271" x="4319588" y="2674938"/>
          <p14:tracePt t="108279" x="4246563" y="2674938"/>
          <p14:tracePt t="108287" x="4173538" y="2674938"/>
          <p14:tracePt t="108296" x="4110038" y="2674938"/>
          <p14:tracePt t="108304" x="4073525" y="2674938"/>
          <p14:tracePt t="108310" x="4027488" y="2674938"/>
          <p14:tracePt t="108319" x="4000500" y="2674938"/>
          <p14:tracePt t="108327" x="3963988" y="2674938"/>
          <p14:tracePt t="108335" x="3917950" y="2693988"/>
          <p14:tracePt t="108343" x="3881438" y="2693988"/>
          <p14:tracePt t="108351" x="3835400" y="2703513"/>
          <p14:tracePt t="108359" x="3771900" y="2711450"/>
          <p14:tracePt t="108366" x="3716338" y="2711450"/>
          <p14:tracePt t="108373" x="3662363" y="2720975"/>
          <p14:tracePt t="108382" x="3616325" y="2720975"/>
          <p14:tracePt t="108389" x="3562350" y="2740025"/>
          <p14:tracePt t="108402" x="3525838" y="2740025"/>
          <p14:tracePt t="108410" x="3479800" y="2747963"/>
          <p14:tracePt t="108418" x="3433763" y="2747963"/>
          <p14:tracePt t="108425" x="3397250" y="2757488"/>
          <p14:tracePt t="108434" x="3370263" y="2767013"/>
          <p14:tracePt t="108437" x="3351213" y="2776538"/>
          <p14:tracePt t="108445" x="3343275" y="2784475"/>
          <p14:tracePt t="108453" x="3333750" y="2794000"/>
          <p14:tracePt t="108462" x="3324225" y="2794000"/>
          <p14:tracePt t="108467" x="3314700" y="2803525"/>
          <p14:tracePt t="108507" x="3297238" y="2813050"/>
          <p14:tracePt t="108519" x="3287713" y="2820988"/>
          <p14:tracePt t="108526" x="3287713" y="2830513"/>
          <p14:tracePt t="108535" x="3278188" y="2840038"/>
          <p14:tracePt t="108540" x="3270250" y="2857500"/>
          <p14:tracePt t="108547" x="3260725" y="2867025"/>
          <p14:tracePt t="108558" x="3251200" y="2867025"/>
          <p14:tracePt t="108563" x="3241675" y="2876550"/>
          <p14:tracePt t="108571" x="3232150" y="2886075"/>
          <p14:tracePt t="108587" x="3232150" y="2894013"/>
          <p14:tracePt t="108735" x="3224213" y="2894013"/>
          <p14:tracePt t="108751" x="3214688" y="2894013"/>
          <p14:tracePt t="108767" x="3205163" y="2894013"/>
          <p14:tracePt t="108778" x="3195638" y="2894013"/>
          <p14:tracePt t="108784" x="3195638" y="2886075"/>
          <p14:tracePt t="108791" x="3187700" y="2876550"/>
          <p14:tracePt t="108798" x="3178175" y="2876550"/>
          <p14:tracePt t="108821" x="3178175" y="2867025"/>
          <p14:tracePt t="108838" x="3168650" y="2857500"/>
          <p14:tracePt t="108853" x="3168650" y="2849563"/>
          <p14:tracePt t="108870" x="3159125" y="2849563"/>
          <p14:tracePt t="108893" x="3151188" y="2840038"/>
          <p14:tracePt t="109050" x="3151188" y="2849563"/>
          <p14:tracePt t="109065" x="3151188" y="2857500"/>
          <p14:tracePt t="109072" x="3141663" y="2867025"/>
          <p14:tracePt t="109089" x="3141663" y="2876550"/>
          <p14:tracePt t="109097" x="3141663" y="2886075"/>
          <p14:tracePt t="109103" x="3141663" y="2894013"/>
          <p14:tracePt t="109115" x="3141663" y="2903538"/>
          <p14:tracePt t="109119" x="3141663" y="2913063"/>
          <p14:tracePt t="109127" x="3141663" y="2922588"/>
          <p14:tracePt t="109143" x="3151188" y="2922588"/>
          <p14:tracePt t="109151" x="3151188" y="2930525"/>
          <p14:tracePt t="109230" x="3151188" y="2940050"/>
          <p14:tracePt t="109253" x="3159125" y="2949575"/>
          <p14:tracePt t="109277" x="3159125" y="2959100"/>
          <p14:tracePt t="109320" x="3168650" y="2959100"/>
          <p14:tracePt t="109339" x="3168650" y="2968625"/>
          <p14:tracePt t="109355" x="3178175" y="2968625"/>
          <p14:tracePt t="109363" x="3187700" y="2976563"/>
          <p14:tracePt t="109372" x="3195638" y="2976563"/>
          <p14:tracePt t="109379" x="3205163" y="2976563"/>
          <p14:tracePt t="109387" x="3214688" y="2976563"/>
          <p14:tracePt t="109404" x="3224213" y="2986088"/>
          <p14:tracePt t="109410" x="3232150" y="2986088"/>
          <p14:tracePt t="109419" x="3251200" y="2986088"/>
          <p14:tracePt t="109427" x="3260725" y="2986088"/>
          <p14:tracePt t="109433" x="3278188" y="2986088"/>
          <p14:tracePt t="109441" x="3297238" y="2986088"/>
          <p14:tracePt t="109449" x="3324225" y="2995613"/>
          <p14:tracePt t="109457" x="3351213" y="2995613"/>
          <p14:tracePt t="109466" x="3379788" y="2995613"/>
          <p14:tracePt t="109473" x="3416300" y="2995613"/>
          <p14:tracePt t="109483" x="3443288" y="3005138"/>
          <p14:tracePt t="109489" x="3470275" y="3022600"/>
          <p14:tracePt t="109498" x="3497263" y="3032125"/>
          <p14:tracePt t="109505" x="3533775" y="3041650"/>
          <p14:tracePt t="109512" x="3562350" y="3041650"/>
          <p14:tracePt t="109521" x="3589338" y="3049588"/>
          <p14:tracePt t="109529" x="3616325" y="3049588"/>
          <p14:tracePt t="109534" x="3652838" y="3049588"/>
          <p14:tracePt t="109547" x="3679825" y="3059113"/>
          <p14:tracePt t="109555" x="3708400" y="3068638"/>
          <p14:tracePt t="109564" x="3735388" y="3068638"/>
          <p14:tracePt t="109568" x="3771900" y="3068638"/>
          <p14:tracePt t="109575" x="3798888" y="3068638"/>
          <p14:tracePt t="109583" x="3825875" y="3068638"/>
          <p14:tracePt t="109591" x="3854450" y="3068638"/>
          <p14:tracePt t="109599" x="3881438" y="3068638"/>
          <p14:tracePt t="109607" x="3917950" y="3068638"/>
          <p14:tracePt t="109620" x="3944938" y="3068638"/>
          <p14:tracePt t="109627" x="3971925" y="3068638"/>
          <p14:tracePt t="109633" x="4000500" y="3068638"/>
          <p14:tracePt t="109640" x="4027488" y="3068638"/>
          <p14:tracePt t="109644" x="4064000" y="3068638"/>
          <p14:tracePt t="109653" x="4100513" y="3078163"/>
          <p14:tracePt t="109661" x="4146550" y="3086100"/>
          <p14:tracePt t="109669" x="4183063" y="3105150"/>
          <p14:tracePt t="109687" x="4256088" y="3114675"/>
          <p14:tracePt t="109694" x="4302125" y="3114675"/>
          <p14:tracePt t="109702" x="4338638" y="3114675"/>
          <p14:tracePt t="109709" x="4375150" y="3122613"/>
          <p14:tracePt t="109717" x="4411663" y="3132138"/>
          <p14:tracePt t="109726" x="4438650" y="3132138"/>
          <p14:tracePt t="109733" x="4475163" y="3132138"/>
          <p14:tracePt t="109740" x="4502150" y="3141663"/>
          <p14:tracePt t="109747" x="4529138" y="3141663"/>
          <p14:tracePt t="109755" x="4557713" y="3141663"/>
          <p14:tracePt t="109764" x="4594225" y="3151188"/>
          <p14:tracePt t="109771" x="4621213" y="3151188"/>
          <p14:tracePt t="109785" x="4648200" y="3151188"/>
          <p14:tracePt t="109791" x="4675188" y="3151188"/>
          <p14:tracePt t="109799" x="4703763" y="3151188"/>
          <p14:tracePt t="109813" x="4767263" y="3151188"/>
          <p14:tracePt t="109821" x="4794250" y="3151188"/>
          <p14:tracePt t="109826" x="4840288" y="3159125"/>
          <p14:tracePt t="109835" x="4876800" y="3159125"/>
          <p14:tracePt t="109843" x="4932363" y="3159125"/>
          <p14:tracePt t="109848" x="4995863" y="3159125"/>
          <p14:tracePt t="109857" x="5068888" y="3151188"/>
          <p14:tracePt t="109865" x="5122863" y="3151188"/>
          <p14:tracePt t="109873" x="5187950" y="3132138"/>
          <p14:tracePt t="109882" x="5224463" y="3132138"/>
          <p14:tracePt t="109892" x="5278438" y="3132138"/>
          <p14:tracePt t="109900" x="5324475" y="3132138"/>
          <p14:tracePt t="109910" x="5360988" y="3132138"/>
          <p14:tracePt t="109918" x="5407025" y="3122613"/>
          <p14:tracePt t="109925" x="5434013" y="3122613"/>
          <p14:tracePt t="109935" x="5470525" y="3122613"/>
          <p14:tracePt t="109942" x="5507038" y="3122613"/>
          <p14:tracePt t="109945" x="5534025" y="3122613"/>
          <p14:tracePt t="109951" x="5561013" y="3114675"/>
          <p14:tracePt t="109959" x="5607050" y="3114675"/>
          <p14:tracePt t="109967" x="5643563" y="3105150"/>
          <p14:tracePt t="109975" x="5689600" y="3105150"/>
          <p14:tracePt t="109983" x="5726113" y="3095625"/>
          <p14:tracePt t="109991" x="5772150" y="3078163"/>
          <p14:tracePt t="109999" x="5818188" y="3068638"/>
          <p14:tracePt t="110006" x="5854700" y="3059113"/>
          <p14:tracePt t="110015" x="5899150" y="3059113"/>
          <p14:tracePt t="110024" x="5935663" y="3049588"/>
          <p14:tracePt t="110031" x="5972175" y="3041650"/>
          <p14:tracePt t="110039" x="6000750" y="3032125"/>
          <p14:tracePt t="110048" x="6027738" y="3022600"/>
          <p14:tracePt t="110059" x="6073775" y="3022600"/>
          <p14:tracePt t="110068" x="6100763" y="3013075"/>
          <p14:tracePt t="110072" x="6137275" y="3013075"/>
          <p14:tracePt t="110081" x="6183313" y="2995613"/>
          <p14:tracePt t="110089" x="6227763" y="2986088"/>
          <p14:tracePt t="110099" x="6264275" y="2976563"/>
          <p14:tracePt t="110106" x="6310313" y="2968625"/>
          <p14:tracePt t="110113" x="6383338" y="2968625"/>
          <p14:tracePt t="110123" x="6446838" y="2959100"/>
          <p14:tracePt t="110135" x="6575425" y="2940050"/>
          <p14:tracePt t="110143" x="6638925" y="2930525"/>
          <p14:tracePt t="110150" x="6694488" y="2922588"/>
          <p14:tracePt t="110160" x="6748463" y="2922588"/>
          <p14:tracePt t="110167" x="6794500" y="2922588"/>
          <p14:tracePt t="110184" x="6904038" y="2903538"/>
          <p14:tracePt t="110188" x="6967538" y="2903538"/>
          <p14:tracePt t="110199" x="7040563" y="2903538"/>
          <p14:tracePt t="110205" x="7113588" y="2903538"/>
          <p14:tracePt t="110213" x="7186613" y="2903538"/>
          <p14:tracePt t="110220" x="7259638" y="2913063"/>
          <p14:tracePt t="110228" x="7334250" y="2913063"/>
          <p14:tracePt t="110235" x="7415213" y="2922588"/>
          <p14:tracePt t="110242" x="7451725" y="2922588"/>
          <p14:tracePt t="110250" x="7497763" y="2922588"/>
          <p14:tracePt t="110258" x="7553325" y="2922588"/>
          <p14:tracePt t="110266" x="7589838" y="2930525"/>
          <p14:tracePt t="110274" x="7634288" y="2949575"/>
          <p14:tracePt t="110281" x="7680325" y="2949575"/>
          <p14:tracePt t="110289" x="7716838" y="2949575"/>
          <p14:tracePt t="110297" x="7762875" y="2949575"/>
          <p14:tracePt t="110305" x="7789863" y="2949575"/>
          <p14:tracePt t="110313" x="7826375" y="2940050"/>
          <p14:tracePt t="110321" x="7872413" y="2940050"/>
          <p14:tracePt t="110330" x="7908925" y="2940050"/>
          <p14:tracePt t="110336" x="7945438" y="2930525"/>
          <p14:tracePt t="110344" x="7972425" y="2930525"/>
          <p14:tracePt t="110352" x="7999413" y="2922588"/>
          <p14:tracePt t="110360" x="8018463" y="2922588"/>
          <p14:tracePt t="110368" x="8045450" y="2922588"/>
          <p14:tracePt t="110374" x="8072438" y="2922588"/>
          <p14:tracePt t="110382" x="8108950" y="2922588"/>
          <p14:tracePt t="110390" x="8137525" y="2922588"/>
          <p14:tracePt t="110398" x="8174038" y="2922588"/>
          <p14:tracePt t="110406" x="8210550" y="2922588"/>
          <p14:tracePt t="110414" x="8247063" y="2922588"/>
          <p14:tracePt t="110422" x="8274050" y="2922588"/>
          <p14:tracePt t="110430" x="8301038" y="2922588"/>
          <p14:tracePt t="110438" x="8347075" y="2922588"/>
          <p14:tracePt t="110447" x="8374063" y="2922588"/>
          <p14:tracePt t="110455" x="8402638" y="2922588"/>
          <p14:tracePt t="110462" x="8439150" y="2922588"/>
          <p14:tracePt t="110471" x="8466138" y="2922588"/>
          <p14:tracePt t="110479" x="8493125" y="2922588"/>
          <p14:tracePt t="110485" x="8520113" y="2922588"/>
          <p14:tracePt t="110493" x="8548688" y="2922588"/>
          <p14:tracePt t="110500" x="8585200" y="2922588"/>
          <p14:tracePt t="110509" x="8612188" y="2922588"/>
          <p14:tracePt t="110516" x="8639175" y="2922588"/>
          <p14:tracePt t="110524" x="8666163" y="2922588"/>
          <p14:tracePt t="110533" x="8694738" y="2922588"/>
          <p14:tracePt t="110541" x="8731250" y="2922588"/>
          <p14:tracePt t="110548" x="8748713" y="2930525"/>
          <p14:tracePt t="110557" x="8775700" y="2930525"/>
          <p14:tracePt t="110565" x="8794750" y="2930525"/>
          <p14:tracePt t="110573" x="8812213" y="2930525"/>
          <p14:tracePt t="110581" x="8831263" y="2930525"/>
          <p14:tracePt t="110587" x="8840788" y="2930525"/>
          <p14:tracePt t="110611" x="8848725" y="2930525"/>
          <p14:tracePt t="110634" x="8858250" y="2930525"/>
          <p14:tracePt t="110642" x="8867775" y="2930525"/>
          <p14:tracePt t="110651" x="8877300" y="2930525"/>
          <p14:tracePt t="110658" x="8885238" y="2930525"/>
          <p14:tracePt t="110675" x="8894763" y="2930525"/>
          <p14:tracePt t="110989" x="8877300" y="2930525"/>
          <p14:tracePt t="110997" x="8858250" y="2930525"/>
          <p14:tracePt t="111004" x="8831263" y="2940050"/>
          <p14:tracePt t="111012" x="8767763" y="2959100"/>
          <p14:tracePt t="111021" x="8694738" y="2968625"/>
          <p14:tracePt t="111026" x="8602663" y="2986088"/>
          <p14:tracePt t="111035" x="8483600" y="2995613"/>
          <p14:tracePt t="111042" x="8356600" y="3013075"/>
          <p14:tracePt t="111051" x="8210550" y="3022600"/>
          <p14:tracePt t="111058" x="8045450" y="3041650"/>
          <p14:tracePt t="111066" x="7845425" y="3068638"/>
          <p14:tracePt t="111074" x="7643813" y="3086100"/>
          <p14:tracePt t="111082" x="7443788" y="3086100"/>
          <p14:tracePt t="111090" x="7215188" y="3105150"/>
          <p14:tracePt t="111098" x="6913563" y="3105150"/>
          <p14:tracePt t="111106" x="6538913" y="3105150"/>
          <p14:tracePt t="111114" x="6173788" y="3105150"/>
          <p14:tracePt t="111120" x="5835650" y="3105150"/>
          <p14:tracePt t="111128" x="5597525" y="3122613"/>
          <p14:tracePt t="111136" x="5370513" y="3122613"/>
          <p14:tracePt t="111145" x="5187950" y="3132138"/>
          <p14:tracePt t="111152" x="5041900" y="3151188"/>
          <p14:tracePt t="111160" x="4949825" y="3151188"/>
          <p14:tracePt t="111168" x="4876800" y="3151188"/>
          <p14:tracePt t="111178" x="4821238" y="3151188"/>
          <p14:tracePt t="111185" x="4776788" y="3151188"/>
          <p14:tracePt t="111192" x="4740275" y="3151188"/>
          <p14:tracePt t="111200" x="4694238" y="3151188"/>
          <p14:tracePt t="111208" x="4657725" y="3151188"/>
          <p14:tracePt t="111216" x="4602163" y="3151188"/>
          <p14:tracePt t="111224" x="4502150" y="3141663"/>
          <p14:tracePt t="111232" x="4429125" y="3141663"/>
          <p14:tracePt t="111238" x="4319588" y="3141663"/>
          <p14:tracePt t="111247" x="4210050" y="3132138"/>
          <p14:tracePt t="111254" x="4100513" y="3132138"/>
          <p14:tracePt t="111263" x="3990975" y="3114675"/>
          <p14:tracePt t="111270" x="3890963" y="3105150"/>
          <p14:tracePt t="111278" x="3817938" y="3105150"/>
          <p14:tracePt t="111286" x="3744913" y="3086100"/>
          <p14:tracePt t="111295" x="3689350" y="3086100"/>
          <p14:tracePt t="111302" x="3643313" y="3086100"/>
          <p14:tracePt t="111310" x="3606800" y="3086100"/>
          <p14:tracePt t="111318" x="3570288" y="3086100"/>
          <p14:tracePt t="111327" x="3543300" y="3086100"/>
          <p14:tracePt t="111332" x="3525838" y="3086100"/>
          <p14:tracePt t="111340" x="3497263" y="3086100"/>
          <p14:tracePt t="111348" x="3470275" y="3078163"/>
          <p14:tracePt t="111356" x="3443288" y="3078163"/>
          <p14:tracePt t="111364" x="3406775" y="3078163"/>
          <p14:tracePt t="111372" x="3379788" y="3068638"/>
          <p14:tracePt t="111380" x="3351213" y="3068638"/>
          <p14:tracePt t="111389" x="3324225" y="3059113"/>
          <p14:tracePt t="111397" x="3287713" y="3049588"/>
          <p14:tracePt t="111404" x="3260725" y="3041650"/>
          <p14:tracePt t="111413" x="3241675" y="3041650"/>
          <p14:tracePt t="111420" x="3232150" y="3032125"/>
          <p14:tracePt t="111430" x="3224213" y="3022600"/>
          <p14:tracePt t="111434" x="3214688" y="3022600"/>
          <p14:tracePt t="111443" x="3214688" y="3013075"/>
          <p14:tracePt t="111450" x="3205163" y="3013075"/>
          <p14:tracePt t="111458" x="3195638" y="3005138"/>
          <p14:tracePt t="111466" x="3187700" y="2995613"/>
          <p14:tracePt t="111475" x="3178175" y="2986088"/>
          <p14:tracePt t="111482" x="3159125" y="2976563"/>
          <p14:tracePt t="111490" x="3141663" y="2968625"/>
          <p14:tracePt t="111499" x="3132138" y="2959100"/>
          <p14:tracePt t="111515" x="3132138" y="2949575"/>
          <p14:tracePt t="111609" x="3132138" y="2940050"/>
          <p14:tracePt t="111624" x="3132138" y="2930525"/>
          <p14:tracePt t="111633" x="3132138" y="2922588"/>
          <p14:tracePt t="111641" x="3132138" y="2913063"/>
          <p14:tracePt t="111648" x="3132138" y="2903538"/>
          <p14:tracePt t="111657" x="3132138" y="2894013"/>
          <p14:tracePt t="111670" x="3132138" y="2886075"/>
          <p14:tracePt t="111678" x="3141663" y="2876550"/>
          <p14:tracePt t="111702" x="3151188" y="2867025"/>
          <p14:tracePt t="111743" x="3151188" y="2857500"/>
          <p14:tracePt t="111780" x="3159125" y="2857500"/>
          <p14:tracePt t="111805" x="3159125" y="2849563"/>
          <p14:tracePt t="112097" x="3168650" y="2857500"/>
          <p14:tracePt t="112107" x="3168650" y="2867025"/>
          <p14:tracePt t="112114" x="3178175" y="2876550"/>
          <p14:tracePt t="112119" x="3178175" y="2886075"/>
          <p14:tracePt t="112137" x="3178175" y="2894013"/>
          <p14:tracePt t="112145" x="3178175" y="2903538"/>
          <p14:tracePt t="112160" x="3178175" y="2913063"/>
          <p14:tracePt t="112178" x="3178175" y="2930525"/>
          <p14:tracePt t="112183" x="3178175" y="2940050"/>
          <p14:tracePt t="112197" x="3178175" y="2949575"/>
          <p14:tracePt t="112204" x="3178175" y="2959100"/>
          <p14:tracePt t="112213" x="3178175" y="2968625"/>
          <p14:tracePt t="112221" x="3178175" y="2976563"/>
          <p14:tracePt t="112229" x="3178175" y="2986088"/>
          <p14:tracePt t="112237" x="3178175" y="2995613"/>
          <p14:tracePt t="112265" x="3178175" y="3005138"/>
          <p14:tracePt t="112271" x="3178175" y="3013075"/>
          <p14:tracePt t="112404" x="3187700" y="3013075"/>
          <p14:tracePt t="112408" x="3205163" y="3013075"/>
          <p14:tracePt t="112417" x="3214688" y="3013075"/>
          <p14:tracePt t="112425" x="3232150" y="3013075"/>
          <p14:tracePt t="112434" x="3251200" y="3013075"/>
          <p14:tracePt t="112441" x="3278188" y="3013075"/>
          <p14:tracePt t="112449" x="3306763" y="3013075"/>
          <p14:tracePt t="112463" x="3333750" y="3013075"/>
          <p14:tracePt t="112471" x="3360738" y="3013075"/>
          <p14:tracePt t="112478" x="3397250" y="3013075"/>
          <p14:tracePt t="112483" x="3424238" y="3013075"/>
          <p14:tracePt t="112489" x="3443288" y="3013075"/>
          <p14:tracePt t="112497" x="3460750" y="3013075"/>
          <p14:tracePt t="112504" x="3489325" y="3013075"/>
          <p14:tracePt t="112514" x="3506788" y="3013075"/>
          <p14:tracePt t="112519" x="3533775" y="3013075"/>
          <p14:tracePt t="112538" x="3606800" y="3013075"/>
          <p14:tracePt t="112544" x="3643313" y="3013075"/>
          <p14:tracePt t="112551" x="3689350" y="3022600"/>
          <p14:tracePt t="112559" x="3752850" y="3041650"/>
          <p14:tracePt t="112567" x="3789363" y="3049588"/>
          <p14:tracePt t="112574" x="3835400" y="3059113"/>
          <p14:tracePt t="112584" x="3862388" y="3059113"/>
          <p14:tracePt t="112591" x="3890963" y="3068638"/>
          <p14:tracePt t="112598" x="3908425" y="3068638"/>
          <p14:tracePt t="112607" x="3917950" y="3068638"/>
          <p14:tracePt t="112615" x="3927475" y="3068638"/>
          <p14:tracePt t="112623" x="3935413" y="3068638"/>
          <p14:tracePt t="112629" x="3944938" y="3068638"/>
          <p14:tracePt t="112637" x="3954463" y="3068638"/>
          <p14:tracePt t="112654" x="3971925" y="3068638"/>
          <p14:tracePt t="112661" x="3990975" y="3068638"/>
          <p14:tracePt t="112669" x="4017963" y="3068638"/>
          <p14:tracePt t="112678" x="4037013" y="3068638"/>
          <p14:tracePt t="112685" x="4054475" y="3068638"/>
          <p14:tracePt t="112695" x="4064000" y="3068638"/>
          <p14:tracePt t="112701" x="4083050" y="3068638"/>
          <p14:tracePt t="112709" x="4090988" y="3068638"/>
          <p14:tracePt t="112717" x="4100513" y="3068638"/>
          <p14:tracePt t="112779" x="4110038" y="3078163"/>
          <p14:tracePt t="112787" x="4119563" y="3078163"/>
          <p14:tracePt t="112799" x="4127500" y="3078163"/>
          <p14:tracePt t="112808" x="4137025" y="3078163"/>
          <p14:tracePt t="112858" x="4146550" y="3078163"/>
          <p14:tracePt t="112881" x="4156075" y="3078163"/>
          <p14:tracePt t="112897" x="4156075" y="3068638"/>
          <p14:tracePt t="112905" x="4173538" y="3049588"/>
          <p14:tracePt t="112913" x="4183063" y="3032125"/>
          <p14:tracePt t="112921" x="4192588" y="3013075"/>
          <p14:tracePt t="112930" x="4200525" y="3005138"/>
          <p14:tracePt t="112937" x="4210050" y="2986088"/>
          <p14:tracePt t="112943" x="4219575" y="2986088"/>
          <p14:tracePt t="112951" x="4229100" y="2976563"/>
          <p14:tracePt t="112959" x="4237038" y="2968625"/>
          <p14:tracePt t="112975" x="4246563" y="2959100"/>
          <p14:tracePt t="112992" x="4246563" y="2949575"/>
          <p14:tracePt t="113023" x="4246563" y="2940050"/>
          <p14:tracePt t="113031" x="4246563" y="2930525"/>
          <p14:tracePt t="113045" x="4256088" y="2922588"/>
          <p14:tracePt t="113053" x="4256088" y="2913063"/>
          <p14:tracePt t="113061" x="4265613" y="2903538"/>
          <p14:tracePt t="113069" x="4265613" y="2894013"/>
          <p14:tracePt t="113698" x="4256088" y="2894013"/>
          <p14:tracePt t="113704" x="4246563" y="2903538"/>
          <p14:tracePt t="113713" x="4219575" y="2913063"/>
          <p14:tracePt t="113721" x="4192588" y="2922588"/>
          <p14:tracePt t="113729" x="4173538" y="2930525"/>
          <p14:tracePt t="113742" x="4137025" y="2940050"/>
          <p14:tracePt t="113748" x="4073525" y="2940050"/>
          <p14:tracePt t="113759" x="4017963" y="2959100"/>
          <p14:tracePt t="113766" x="3963988" y="2959100"/>
          <p14:tracePt t="113770" x="3881438" y="2959100"/>
          <p14:tracePt t="113777" x="3825875" y="2959100"/>
          <p14:tracePt t="113785" x="3771900" y="2959100"/>
          <p14:tracePt t="113790" x="3744913" y="2959100"/>
          <p14:tracePt t="113799" x="3716338" y="2959100"/>
          <p14:tracePt t="113807" x="3689350" y="2959100"/>
          <p14:tracePt t="113819" x="3652838" y="2959100"/>
          <p14:tracePt t="113829" x="3625850" y="2959100"/>
          <p14:tracePt t="113835" x="3606800" y="2959100"/>
          <p14:tracePt t="113841" x="3579813" y="2959100"/>
          <p14:tracePt t="113847" x="3562350" y="2959100"/>
          <p14:tracePt t="113855" x="3552825" y="2959100"/>
          <p14:tracePt t="113863" x="3543300" y="2959100"/>
          <p14:tracePt t="113871" x="3533775" y="2959100"/>
          <p14:tracePt t="113958" x="3516313" y="2959100"/>
          <p14:tracePt t="113964" x="3489325" y="2959100"/>
          <p14:tracePt t="113974" x="3479800" y="2959100"/>
          <p14:tracePt t="113981" x="3470275" y="2959100"/>
          <p14:tracePt t="113988" x="3460750" y="2959100"/>
          <p14:tracePt t="114100" x="3452813" y="2959100"/>
          <p14:tracePt t="114508" x="3452813" y="2940050"/>
          <p14:tracePt t="114515" x="3452813" y="2930525"/>
          <p14:tracePt t="114528" x="3443288" y="2913063"/>
          <p14:tracePt t="114535" x="3433763" y="2903538"/>
          <p14:tracePt t="114542" x="3424238" y="2886075"/>
          <p14:tracePt t="114548" x="3416300" y="2857500"/>
          <p14:tracePt t="114553" x="3397250" y="2840038"/>
          <p14:tracePt t="114561" x="3379788" y="2803525"/>
          <p14:tracePt t="114569" x="3343275" y="2776538"/>
          <p14:tracePt t="114578" x="3314700" y="2757488"/>
          <p14:tracePt t="114588" x="3287713" y="2720975"/>
          <p14:tracePt t="114598" x="3251200" y="2703513"/>
          <p14:tracePt t="114604" x="3224213" y="2684463"/>
          <p14:tracePt t="114609" x="3187700" y="2647950"/>
          <p14:tracePt t="114617" x="3159125" y="2630488"/>
          <p14:tracePt t="114630" x="3132138" y="2611438"/>
          <p14:tracePt t="114636" x="3095625" y="2601913"/>
          <p14:tracePt t="114649" x="3041650" y="2557463"/>
          <p14:tracePt t="114654" x="3005138" y="2547938"/>
          <p14:tracePt t="114663" x="2968625" y="2528888"/>
          <p14:tracePt t="114671" x="2922588" y="2520950"/>
          <p14:tracePt t="114679" x="2876550" y="2501900"/>
          <p14:tracePt t="114687" x="2840038" y="2492375"/>
          <p14:tracePt t="114700" x="2757488" y="2484438"/>
          <p14:tracePt t="114709" x="2720975" y="2474913"/>
          <p14:tracePt t="114716" x="2676525" y="2465388"/>
          <p14:tracePt t="114720" x="2630488" y="2447925"/>
          <p14:tracePt t="114727" x="2593975" y="2447925"/>
          <p14:tracePt t="114739" x="2547938" y="2447925"/>
          <p14:tracePt t="114751" x="2493963" y="2447925"/>
          <p14:tracePt t="114759" x="2419350" y="2447925"/>
          <p14:tracePt t="114768" x="2355850" y="2455863"/>
          <p14:tracePt t="114776" x="2282825" y="2465388"/>
          <p14:tracePt t="114784" x="2209800" y="2474913"/>
          <p14:tracePt t="114792" x="2127250" y="2492375"/>
          <p14:tracePt t="114800" x="2054225" y="2501900"/>
          <p14:tracePt t="114809" x="1981200" y="2501900"/>
          <p14:tracePt t="114815" x="1917700" y="2520950"/>
          <p14:tracePt t="114822" x="1844675" y="2528888"/>
          <p14:tracePt t="114830" x="1798638" y="2538413"/>
          <p14:tracePt t="114836" x="1754188" y="2547938"/>
          <p14:tracePt t="114845" x="1725613" y="2557463"/>
          <p14:tracePt t="114853" x="1698625" y="2574925"/>
          <p14:tracePt t="114860" x="1689100" y="2574925"/>
          <p14:tracePt t="114867" x="1681163" y="2574925"/>
          <p14:tracePt t="114874" x="1671638" y="2584450"/>
          <p14:tracePt t="114882" x="1662113" y="2584450"/>
          <p14:tracePt t="114891" x="1652588" y="2593975"/>
          <p14:tracePt t="114899" x="1652588" y="2601913"/>
          <p14:tracePt t="114907" x="1644650" y="2611438"/>
          <p14:tracePt t="114915" x="1635125" y="2620963"/>
          <p14:tracePt t="114923" x="1616075" y="2630488"/>
          <p14:tracePt t="114931" x="1589088" y="2647950"/>
          <p14:tracePt t="114939" x="1552575" y="2667000"/>
          <p14:tracePt t="114946" x="1533525" y="2674938"/>
          <p14:tracePt t="114955" x="1516063" y="2693988"/>
          <p14:tracePt t="114962" x="1506538" y="2703513"/>
          <p14:tracePt t="114969" x="1497013" y="2720975"/>
          <p14:tracePt t="114983" x="1489075" y="2730500"/>
          <p14:tracePt t="114997" x="1479550" y="2747963"/>
          <p14:tracePt t="115005" x="1470025" y="2747963"/>
          <p14:tracePt t="115014" x="1470025" y="2757488"/>
          <p14:tracePt t="115022" x="1460500" y="2767013"/>
          <p14:tracePt t="115030" x="1452563" y="2776538"/>
          <p14:tracePt t="115035" x="1443038" y="2784475"/>
          <p14:tracePt t="115043" x="1443038" y="2794000"/>
          <p14:tracePt t="115059" x="1423988" y="2803525"/>
          <p14:tracePt t="115073" x="1406525" y="2820988"/>
          <p14:tracePt t="115082" x="1406525" y="2830513"/>
          <p14:tracePt t="115088" x="1397000" y="2840038"/>
          <p14:tracePt t="115096" x="1387475" y="2840038"/>
          <p14:tracePt t="115185" x="1387475" y="2849563"/>
          <p14:tracePt t="115200" x="1379538" y="2849563"/>
          <p14:tracePt t="115208" x="1379538" y="2857500"/>
          <p14:tracePt t="115217" x="1370013" y="2867025"/>
          <p14:tracePt t="115233" x="1370013" y="2876550"/>
          <p14:tracePt t="115249" x="1370013" y="2886075"/>
          <p14:tracePt t="115256" x="1370013" y="2894013"/>
          <p14:tracePt t="115281" x="1370013" y="2903538"/>
          <p14:tracePt t="115405" x="1360488" y="2922588"/>
          <p14:tracePt t="115421" x="1360488" y="2930525"/>
          <p14:tracePt t="115883" x="1370013" y="2930525"/>
          <p14:tracePt t="115897" x="1387475" y="2930525"/>
          <p14:tracePt t="115904" x="1406525" y="2930525"/>
          <p14:tracePt t="115913" x="1433513" y="2930525"/>
          <p14:tracePt t="115918" x="1470025" y="2930525"/>
          <p14:tracePt t="115927" x="1506538" y="2930525"/>
          <p14:tracePt t="115935" x="1533525" y="2930525"/>
          <p14:tracePt t="115948" x="1570038" y="2930525"/>
          <p14:tracePt t="115956" x="1598613" y="2930525"/>
          <p14:tracePt t="115964" x="1625600" y="2922588"/>
          <p14:tracePt t="115970" x="1652588" y="2922588"/>
          <p14:tracePt t="115977" x="1689100" y="2922588"/>
          <p14:tracePt t="115983" x="1717675" y="2922588"/>
          <p14:tracePt t="115993" x="1744663" y="2922588"/>
          <p14:tracePt t="115999" x="1771650" y="2922588"/>
          <p14:tracePt t="116007" x="1798638" y="2922588"/>
          <p14:tracePt t="116015" x="1835150" y="2922588"/>
          <p14:tracePt t="116033" x="1917700" y="2922588"/>
          <p14:tracePt t="116041" x="1954213" y="2922588"/>
          <p14:tracePt t="116048" x="1981200" y="2930525"/>
          <p14:tracePt t="116055" x="2017713" y="2930525"/>
          <p14:tracePt t="116061" x="2036763" y="2940050"/>
          <p14:tracePt t="116073" x="2046288" y="2940050"/>
          <p14:tracePt t="116322" x="2054225" y="2940050"/>
          <p14:tracePt t="116328" x="2090738" y="2940050"/>
          <p14:tracePt t="116337" x="2119313" y="2940050"/>
          <p14:tracePt t="116345" x="2146300" y="2940050"/>
          <p14:tracePt t="116354" x="2192338" y="2949575"/>
          <p14:tracePt t="116359" x="2228850" y="2949575"/>
          <p14:tracePt t="116367" x="2282825" y="2949575"/>
          <p14:tracePt t="116377" x="2319338" y="2949575"/>
          <p14:tracePt t="116383" x="2365375" y="2949575"/>
          <p14:tracePt t="116393" x="2392363" y="2949575"/>
          <p14:tracePt t="116399" x="2419350" y="2949575"/>
          <p14:tracePt t="116413" x="2428875" y="2949575"/>
          <p14:tracePt t="116420" x="2438400" y="2949575"/>
          <p14:tracePt t="117493" x="2447925" y="2959100"/>
          <p14:tracePt t="117509" x="2484438" y="3005138"/>
          <p14:tracePt t="117517" x="2574925" y="3068638"/>
          <p14:tracePt t="117527" x="2676525" y="3159125"/>
          <p14:tracePt t="117534" x="2794000" y="3251200"/>
          <p14:tracePt t="117541" x="2932113" y="3341688"/>
          <p14:tracePt t="117548" x="3059113" y="3424238"/>
          <p14:tracePt t="117557" x="3178175" y="3487738"/>
          <p14:tracePt t="117565" x="3314700" y="3543300"/>
          <p14:tracePt t="117570" x="3424238" y="3589338"/>
          <p14:tracePt t="117578" x="3543300" y="3643313"/>
          <p14:tracePt t="117589" x="3625850" y="3689350"/>
          <p14:tracePt t="117595" x="3708400" y="3743325"/>
          <p14:tracePt t="117602" x="3771900" y="3798888"/>
          <p14:tracePt t="117609" x="3835400" y="3844925"/>
          <p14:tracePt t="117617" x="3908425" y="3917950"/>
          <p14:tracePt t="117629" x="3963988" y="4000500"/>
          <p14:tracePt t="117639" x="4000500" y="4081463"/>
          <p14:tracePt t="117645" x="4000500" y="4154488"/>
          <p14:tracePt t="117650" x="4000500" y="4191000"/>
          <p14:tracePt t="117654" x="3990975" y="4210050"/>
          <p14:tracePt t="117909" x="3981450" y="4210050"/>
          <p14:tracePt t="117963" x="3981450" y="4200525"/>
          <p14:tracePt t="117969" x="3990975" y="4164013"/>
          <p14:tracePt t="117977" x="4000500" y="4137025"/>
          <p14:tracePt t="117985" x="4008438" y="4127500"/>
          <p14:tracePt t="117994" x="4017963" y="4110038"/>
          <p14:tracePt t="118001" x="4027488" y="4100513"/>
          <p14:tracePt t="118010" x="4027488" y="4090988"/>
          <p14:tracePt t="118017" x="4027488" y="4081463"/>
          <p14:tracePt t="118029" x="4027488" y="4073525"/>
          <p14:tracePt t="118037" x="4027488" y="4064000"/>
          <p14:tracePt t="118053" x="4017963" y="4054475"/>
          <p14:tracePt t="118067" x="4017963" y="4044950"/>
          <p14:tracePt t="118070" x="4008438" y="4037013"/>
          <p14:tracePt t="118087" x="4000500" y="4027488"/>
          <p14:tracePt t="118094" x="4000500" y="4017963"/>
          <p14:tracePt t="118103" x="4000500" y="4008438"/>
          <p14:tracePt t="118111" x="4017963" y="4000500"/>
          <p14:tracePt t="118118" x="4037013" y="3990975"/>
          <p14:tracePt t="118129" x="4064000" y="3981450"/>
          <p14:tracePt t="118135" x="4090988" y="3971925"/>
          <p14:tracePt t="118143" x="4119563" y="3963988"/>
          <p14:tracePt t="118151" x="4156075" y="3954463"/>
          <p14:tracePt t="118160" x="4192588" y="3935413"/>
          <p14:tracePt t="118167" x="4237038" y="3935413"/>
          <p14:tracePt t="118175" x="4292600" y="3935413"/>
          <p14:tracePt t="118181" x="4346575" y="3935413"/>
          <p14:tracePt t="118189" x="4392613" y="3935413"/>
          <p14:tracePt t="118196" x="4448175" y="3944938"/>
          <p14:tracePt t="118205" x="4475163" y="3954463"/>
          <p14:tracePt t="118213" x="4511675" y="3954463"/>
          <p14:tracePt t="118222" x="4529138" y="3954463"/>
          <p14:tracePt t="118229" x="4538663" y="3954463"/>
          <p14:tracePt t="118284" x="4548188" y="3954463"/>
          <p14:tracePt t="118825" x="4538663" y="3954463"/>
          <p14:tracePt t="118833" x="4529138" y="3954463"/>
          <p14:tracePt t="118841" x="4521200" y="3954463"/>
          <p14:tracePt t="118849" x="4484688" y="3954463"/>
          <p14:tracePt t="118858" x="4448175" y="3954463"/>
          <p14:tracePt t="118865" x="4375150" y="3954463"/>
          <p14:tracePt t="118876" x="4302125" y="3944938"/>
          <p14:tracePt t="118881" x="4156075" y="3935413"/>
          <p14:tracePt t="118889" x="4027488" y="3935413"/>
          <p14:tracePt t="118897" x="3881438" y="3935413"/>
          <p14:tracePt t="118906" x="3735388" y="3935413"/>
          <p14:tracePt t="118913" x="3606800" y="3935413"/>
          <p14:tracePt t="118918" x="3497263" y="3917950"/>
          <p14:tracePt t="118927" x="3424238" y="3917950"/>
          <p14:tracePt t="118935" x="3360738" y="3908425"/>
          <p14:tracePt t="118943" x="3324225" y="3908425"/>
          <p14:tracePt t="118951" x="3287713" y="3908425"/>
          <p14:tracePt t="118959" x="3270250" y="3898900"/>
          <p14:tracePt t="118971" x="3260725" y="3898900"/>
          <p14:tracePt t="118975" x="3251200" y="3898900"/>
          <p14:tracePt t="118983" x="3232150" y="3898900"/>
          <p14:tracePt t="118992" x="3205163" y="3898900"/>
          <p14:tracePt t="118999" x="3168650" y="3898900"/>
          <p14:tracePt t="119012" x="3141663" y="3889375"/>
          <p14:tracePt t="119019" x="3114675" y="3881438"/>
          <p14:tracePt t="119028" x="3078163" y="3871913"/>
          <p14:tracePt t="119034" x="3049588" y="3862388"/>
          <p14:tracePt t="119039" x="3022600" y="3862388"/>
          <p14:tracePt t="119045" x="3005138" y="3852863"/>
          <p14:tracePt t="119055" x="2986088" y="3852863"/>
          <p14:tracePt t="119060" x="2976563" y="3852863"/>
          <p14:tracePt t="119069" x="2968625" y="3844925"/>
          <p14:tracePt t="119077" x="2949575" y="3844925"/>
          <p14:tracePt t="119085" x="2940050" y="3844925"/>
          <p14:tracePt t="119093" x="2903538" y="3835400"/>
          <p14:tracePt t="119101" x="2876550" y="3835400"/>
          <p14:tracePt t="119109" x="2830513" y="3816350"/>
          <p14:tracePt t="119117" x="2803525" y="3816350"/>
          <p14:tracePt t="119125" x="2776538" y="3808413"/>
          <p14:tracePt t="119133" x="2767013" y="3798888"/>
          <p14:tracePt t="119139" x="2757488" y="3798888"/>
          <p14:tracePt t="119221" x="2749550" y="3779838"/>
          <p14:tracePt t="119239" x="2740025" y="3771900"/>
          <p14:tracePt t="119245" x="2740025" y="3762375"/>
          <p14:tracePt t="119257" x="2740025" y="3752850"/>
          <p14:tracePt t="119343" x="2749550" y="3752850"/>
          <p14:tracePt t="119351" x="2757488" y="3762375"/>
          <p14:tracePt t="119359" x="2757488" y="3771900"/>
          <p14:tracePt t="119367" x="2767013" y="3779838"/>
          <p14:tracePt t="119375" x="2776538" y="3779838"/>
          <p14:tracePt t="119383" x="2786063" y="3789363"/>
          <p14:tracePt t="119391" x="2786063" y="3798888"/>
          <p14:tracePt t="119399" x="2786063" y="3808413"/>
          <p14:tracePt t="119406" x="2794000" y="3816350"/>
          <p14:tracePt t="119415" x="2794000" y="3825875"/>
          <p14:tracePt t="119423" x="2803525" y="3835400"/>
          <p14:tracePt t="119439" x="2813050" y="3844925"/>
          <p14:tracePt t="119447" x="2813050" y="3852863"/>
          <p14:tracePt t="119456" x="2822575" y="3862388"/>
          <p14:tracePt t="119460" x="2830513" y="3881438"/>
          <p14:tracePt t="119473" x="2840038" y="3889375"/>
          <p14:tracePt t="119481" x="2840038" y="3898900"/>
          <p14:tracePt t="119495" x="2849563" y="3908425"/>
          <p14:tracePt t="119504" x="2859088" y="3917950"/>
          <p14:tracePt t="119510" x="2867025" y="3927475"/>
          <p14:tracePt t="119520" x="2876550" y="3927475"/>
          <p14:tracePt t="119535" x="2886075" y="3927475"/>
          <p14:tracePt t="119543" x="2895600" y="3935413"/>
          <p14:tracePt t="119561" x="2913063" y="3935413"/>
          <p14:tracePt t="119567" x="2940050" y="3935413"/>
          <p14:tracePt t="119575" x="2976563" y="3935413"/>
          <p14:tracePt t="119580" x="3005138" y="3935413"/>
          <p14:tracePt t="119587" x="3041650" y="3944938"/>
          <p14:tracePt t="119595" x="3086100" y="3944938"/>
          <p14:tracePt t="119604" x="3159125" y="3954463"/>
          <p14:tracePt t="119611" x="3232150" y="3971925"/>
          <p14:tracePt t="119619" x="3314700" y="3981450"/>
          <p14:tracePt t="119627" x="3387725" y="3990975"/>
          <p14:tracePt t="119638" x="3460750" y="4008438"/>
          <p14:tracePt t="119644" x="3543300" y="4017963"/>
          <p14:tracePt t="119651" x="3616325" y="4017963"/>
          <p14:tracePt t="119659" x="3652838" y="4017963"/>
          <p14:tracePt t="119664" x="3708400" y="4017963"/>
          <p14:tracePt t="119673" x="3752850" y="4017963"/>
          <p14:tracePt t="119681" x="3781425" y="4017963"/>
          <p14:tracePt t="119690" x="3808413" y="4008438"/>
          <p14:tracePt t="119697" x="3844925" y="4008438"/>
          <p14:tracePt t="119704" x="3871913" y="4000500"/>
          <p14:tracePt t="119713" x="3898900" y="4000500"/>
          <p14:tracePt t="119721" x="3927475" y="4000500"/>
          <p14:tracePt t="119729" x="3971925" y="4000500"/>
          <p14:tracePt t="119737" x="4008438" y="4000500"/>
          <p14:tracePt t="119745" x="4064000" y="4000500"/>
          <p14:tracePt t="119753" x="4110038" y="4000500"/>
          <p14:tracePt t="119761" x="4164013" y="4000500"/>
          <p14:tracePt t="119767" x="4200525" y="4000500"/>
          <p14:tracePt t="119779" x="4246563" y="4008438"/>
          <p14:tracePt t="119786" x="4273550" y="4008438"/>
          <p14:tracePt t="119795" x="4310063" y="4017963"/>
          <p14:tracePt t="119803" x="4319588" y="4017963"/>
          <p14:tracePt t="119809" x="4329113" y="4017963"/>
          <p14:tracePt t="119815" x="4338638" y="4017963"/>
          <p14:tracePt t="119886" x="4346575" y="4017963"/>
          <p14:tracePt t="120264" x="4346575" y="4008438"/>
          <p14:tracePt t="120279" x="4346575" y="4000500"/>
          <p14:tracePt t="120287" x="4346575" y="3990975"/>
          <p14:tracePt t="120295" x="4338638" y="3981450"/>
          <p14:tracePt t="120309" x="4338638" y="3971925"/>
          <p14:tracePt t="120317" x="4329113" y="3963988"/>
          <p14:tracePt t="120326" x="4329113" y="3954463"/>
          <p14:tracePt t="120333" x="4329113" y="3944938"/>
          <p14:tracePt t="120341" x="4319588" y="3935413"/>
          <p14:tracePt t="120348" x="4319588" y="3927475"/>
          <p14:tracePt t="120358" x="4310063" y="3917950"/>
          <p14:tracePt t="120365" x="4302125" y="3908425"/>
          <p14:tracePt t="120374" x="4292600" y="3898900"/>
          <p14:tracePt t="120380" x="4283075" y="3881438"/>
          <p14:tracePt t="120390" x="4283075" y="3871913"/>
          <p14:tracePt t="120397" x="4273550" y="3852863"/>
          <p14:tracePt t="120407" x="4265613" y="3844925"/>
          <p14:tracePt t="120413" x="4265613" y="3835400"/>
          <p14:tracePt t="120419" x="4256088" y="3835400"/>
          <p14:tracePt t="120427" x="4246563" y="3825875"/>
          <p14:tracePt t="120435" x="4237038" y="3816350"/>
          <p14:tracePt t="120443" x="4229100" y="3808413"/>
          <p14:tracePt t="120451" x="4219575" y="3798888"/>
          <p14:tracePt t="120459" x="4210050" y="3798888"/>
          <p14:tracePt t="120467" x="4210050" y="3789363"/>
          <p14:tracePt t="120475" x="4200525" y="3789363"/>
          <p14:tracePt t="120484" x="4192588" y="3789363"/>
          <p14:tracePt t="120490" x="4183063" y="3789363"/>
          <p14:tracePt t="120499" x="4173538" y="3789363"/>
          <p14:tracePt t="120508" x="4164013" y="3789363"/>
          <p14:tracePt t="120515" x="4146550" y="3789363"/>
          <p14:tracePt t="120521" x="4119563" y="3789363"/>
          <p14:tracePt t="120529" x="4090988" y="3771900"/>
          <p14:tracePt t="120537" x="4054475" y="3771900"/>
          <p14:tracePt t="120544" x="4000500" y="3771900"/>
          <p14:tracePt t="120553" x="3917950" y="3771900"/>
          <p14:tracePt t="120561" x="3844925" y="3771900"/>
          <p14:tracePt t="120569" x="3771900" y="3771900"/>
          <p14:tracePt t="120577" x="3698875" y="3779838"/>
          <p14:tracePt t="120585" x="3616325" y="3789363"/>
          <p14:tracePt t="120593" x="3562350" y="3789363"/>
          <p14:tracePt t="120602" x="3506788" y="3789363"/>
          <p14:tracePt t="120609" x="3460750" y="3798888"/>
          <p14:tracePt t="120617" x="3433763" y="3798888"/>
          <p14:tracePt t="120622" x="3406775" y="3798888"/>
          <p14:tracePt t="120631" x="3387725" y="3798888"/>
          <p14:tracePt t="120639" x="3370263" y="3798888"/>
          <p14:tracePt t="120647" x="3343275" y="3798888"/>
          <p14:tracePt t="120656" x="3314700" y="3798888"/>
          <p14:tracePt t="120664" x="3278188" y="3808413"/>
          <p14:tracePt t="120670" x="3251200" y="3808413"/>
          <p14:tracePt t="120679" x="3224213" y="3808413"/>
          <p14:tracePt t="120687" x="3195638" y="3808413"/>
          <p14:tracePt t="120695" x="3168650" y="3808413"/>
          <p14:tracePt t="120704" x="3141663" y="3816350"/>
          <p14:tracePt t="120719" x="3132138" y="3816350"/>
          <p14:tracePt t="120797" x="3122613" y="3825875"/>
          <p14:tracePt t="120822" x="3122613" y="3835400"/>
          <p14:tracePt t="120829" x="3114675" y="3844925"/>
          <p14:tracePt t="120851" x="3114675" y="3852863"/>
          <p14:tracePt t="120940" x="3105150" y="3852863"/>
          <p14:tracePt t="121552" x="3105150" y="3844925"/>
          <p14:tracePt t="121558" x="3105150" y="3835400"/>
          <p14:tracePt t="121572" x="3105150" y="3825875"/>
          <p14:tracePt t="121584" x="3095625" y="3816350"/>
          <p14:tracePt t="121592" x="3095625" y="3798888"/>
          <p14:tracePt t="121601" x="3086100" y="3789363"/>
          <p14:tracePt t="121606" x="3086100" y="3762375"/>
          <p14:tracePt t="121614" x="3068638" y="3743325"/>
          <p14:tracePt t="121622" x="3059113" y="3725863"/>
          <p14:tracePt t="121629" x="3049588" y="3698875"/>
          <p14:tracePt t="121637" x="3041650" y="3679825"/>
          <p14:tracePt t="121645" x="3032125" y="3643313"/>
          <p14:tracePt t="121654" x="3013075" y="3625850"/>
          <p14:tracePt t="121661" x="2995613" y="3597275"/>
          <p14:tracePt t="121669" x="2968625" y="3579813"/>
          <p14:tracePt t="121677" x="2932113" y="3552825"/>
          <p14:tracePt t="121686" x="2903538" y="3524250"/>
          <p14:tracePt t="121690" x="2867025" y="3506788"/>
          <p14:tracePt t="121699" x="2840038" y="3487738"/>
          <p14:tracePt t="121711" x="2794000" y="3460750"/>
          <p14:tracePt t="121717" x="2767013" y="3451225"/>
          <p14:tracePt t="121724" x="2740025" y="3433763"/>
          <p14:tracePt t="121731" x="2713038" y="3424238"/>
          <p14:tracePt t="121740" x="2684463" y="3414713"/>
          <p14:tracePt t="121747" x="2667000" y="3406775"/>
          <p14:tracePt t="121756" x="2640013" y="3397250"/>
          <p14:tracePt t="121763" x="2611438" y="3378200"/>
          <p14:tracePt t="121772" x="2574925" y="3370263"/>
          <p14:tracePt t="121779" x="2538413" y="3360738"/>
          <p14:tracePt t="121804" x="2301875" y="3324225"/>
          <p14:tracePt t="121813" x="2209800" y="3314700"/>
          <p14:tracePt t="121819" x="2100263" y="3297238"/>
          <p14:tracePt t="121826" x="2000250" y="3287713"/>
          <p14:tracePt t="121833" x="1890713" y="3268663"/>
          <p14:tracePt t="121841" x="1817688" y="3268663"/>
          <p14:tracePt t="121849" x="1744663" y="3268663"/>
          <p14:tracePt t="121857" x="1689100" y="3268663"/>
          <p14:tracePt t="121865" x="1644650" y="3268663"/>
          <p14:tracePt t="121873" x="1606550" y="3268663"/>
          <p14:tracePt t="121881" x="1579563" y="3268663"/>
          <p14:tracePt t="121890" x="1543050" y="3278188"/>
          <p14:tracePt t="121897" x="1516063" y="3287713"/>
          <p14:tracePt t="121903" x="1489075" y="3297238"/>
          <p14:tracePt t="121911" x="1479550" y="3305175"/>
          <p14:tracePt t="121919" x="1460500" y="3314700"/>
          <p14:tracePt t="121927" x="1443038" y="3333750"/>
          <p14:tracePt t="121934" x="1423988" y="3341688"/>
          <p14:tracePt t="121942" x="1406525" y="3351213"/>
          <p14:tracePt t="121950" x="1387475" y="3378200"/>
          <p14:tracePt t="121958" x="1360488" y="3397250"/>
          <p14:tracePt t="121967" x="1333500" y="3424238"/>
          <p14:tracePt t="121974" x="1296988" y="3460750"/>
          <p14:tracePt t="121983" x="1270000" y="3487738"/>
          <p14:tracePt t="121991" x="1241425" y="3524250"/>
          <p14:tracePt t="121998" x="1204913" y="3552825"/>
          <p14:tracePt t="122005" x="1168400" y="3597275"/>
          <p14:tracePt t="122012" x="1160463" y="3633788"/>
          <p14:tracePt t="122021" x="1141413" y="3652838"/>
          <p14:tracePt t="122028" x="1131888" y="3679825"/>
          <p14:tracePt t="122036" x="1123950" y="3698875"/>
          <p14:tracePt t="122044" x="1114425" y="3706813"/>
          <p14:tracePt t="122052" x="1114425" y="3725863"/>
          <p14:tracePt t="122060" x="1114425" y="3735388"/>
          <p14:tracePt t="122068" x="1114425" y="3743325"/>
          <p14:tracePt t="122076" x="1114425" y="3752850"/>
          <p14:tracePt t="122085" x="1114425" y="3762375"/>
          <p14:tracePt t="122093" x="1114425" y="3771900"/>
          <p14:tracePt t="122101" x="1114425" y="3779838"/>
          <p14:tracePt t="122109" x="1114425" y="3789363"/>
          <p14:tracePt t="122123" x="1123950" y="3789363"/>
          <p14:tracePt t="122179" x="1123950" y="3798888"/>
          <p14:tracePt t="122745" x="1131888" y="3798888"/>
          <p14:tracePt t="122750" x="1141413" y="3798888"/>
          <p14:tracePt t="122759" x="1150938" y="3798888"/>
          <p14:tracePt t="122767" x="1160463" y="3798888"/>
          <p14:tracePt t="122775" x="1177925" y="3798888"/>
          <p14:tracePt t="122783" x="1196975" y="3798888"/>
          <p14:tracePt t="122791" x="1223963" y="3798888"/>
          <p14:tracePt t="122798" x="1241425" y="3798888"/>
          <p14:tracePt t="122807" x="1270000" y="3798888"/>
          <p14:tracePt t="122815" x="1296988" y="3798888"/>
          <p14:tracePt t="122823" x="1323975" y="3808413"/>
          <p14:tracePt t="122831" x="1360488" y="3808413"/>
          <p14:tracePt t="122838" x="1397000" y="3808413"/>
          <p14:tracePt t="122847" x="1443038" y="3825875"/>
          <p14:tracePt t="122856" x="1479550" y="3825875"/>
          <p14:tracePt t="122861" x="1525588" y="3835400"/>
          <p14:tracePt t="122868" x="1552575" y="3835400"/>
          <p14:tracePt t="122877" x="1579563" y="3844925"/>
          <p14:tracePt t="122885" x="1598613" y="3844925"/>
          <p14:tracePt t="122892" x="1616075" y="3852863"/>
          <p14:tracePt t="122901" x="1625600" y="3852863"/>
          <p14:tracePt t="122909" x="1635125" y="3852863"/>
          <p14:tracePt t="122933" x="1644650" y="3852863"/>
          <p14:tracePt t="122957" x="1652588" y="3852863"/>
          <p14:tracePt t="122965" x="1662113" y="3852863"/>
          <p14:tracePt t="122971" x="1662113" y="3862388"/>
          <p14:tracePt t="122979" x="1671638" y="3862388"/>
          <p14:tracePt t="122989" x="1681163" y="3862388"/>
          <p14:tracePt t="122995" x="1689100" y="3862388"/>
          <p14:tracePt t="123004" x="1698625" y="3862388"/>
          <p14:tracePt t="123019" x="1708150" y="3862388"/>
          <p14:tracePt t="123082" x="1717675" y="3862388"/>
          <p14:tracePt t="123097" x="1717675" y="3871913"/>
          <p14:tracePt t="123105" x="1725613" y="3871913"/>
          <p14:tracePt t="123113" x="1735138" y="3871913"/>
          <p14:tracePt t="123121" x="1744663" y="3871913"/>
          <p14:tracePt t="123129" x="1754188" y="3871913"/>
          <p14:tracePt t="123138" x="1762125" y="3871913"/>
          <p14:tracePt t="123145" x="1771650" y="3871913"/>
          <p14:tracePt t="123177" x="1781175" y="3871913"/>
          <p14:tracePt t="123183" x="1790700" y="3871913"/>
          <p14:tracePt t="123191" x="1798638" y="3871913"/>
          <p14:tracePt t="123199" x="1808163" y="3871913"/>
          <p14:tracePt t="123207" x="1817688" y="3871913"/>
          <p14:tracePt t="123223" x="1827213" y="3862388"/>
          <p14:tracePt t="123231" x="1835150" y="3862388"/>
          <p14:tracePt t="123243" x="1844675" y="3862388"/>
          <p14:tracePt t="123252" x="1854200" y="3862388"/>
          <p14:tracePt t="123302" x="1863725" y="3862388"/>
          <p14:tracePt t="123325" x="1871663" y="3862388"/>
          <p14:tracePt t="123341" x="1871663" y="3852863"/>
          <p14:tracePt t="123915" x="1890713" y="3852863"/>
          <p14:tracePt t="123923" x="1908175" y="3852863"/>
          <p14:tracePt t="123929" x="1917700" y="3852863"/>
          <p14:tracePt t="123937" x="1927225" y="3852863"/>
          <p14:tracePt t="123944" x="1936750" y="3852863"/>
          <p14:tracePt t="123954" x="1944688" y="3844925"/>
          <p14:tracePt t="123969" x="1954213" y="3844925"/>
          <p14:tracePt t="123977" x="1963738" y="3844925"/>
          <p14:tracePt t="123985" x="1973263" y="3844925"/>
          <p14:tracePt t="124001" x="1981200" y="3835400"/>
          <p14:tracePt t="124009" x="1990725" y="3835400"/>
          <p14:tracePt t="124025" x="2000250" y="3835400"/>
          <p14:tracePt t="124095" x="2000250" y="3825875"/>
          <p14:tracePt t="124135" x="2009775" y="3825875"/>
          <p14:tracePt t="124259" x="2017713" y="3825875"/>
          <p14:tracePt t="124912" x="2036763" y="3825875"/>
          <p14:tracePt t="124921" x="2063750" y="3825875"/>
          <p14:tracePt t="124927" x="2109788" y="3835400"/>
          <p14:tracePt t="124939" x="2136775" y="3844925"/>
          <p14:tracePt t="124956" x="2219325" y="3844925"/>
          <p14:tracePt t="124960" x="2246313" y="3844925"/>
          <p14:tracePt t="124967" x="2273300" y="3844925"/>
          <p14:tracePt t="124979" x="2309813" y="3844925"/>
          <p14:tracePt t="124991" x="2319338" y="3844925"/>
          <p14:tracePt t="124999" x="2328863" y="3852863"/>
          <p14:tracePt t="125005" x="2338388" y="3852863"/>
          <p14:tracePt t="125013" x="2346325" y="3852863"/>
          <p14:tracePt t="125021" x="2365375" y="3852863"/>
          <p14:tracePt t="125029" x="2382838" y="3852863"/>
          <p14:tracePt t="125042" x="2411413" y="3852863"/>
          <p14:tracePt t="125048" x="2438400" y="3852863"/>
          <p14:tracePt t="125055" x="2465388" y="3852863"/>
          <p14:tracePt t="125064" x="2493963" y="3852863"/>
          <p14:tracePt t="125073" x="2530475" y="3852863"/>
          <p14:tracePt t="125085" x="2538413" y="3852863"/>
          <p14:tracePt t="125093" x="2547938" y="3852863"/>
          <p14:tracePt t="125510" x="2557463" y="3852863"/>
          <p14:tracePt t="125525" x="2566988" y="3852863"/>
          <p14:tracePt t="125533" x="2574925" y="3852863"/>
          <p14:tracePt t="125538" x="2584450" y="3852863"/>
          <p14:tracePt t="125547" x="2584450" y="3844925"/>
          <p14:tracePt t="125555" x="2593975" y="3844925"/>
          <p14:tracePt t="125563" x="2603500" y="3835400"/>
          <p14:tracePt t="125595" x="2611438" y="3835400"/>
          <p14:tracePt t="126155" x="2620963" y="3835400"/>
          <p14:tracePt t="126161" x="2630488" y="3835400"/>
          <p14:tracePt t="126169" x="2657475" y="3844925"/>
          <p14:tracePt t="126177" x="2693988" y="3852863"/>
          <p14:tracePt t="126188" x="2749550" y="3852863"/>
          <p14:tracePt t="126191" x="2830513" y="3862388"/>
          <p14:tracePt t="126198" x="2922588" y="3881438"/>
          <p14:tracePt t="126206" x="3022600" y="3889375"/>
          <p14:tracePt t="126215" x="3132138" y="3908425"/>
          <p14:tracePt t="126223" x="3241675" y="3908425"/>
          <p14:tracePt t="126231" x="3370263" y="3908425"/>
          <p14:tracePt t="126238" x="3479800" y="3917950"/>
          <p14:tracePt t="126247" x="3589338" y="3917950"/>
          <p14:tracePt t="126257" x="3679825" y="3917950"/>
          <p14:tracePt t="126266" x="3789363" y="3917950"/>
          <p14:tracePt t="126273" x="3881438" y="3917950"/>
          <p14:tracePt t="126281" x="3935413" y="3917950"/>
          <p14:tracePt t="126287" x="3981450" y="3917950"/>
          <p14:tracePt t="126296" x="4027488" y="3908425"/>
          <p14:tracePt t="126306" x="4054475" y="3898900"/>
          <p14:tracePt t="126313" x="4064000" y="3889375"/>
          <p14:tracePt t="126318" x="4073525" y="3889375"/>
          <p14:tracePt t="126325" x="4083050" y="3881438"/>
          <p14:tracePt t="126411" x="4119563" y="3871913"/>
          <p14:tracePt t="126419" x="4164013" y="3862388"/>
          <p14:tracePt t="126427" x="4219575" y="3862388"/>
          <p14:tracePt t="126435" x="4302125" y="3852863"/>
          <p14:tracePt t="126443" x="4392613" y="3835400"/>
          <p14:tracePt t="126454" x="4484688" y="3825875"/>
          <p14:tracePt t="126459" x="4557713" y="3825875"/>
          <p14:tracePt t="126468" x="4621213" y="3808413"/>
          <p14:tracePt t="126474" x="4667250" y="3798888"/>
          <p14:tracePt t="126483" x="4694238" y="3798888"/>
          <p14:tracePt t="126491" x="4711700" y="3798888"/>
          <p14:tracePt t="126499" x="4721225" y="3798888"/>
          <p14:tracePt t="126554" x="4730750" y="3798888"/>
          <p14:tracePt t="126569" x="4740275" y="3798888"/>
          <p14:tracePt t="126577" x="4748213" y="3798888"/>
          <p14:tracePt t="126586" x="4757738" y="3798888"/>
          <p14:tracePt t="126593" x="4767263" y="3798888"/>
          <p14:tracePt t="126601" x="4776788" y="3798888"/>
          <p14:tracePt t="126623" x="4784725" y="3798888"/>
          <p14:tracePt t="126631" x="4794250" y="3798888"/>
          <p14:tracePt t="126639" x="4803775" y="3798888"/>
          <p14:tracePt t="126651" x="4813300" y="3798888"/>
          <p14:tracePt t="126659" x="4830763" y="3798888"/>
          <p14:tracePt t="126666" x="4849813" y="3798888"/>
          <p14:tracePt t="126679" x="4857750" y="3798888"/>
          <p14:tracePt t="126725" x="4876800" y="3798888"/>
          <p14:tracePt t="126733" x="4895850" y="3798888"/>
          <p14:tracePt t="126741" x="4922838" y="3808413"/>
          <p14:tracePt t="126749" x="4959350" y="3816350"/>
          <p14:tracePt t="126757" x="4986338" y="3816350"/>
          <p14:tracePt t="126765" x="5005388" y="3825875"/>
          <p14:tracePt t="126779" x="5022850" y="3825875"/>
          <p14:tracePt t="126783" x="5032375" y="3825875"/>
          <p14:tracePt t="126788" x="5041900" y="3835400"/>
          <p14:tracePt t="126827" x="5049838" y="3835400"/>
          <p14:tracePt t="126835" x="5059363" y="3835400"/>
          <p14:tracePt t="126843" x="5068888" y="3844925"/>
          <p14:tracePt t="126852" x="5086350" y="3844925"/>
          <p14:tracePt t="126859" x="5114925" y="3852863"/>
          <p14:tracePt t="126867" x="5141913" y="3862388"/>
          <p14:tracePt t="126875" x="5187950" y="3871913"/>
          <p14:tracePt t="126884" x="5214938" y="3889375"/>
          <p14:tracePt t="126892" x="5241925" y="3889375"/>
          <p14:tracePt t="126899" x="5278438" y="3898900"/>
          <p14:tracePt t="126907" x="5305425" y="3898900"/>
          <p14:tracePt t="126915" x="5324475" y="3908425"/>
          <p14:tracePt t="126923" x="5351463" y="3908425"/>
          <p14:tracePt t="126929" x="5370513" y="3917950"/>
          <p14:tracePt t="126937" x="5387975" y="3917950"/>
          <p14:tracePt t="126944" x="5414963" y="3917950"/>
          <p14:tracePt t="126953" x="5451475" y="3917950"/>
          <p14:tracePt t="126961" x="5480050" y="3917950"/>
          <p14:tracePt t="126969" x="5507038" y="3917950"/>
          <p14:tracePt t="126977" x="5534025" y="3917950"/>
          <p14:tracePt t="126986" x="5561013" y="3917950"/>
          <p14:tracePt t="126993" x="5607050" y="3917950"/>
          <p14:tracePt t="127003" x="5643563" y="3917950"/>
          <p14:tracePt t="127009" x="5689600" y="3898900"/>
          <p14:tracePt t="127017" x="5735638" y="3898900"/>
          <p14:tracePt t="127025" x="5772150" y="3898900"/>
          <p14:tracePt t="127033" x="5826125" y="3898900"/>
          <p14:tracePt t="127038" x="5872163" y="3889375"/>
          <p14:tracePt t="127047" x="5927725" y="3881438"/>
          <p14:tracePt t="127054" x="5981700" y="3881438"/>
          <p14:tracePt t="127063" x="6045200" y="3871913"/>
          <p14:tracePt t="127071" x="6091238" y="3852863"/>
          <p14:tracePt t="127079" x="6118225" y="3852863"/>
          <p14:tracePt t="127087" x="6146800" y="3844925"/>
          <p14:tracePt t="127095" x="6191250" y="3844925"/>
          <p14:tracePt t="127104" x="6227763" y="3844925"/>
          <p14:tracePt t="127110" x="6264275" y="3844925"/>
          <p14:tracePt t="127119" x="6337300" y="3835400"/>
          <p14:tracePt t="127127" x="6392863" y="3835400"/>
          <p14:tracePt t="127135" x="6475413" y="3835400"/>
          <p14:tracePt t="127141" x="6548438" y="3835400"/>
          <p14:tracePt t="127149" x="6621463" y="3825875"/>
          <p14:tracePt t="127157" x="6704013" y="3808413"/>
          <p14:tracePt t="127165" x="6777038" y="3808413"/>
          <p14:tracePt t="127173" x="6831013" y="3808413"/>
          <p14:tracePt t="127181" x="6886575" y="3808413"/>
          <p14:tracePt t="127188" x="6931025" y="3808413"/>
          <p14:tracePt t="127197" x="6967538" y="3808413"/>
          <p14:tracePt t="127205" x="6996113" y="3808413"/>
          <p14:tracePt t="127213" x="7023100" y="3808413"/>
          <p14:tracePt t="127221" x="7069138" y="3808413"/>
          <p14:tracePt t="127229" x="7096125" y="3808413"/>
          <p14:tracePt t="127237" x="7142163" y="3808413"/>
          <p14:tracePt t="127245" x="7178675" y="3808413"/>
          <p14:tracePt t="127253" x="7223125" y="3825875"/>
          <p14:tracePt t="127259" x="7259638" y="3835400"/>
          <p14:tracePt t="127266" x="7305675" y="3844925"/>
          <p14:tracePt t="127275" x="7361238" y="3844925"/>
          <p14:tracePt t="127283" x="7434263" y="3844925"/>
          <p14:tracePt t="127291" x="7516813" y="3844925"/>
          <p14:tracePt t="127299" x="7570788" y="3852863"/>
          <p14:tracePt t="127307" x="7616825" y="3852863"/>
          <p14:tracePt t="127315" x="7653338" y="3852863"/>
          <p14:tracePt t="127323" x="7689850" y="3852863"/>
          <p14:tracePt t="127331" x="7735888" y="3852863"/>
          <p14:tracePt t="127338" x="7762875" y="3852863"/>
          <p14:tracePt t="127347" x="7780338" y="3852863"/>
          <p14:tracePt t="127353" x="7808913" y="3852863"/>
          <p14:tracePt t="127361" x="7816850" y="3852863"/>
          <p14:tracePt t="127370" x="7826375" y="3852863"/>
          <p14:tracePt t="127377" x="7835900" y="3852863"/>
          <p14:tracePt t="127385" x="7845425" y="3852863"/>
          <p14:tracePt t="127393" x="7853363" y="3852863"/>
          <p14:tracePt t="127621" x="7826375" y="3852863"/>
          <p14:tracePt t="127629" x="7762875" y="3825875"/>
          <p14:tracePt t="127637" x="7680325" y="3808413"/>
          <p14:tracePt t="127645" x="7616825" y="3779838"/>
          <p14:tracePt t="127654" x="7570788" y="3743325"/>
          <p14:tracePt t="127661" x="7524750" y="3725863"/>
          <p14:tracePt t="127669" x="7480300" y="3689350"/>
          <p14:tracePt t="127677" x="7434263" y="3652838"/>
          <p14:tracePt t="127683" x="7388225" y="3616325"/>
          <p14:tracePt t="127691" x="7334250" y="3579813"/>
          <p14:tracePt t="127699" x="7288213" y="3543300"/>
          <p14:tracePt t="127707" x="7223125" y="3506788"/>
          <p14:tracePt t="127715" x="7123113" y="3460750"/>
          <p14:tracePt t="127723" x="7013575" y="3451225"/>
          <p14:tracePt t="127731" x="6886575" y="3414713"/>
          <p14:tracePt t="127739" x="6757988" y="3406775"/>
          <p14:tracePt t="127747" x="6611938" y="3387725"/>
          <p14:tracePt t="127755" x="6475413" y="3378200"/>
          <p14:tracePt t="127763" x="6346825" y="3360738"/>
          <p14:tracePt t="127771" x="6237288" y="3351213"/>
          <p14:tracePt t="127779" x="6127750" y="3333750"/>
          <p14:tracePt t="127785" x="6045200" y="3324225"/>
          <p14:tracePt t="127793" x="5991225" y="3305175"/>
          <p14:tracePt t="127801" x="5927725" y="3297238"/>
          <p14:tracePt t="127809" x="5891213" y="3297238"/>
          <p14:tracePt t="127816" x="5845175" y="3287713"/>
          <p14:tracePt t="127825" x="5808663" y="3287713"/>
          <p14:tracePt t="127833" x="5753100" y="3287713"/>
          <p14:tracePt t="127841" x="5699125" y="3287713"/>
          <p14:tracePt t="127849" x="5634038" y="3287713"/>
          <p14:tracePt t="127857" x="5580063" y="3287713"/>
          <p14:tracePt t="127865" x="5524500" y="3278188"/>
          <p14:tracePt t="127873" x="5480050" y="3260725"/>
          <p14:tracePt t="127880" x="5434013" y="3251200"/>
          <p14:tracePt t="127889" x="5397500" y="3251200"/>
          <p14:tracePt t="127894" x="5351463" y="3241675"/>
          <p14:tracePt t="127903" x="5324475" y="3232150"/>
          <p14:tracePt t="127910" x="5297488" y="3224213"/>
          <p14:tracePt t="127919" x="5278438" y="3224213"/>
          <p14:tracePt t="127926" x="5241925" y="3214688"/>
          <p14:tracePt t="127935" x="5214938" y="3205163"/>
          <p14:tracePt t="127942" x="5195888" y="3205163"/>
          <p14:tracePt t="127951" x="5187950" y="3205163"/>
          <p14:tracePt t="127959" x="5178425" y="3195638"/>
          <p14:tracePt t="127968" x="5168900" y="3187700"/>
          <p14:tracePt t="127975" x="5159375" y="3187700"/>
          <p14:tracePt t="127983" x="5151438" y="3187700"/>
          <p14:tracePt t="127991" x="5132388" y="3178175"/>
          <p14:tracePt t="127996" x="5122863" y="3178175"/>
          <p14:tracePt t="128005" x="5114925" y="3168650"/>
          <p14:tracePt t="128013" x="5086350" y="3159125"/>
          <p14:tracePt t="128021" x="5059363" y="3151188"/>
          <p14:tracePt t="128029" x="5032375" y="3141663"/>
          <p14:tracePt t="128037" x="5005388" y="3132138"/>
          <p14:tracePt t="128045" x="4986338" y="3132138"/>
          <p14:tracePt t="128053" x="4949825" y="3122613"/>
          <p14:tracePt t="128061" x="4932363" y="3122613"/>
          <p14:tracePt t="128070" x="4913313" y="3114675"/>
          <p14:tracePt t="128076" x="4895850" y="3105150"/>
          <p14:tracePt t="128085" x="4876800" y="3095625"/>
          <p14:tracePt t="128092" x="4867275" y="3095625"/>
          <p14:tracePt t="128098" x="4867275" y="3086100"/>
          <p14:tracePt t="128109" x="4857750" y="3078163"/>
          <p14:tracePt t="128117" x="4849813" y="3078163"/>
          <p14:tracePt t="128126" x="4840288" y="3078163"/>
          <p14:tracePt t="128133" x="4830763" y="3068638"/>
          <p14:tracePt t="128142" x="4803775" y="3059113"/>
          <p14:tracePt t="128148" x="4784725" y="3049588"/>
          <p14:tracePt t="128154" x="4767263" y="3049588"/>
          <p14:tracePt t="128162" x="4748213" y="3041650"/>
          <p14:tracePt t="128171" x="4740275" y="3032125"/>
          <p14:tracePt t="128258" x="4740275" y="3022600"/>
          <p14:tracePt t="128596" x="4748213" y="3022600"/>
          <p14:tracePt t="128603" x="4776788" y="3032125"/>
          <p14:tracePt t="128611" x="4784725" y="3032125"/>
          <p14:tracePt t="128620" x="4803775" y="3032125"/>
          <p14:tracePt t="128627" x="4813300" y="3032125"/>
          <p14:tracePt t="128636" x="4821238" y="3032125"/>
          <p14:tracePt t="128640" x="4840288" y="3032125"/>
          <p14:tracePt t="128649" x="4849813" y="3032125"/>
          <p14:tracePt t="128665" x="4876800" y="3032125"/>
          <p14:tracePt t="128673" x="4886325" y="3032125"/>
          <p14:tracePt t="128681" x="4913313" y="3032125"/>
          <p14:tracePt t="128689" x="4940300" y="3032125"/>
          <p14:tracePt t="128700" x="4986338" y="3032125"/>
          <p14:tracePt t="128708" x="5022850" y="3022600"/>
          <p14:tracePt t="128717" x="5068888" y="3013075"/>
          <p14:tracePt t="128724" x="5105400" y="3013075"/>
          <p14:tracePt t="128732" x="5151438" y="3013075"/>
          <p14:tracePt t="128737" x="5187950" y="3005138"/>
          <p14:tracePt t="128745" x="5232400" y="2995613"/>
          <p14:tracePt t="128751" x="5278438" y="2986088"/>
          <p14:tracePt t="128759" x="5305425" y="2986088"/>
          <p14:tracePt t="128769" x="5334000" y="2986088"/>
          <p14:tracePt t="128778" x="5360988" y="2986088"/>
          <p14:tracePt t="128784" x="5397500" y="2986088"/>
          <p14:tracePt t="128791" x="5424488" y="2986088"/>
          <p14:tracePt t="128798" x="5451475" y="2986088"/>
          <p14:tracePt t="128807" x="5480050" y="2986088"/>
          <p14:tracePt t="128819" x="5516563" y="2995613"/>
          <p14:tracePt t="128826" x="5543550" y="3005138"/>
          <p14:tracePt t="128834" x="5570538" y="3005138"/>
          <p14:tracePt t="128842" x="5597525" y="3005138"/>
          <p14:tracePt t="128847" x="5626100" y="3005138"/>
          <p14:tracePt t="128853" x="5670550" y="3005138"/>
          <p14:tracePt t="128861" x="5708650" y="3005138"/>
          <p14:tracePt t="128869" x="5762625" y="3005138"/>
          <p14:tracePt t="128887" x="5918200" y="3005138"/>
          <p14:tracePt t="128895" x="5991225" y="3005138"/>
          <p14:tracePt t="128902" x="6064250" y="3005138"/>
          <p14:tracePt t="128909" x="6137275" y="3005138"/>
          <p14:tracePt t="128919" x="6219825" y="3005138"/>
          <p14:tracePt t="128925" x="6273800" y="3005138"/>
          <p14:tracePt t="128934" x="6310313" y="3005138"/>
          <p14:tracePt t="128941" x="6356350" y="3013075"/>
          <p14:tracePt t="128949" x="6383338" y="3013075"/>
          <p14:tracePt t="128955" x="6410325" y="3013075"/>
          <p14:tracePt t="128963" x="6446838" y="3013075"/>
          <p14:tracePt t="128971" x="6475413" y="3013075"/>
          <p14:tracePt t="128979" x="6502400" y="3013075"/>
          <p14:tracePt t="128987" x="6529388" y="3013075"/>
          <p14:tracePt t="128995" x="6565900" y="3005138"/>
          <p14:tracePt t="129003" x="6594475" y="2995613"/>
          <p14:tracePt t="129011" x="6630988" y="2986088"/>
          <p14:tracePt t="129019" x="6675438" y="2968625"/>
          <p14:tracePt t="129027" x="6721475" y="2968625"/>
          <p14:tracePt t="129035" x="6777038" y="2968625"/>
          <p14:tracePt t="129044" x="6813550" y="2959100"/>
          <p14:tracePt t="129052" x="6867525" y="2959100"/>
          <p14:tracePt t="129059" x="6931025" y="2959100"/>
          <p14:tracePt t="129068" x="6967538" y="2949575"/>
          <p14:tracePt t="129073" x="7013575" y="2949575"/>
          <p14:tracePt t="129082" x="7050088" y="2949575"/>
          <p14:tracePt t="129089" x="7096125" y="2940050"/>
          <p14:tracePt t="129101" x="7123113" y="2940050"/>
          <p14:tracePt t="129110" x="7150100" y="2940050"/>
          <p14:tracePt t="129117" x="7178675" y="2940050"/>
          <p14:tracePt t="129125" x="7215188" y="2940050"/>
          <p14:tracePt t="129130" x="7242175" y="2940050"/>
          <p14:tracePt t="129137" x="7259638" y="2940050"/>
          <p14:tracePt t="129144" x="7278688" y="2940050"/>
          <p14:tracePt t="129153" x="7288213" y="2940050"/>
          <p14:tracePt t="129169" x="7296150" y="2940050"/>
          <p14:tracePt t="129175" x="7305675" y="2940050"/>
          <p14:tracePt t="129185" x="7315200" y="2940050"/>
          <p14:tracePt t="129199" x="7324725" y="2940050"/>
          <p14:tracePt t="129231" x="7334250" y="2940050"/>
          <p14:tracePt t="130479" x="7342188" y="2940050"/>
          <p14:tracePt t="132163" x="7305675" y="2930525"/>
          <p14:tracePt t="132169" x="7178675" y="2903538"/>
          <p14:tracePt t="132181" x="6977063" y="2867025"/>
          <p14:tracePt t="132182" x="6704013" y="2849563"/>
          <p14:tracePt t="132191" x="6419850" y="2813050"/>
          <p14:tracePt t="132200" x="6154738" y="2813050"/>
          <p14:tracePt t="132207" x="5918200" y="2794000"/>
          <p14:tracePt t="132216" x="5716588" y="2784475"/>
          <p14:tracePt t="132223" x="5507038" y="2730500"/>
          <p14:tracePt t="132233" x="5287963" y="2684463"/>
          <p14:tracePt t="132239" x="5068888" y="2630488"/>
          <p14:tracePt t="132247" x="4821238" y="2574925"/>
          <p14:tracePt t="132255" x="4594225" y="2511425"/>
          <p14:tracePt t="132264" x="4392613" y="2492375"/>
          <p14:tracePt t="132271" x="4192588" y="2474913"/>
          <p14:tracePt t="132279" x="4027488" y="2474913"/>
          <p14:tracePt t="132284" x="3898900" y="2474913"/>
          <p14:tracePt t="132294" x="3771900" y="2484438"/>
          <p14:tracePt t="132301" x="3662363" y="2484438"/>
          <p14:tracePt t="132309" x="3552825" y="2484438"/>
          <p14:tracePt t="132317" x="3479800" y="2484438"/>
          <p14:tracePt t="132325" x="3397250" y="2484438"/>
          <p14:tracePt t="132334" x="3324225" y="2484438"/>
          <p14:tracePt t="132341" x="3287713" y="2484438"/>
          <p14:tracePt t="132349" x="3241675" y="2484438"/>
          <p14:tracePt t="132357" x="3205163" y="2484438"/>
          <p14:tracePt t="132366" x="3168650" y="2474913"/>
          <p14:tracePt t="132373" x="3141663" y="2474913"/>
          <p14:tracePt t="132382" x="3114675" y="2474913"/>
          <p14:tracePt t="132389" x="3068638" y="2474913"/>
          <p14:tracePt t="132395" x="3041650" y="2474913"/>
          <p14:tracePt t="132403" x="3005138" y="2474913"/>
          <p14:tracePt t="132411" x="2959100" y="2474913"/>
          <p14:tracePt t="132419" x="2922588" y="2455863"/>
          <p14:tracePt t="132427" x="2876550" y="2455863"/>
          <p14:tracePt t="132434" x="2840038" y="2447925"/>
          <p14:tracePt t="132443" x="2757488" y="2438400"/>
          <p14:tracePt t="132451" x="2703513" y="2438400"/>
          <p14:tracePt t="132459" x="2630488" y="2419350"/>
          <p14:tracePt t="132467" x="2547938" y="2411413"/>
          <p14:tracePt t="132475" x="2474913" y="2401888"/>
          <p14:tracePt t="132483" x="2411413" y="2382838"/>
          <p14:tracePt t="132491" x="2374900" y="2374900"/>
          <p14:tracePt t="132499" x="2292350" y="2365375"/>
          <p14:tracePt t="132504" x="2255838" y="2355850"/>
          <p14:tracePt t="132513" x="2209800" y="2338388"/>
          <p14:tracePt t="132521" x="2163763" y="2328863"/>
          <p14:tracePt t="132529" x="2136775" y="2328863"/>
          <p14:tracePt t="132537" x="2109788" y="2328863"/>
          <p14:tracePt t="132545" x="2090738" y="2319338"/>
          <p14:tracePt t="132554" x="2073275" y="2319338"/>
          <p14:tracePt t="132561" x="2046288" y="2319338"/>
          <p14:tracePt t="132568" x="2017713" y="2319338"/>
          <p14:tracePt t="132577" x="1973263" y="2319338"/>
          <p14:tracePt t="132585" x="1927225" y="2319338"/>
          <p14:tracePt t="132593" x="1871663" y="2338388"/>
          <p14:tracePt t="132601" x="1827213" y="2346325"/>
          <p14:tracePt t="132607" x="1790700" y="2355850"/>
          <p14:tracePt t="132616" x="1744663" y="2365375"/>
          <p14:tracePt t="132623" x="1717675" y="2374900"/>
          <p14:tracePt t="132633" x="1689100" y="2374900"/>
          <p14:tracePt t="132639" x="1671638" y="2382838"/>
          <p14:tracePt t="132648" x="1662113" y="2382838"/>
          <p14:tracePt t="132655" x="1652588" y="2382838"/>
          <p14:tracePt t="132665" x="1644650" y="2382838"/>
          <p14:tracePt t="132820" x="1644650" y="2392363"/>
          <p14:tracePt t="132843" x="1652588" y="2392363"/>
          <p14:tracePt t="132851" x="1662113" y="2392363"/>
          <p14:tracePt t="132859" x="1689100" y="2401888"/>
          <p14:tracePt t="132867" x="1698625" y="2401888"/>
          <p14:tracePt t="132875" x="1735138" y="2401888"/>
          <p14:tracePt t="132883" x="1762125" y="2401888"/>
          <p14:tracePt t="132891" x="1790700" y="2401888"/>
          <p14:tracePt t="132899" x="1817688" y="2401888"/>
          <p14:tracePt t="132907" x="1844675" y="2401888"/>
          <p14:tracePt t="132915" x="1881188" y="2401888"/>
          <p14:tracePt t="132923" x="1908175" y="2401888"/>
          <p14:tracePt t="132928" x="1936750" y="2401888"/>
          <p14:tracePt t="132937" x="1954213" y="2401888"/>
          <p14:tracePt t="132946" x="1973263" y="2401888"/>
          <p14:tracePt t="132953" x="1990725" y="2401888"/>
          <p14:tracePt t="132961" x="2000250" y="2401888"/>
          <p14:tracePt t="132969" x="2009775" y="2401888"/>
          <p14:tracePt t="132985" x="2017713" y="2411413"/>
          <p14:tracePt t="132994" x="2027238" y="2411413"/>
          <p14:tracePt t="133001" x="2036763" y="2411413"/>
          <p14:tracePt t="133009" x="2054225" y="2411413"/>
          <p14:tracePt t="133017" x="2073275" y="2411413"/>
          <p14:tracePt t="133025" x="2090738" y="2411413"/>
          <p14:tracePt t="133033" x="2119313" y="2411413"/>
          <p14:tracePt t="133039" x="2136775" y="2411413"/>
          <p14:tracePt t="133048" x="2155825" y="2411413"/>
          <p14:tracePt t="133054" x="2173288" y="2411413"/>
          <p14:tracePt t="133063" x="2182813" y="2411413"/>
          <p14:tracePt t="133071" x="2209800" y="2419350"/>
          <p14:tracePt t="133079" x="2236788" y="2419350"/>
          <p14:tracePt t="133087" x="2265363" y="2419350"/>
          <p14:tracePt t="133096" x="2309813" y="2428875"/>
          <p14:tracePt t="133104" x="2346325" y="2428875"/>
          <p14:tracePt t="133111" x="2392363" y="2438400"/>
          <p14:tracePt t="133119" x="2428875" y="2438400"/>
          <p14:tracePt t="133127" x="2474913" y="2438400"/>
          <p14:tracePt t="133135" x="2511425" y="2438400"/>
          <p14:tracePt t="133141" x="2557463" y="2438400"/>
          <p14:tracePt t="133150" x="2593975" y="2438400"/>
          <p14:tracePt t="133157" x="2640013" y="2438400"/>
          <p14:tracePt t="133166" x="2676525" y="2438400"/>
          <p14:tracePt t="133190" x="2794000" y="2419350"/>
          <p14:tracePt t="133201" x="2822575" y="2419350"/>
          <p14:tracePt t="133208" x="2849563" y="2419350"/>
          <p14:tracePt t="133213" x="2876550" y="2411413"/>
          <p14:tracePt t="133223" x="2913063" y="2411413"/>
          <p14:tracePt t="133229" x="2940050" y="2411413"/>
          <p14:tracePt t="133234" x="2968625" y="2411413"/>
          <p14:tracePt t="133243" x="2995613" y="2411413"/>
          <p14:tracePt t="133251" x="3041650" y="2411413"/>
          <p14:tracePt t="133258" x="3078163" y="2411413"/>
          <p14:tracePt t="133267" x="3122613" y="2411413"/>
          <p14:tracePt t="133275" x="3159125" y="2411413"/>
          <p14:tracePt t="133283" x="3205163" y="2411413"/>
          <p14:tracePt t="133291" x="3241675" y="2411413"/>
          <p14:tracePt t="133303" x="3287713" y="2411413"/>
          <p14:tracePt t="133310" x="3324225" y="2419350"/>
          <p14:tracePt t="133315" x="3370263" y="2419350"/>
          <p14:tracePt t="133325" x="3397250" y="2419350"/>
          <p14:tracePt t="133333" x="3424238" y="2419350"/>
          <p14:tracePt t="133338" x="3452813" y="2419350"/>
          <p14:tracePt t="133345" x="3489325" y="2419350"/>
          <p14:tracePt t="133358" x="3516313" y="2419350"/>
          <p14:tracePt t="133362" x="3552825" y="2411413"/>
          <p14:tracePt t="133368" x="3589338" y="2401888"/>
          <p14:tracePt t="133376" x="3616325" y="2392363"/>
          <p14:tracePt t="133385" x="3643313" y="2382838"/>
          <p14:tracePt t="133397" x="3679825" y="2365375"/>
          <p14:tracePt t="133404" x="3708400" y="2365375"/>
          <p14:tracePt t="133414" x="3735388" y="2355850"/>
          <p14:tracePt t="133421" x="3752850" y="2355850"/>
          <p14:tracePt t="133430" x="3771900" y="2346325"/>
          <p14:tracePt t="133434" x="3789363" y="2346325"/>
          <p14:tracePt t="133441" x="3808413" y="2338388"/>
          <p14:tracePt t="133452" x="3835400" y="2338388"/>
          <p14:tracePt t="133456" x="3862388" y="2338388"/>
          <p14:tracePt t="133469" x="3898900" y="2338388"/>
          <p14:tracePt t="133476" x="3927475" y="2328863"/>
          <p14:tracePt t="133482" x="3954463" y="2328863"/>
          <p14:tracePt t="133490" x="3981450" y="2319338"/>
          <p14:tracePt t="133497" x="4027488" y="2319338"/>
          <p14:tracePt t="133507" x="4054475" y="2309813"/>
          <p14:tracePt t="133513" x="4100513" y="2309813"/>
          <p14:tracePt t="133522" x="4127500" y="2309813"/>
          <p14:tracePt t="133531" x="4164013" y="2309813"/>
          <p14:tracePt t="133534" x="4210050" y="2301875"/>
          <p14:tracePt t="133543" x="4256088" y="2301875"/>
          <p14:tracePt t="133551" x="4292600" y="2301875"/>
          <p14:tracePt t="133563" x="4329113" y="2301875"/>
          <p14:tracePt t="133569" x="4375150" y="2301875"/>
          <p14:tracePt t="133577" x="4411663" y="2301875"/>
          <p14:tracePt t="133585" x="4456113" y="2301875"/>
          <p14:tracePt t="133593" x="4511675" y="2301875"/>
          <p14:tracePt t="133601" x="4584700" y="2301875"/>
          <p14:tracePt t="133607" x="4638675" y="2301875"/>
          <p14:tracePt t="133614" x="4721225" y="2282825"/>
          <p14:tracePt t="133622" x="4776788" y="2282825"/>
          <p14:tracePt t="133631" x="4830763" y="2282825"/>
          <p14:tracePt t="133640" x="4895850" y="2273300"/>
          <p14:tracePt t="133647" x="4949825" y="2265363"/>
          <p14:tracePt t="133656" x="4995863" y="2265363"/>
          <p14:tracePt t="133663" x="5032375" y="2265363"/>
          <p14:tracePt t="133670" x="5078413" y="2265363"/>
          <p14:tracePt t="133675" x="5105400" y="2265363"/>
          <p14:tracePt t="133684" x="5141913" y="2265363"/>
          <p14:tracePt t="133691" x="5168900" y="2265363"/>
          <p14:tracePt t="133700" x="5205413" y="2265363"/>
          <p14:tracePt t="133707" x="5241925" y="2265363"/>
          <p14:tracePt t="133715" x="5287963" y="2265363"/>
          <p14:tracePt t="133723" x="5324475" y="2265363"/>
          <p14:tracePt t="133734" x="5370513" y="2265363"/>
          <p14:tracePt t="133741" x="5424488" y="2265363"/>
          <p14:tracePt t="133752" x="5461000" y="2265363"/>
          <p14:tracePt t="133757" x="5516563" y="2273300"/>
          <p14:tracePt t="133767" x="5580063" y="2292350"/>
          <p14:tracePt t="133779" x="5699125" y="2301875"/>
          <p14:tracePt t="133784" x="5735638" y="2309813"/>
          <p14:tracePt t="133792" x="5799138" y="2319338"/>
          <p14:tracePt t="133800" x="5835650" y="2338388"/>
          <p14:tracePt t="133808" x="5881688" y="2346325"/>
          <p14:tracePt t="133817" x="5927725" y="2355850"/>
          <p14:tracePt t="133824" x="5964238" y="2365375"/>
          <p14:tracePt t="133834" x="6008688" y="2365375"/>
          <p14:tracePt t="133841" x="6037263" y="2374900"/>
          <p14:tracePt t="133850" x="6081713" y="2382838"/>
          <p14:tracePt t="133857" x="6118225" y="2392363"/>
          <p14:tracePt t="133865" x="6154738" y="2392363"/>
          <p14:tracePt t="133876" x="6191250" y="2411413"/>
          <p14:tracePt t="133879" x="6219825" y="2411413"/>
          <p14:tracePt t="133887" x="6256338" y="2419350"/>
          <p14:tracePt t="133895" x="6283325" y="2428875"/>
          <p14:tracePt t="133903" x="6310313" y="2438400"/>
          <p14:tracePt t="133912" x="6337300" y="2438400"/>
          <p14:tracePt t="133918" x="6373813" y="2447925"/>
          <p14:tracePt t="133928" x="6402388" y="2455863"/>
          <p14:tracePt t="133935" x="6429375" y="2455863"/>
          <p14:tracePt t="133943" x="6456363" y="2465388"/>
          <p14:tracePt t="133955" x="6492875" y="2465388"/>
          <p14:tracePt t="133962" x="6521450" y="2465388"/>
          <p14:tracePt t="133970" x="6557963" y="2474913"/>
          <p14:tracePt t="133977" x="6602413" y="2474913"/>
          <p14:tracePt t="133982" x="6638925" y="2474913"/>
          <p14:tracePt t="133989" x="6684963" y="2474913"/>
          <p14:tracePt t="133997" x="6721475" y="2474913"/>
          <p14:tracePt t="134008" x="6767513" y="2474913"/>
          <p14:tracePt t="134014" x="6794500" y="2474913"/>
          <p14:tracePt t="134021" x="6840538" y="2465388"/>
          <p14:tracePt t="134029" x="6877050" y="2455863"/>
          <p14:tracePt t="134037" x="6923088" y="2447925"/>
          <p14:tracePt t="134045" x="6950075" y="2438400"/>
          <p14:tracePt t="134053" x="6996113" y="2438400"/>
          <p14:tracePt t="134061" x="7023100" y="2428875"/>
          <p14:tracePt t="134069" x="7040563" y="2419350"/>
          <p14:tracePt t="134077" x="7059613" y="2419350"/>
          <p14:tracePt t="134085" x="7086600" y="2401888"/>
          <p14:tracePt t="134101" x="7142163" y="2382838"/>
          <p14:tracePt t="134109" x="7159625" y="2374900"/>
          <p14:tracePt t="134116" x="7186613" y="2374900"/>
          <p14:tracePt t="134127" x="7205663" y="2365375"/>
          <p14:tracePt t="134134" x="7223125" y="2365375"/>
          <p14:tracePt t="134142" x="7242175" y="2355850"/>
          <p14:tracePt t="134148" x="7251700" y="2346325"/>
          <p14:tracePt t="134155" x="7259638" y="2346325"/>
          <p14:tracePt t="134164" x="7269163" y="2346325"/>
          <p14:tracePt t="134171" x="7269163" y="2338388"/>
          <p14:tracePt t="134181" x="7296150" y="2328863"/>
          <p14:tracePt t="134187" x="7315200" y="2319338"/>
          <p14:tracePt t="134193" x="7351713" y="2309813"/>
          <p14:tracePt t="134201" x="7370763" y="2301875"/>
          <p14:tracePt t="134209" x="7388225" y="2292350"/>
          <p14:tracePt t="134217" x="7407275" y="2273300"/>
          <p14:tracePt t="134229" x="7424738" y="2265363"/>
          <p14:tracePt t="134233" x="7434263" y="2265363"/>
          <p14:tracePt t="134241" x="7443788" y="2265363"/>
          <p14:tracePt t="134265" x="7451725" y="2265363"/>
          <p14:tracePt t="137777" x="7443788" y="2265363"/>
          <p14:tracePt t="137782" x="7415213" y="2265363"/>
          <p14:tracePt t="137792" x="7370763" y="2265363"/>
          <p14:tracePt t="137799" x="7305675" y="2273300"/>
          <p14:tracePt t="137812" x="7223125" y="2282825"/>
          <p14:tracePt t="137818" x="7169150" y="2292350"/>
          <p14:tracePt t="137827" x="7123113" y="2292350"/>
          <p14:tracePt t="137831" x="7086600" y="2309813"/>
          <p14:tracePt t="137839" x="7040563" y="2319338"/>
          <p14:tracePt t="137845" x="6996113" y="2328863"/>
          <p14:tracePt t="137854" x="6959600" y="2328863"/>
          <p14:tracePt t="137861" x="6913563" y="2338388"/>
          <p14:tracePt t="137869" x="6877050" y="2338388"/>
          <p14:tracePt t="137878" x="6831013" y="2346325"/>
          <p14:tracePt t="137885" x="6794500" y="2355850"/>
          <p14:tracePt t="137894" x="6748463" y="2374900"/>
          <p14:tracePt t="137901" x="6684963" y="2382838"/>
          <p14:tracePt t="137909" x="6648450" y="2382838"/>
          <p14:tracePt t="137917" x="6602413" y="2392363"/>
          <p14:tracePt t="137925" x="6565900" y="2392363"/>
          <p14:tracePt t="137934" x="6521450" y="2392363"/>
          <p14:tracePt t="137941" x="6492875" y="2392363"/>
          <p14:tracePt t="137946" x="6465888" y="2392363"/>
          <p14:tracePt t="137955" x="6438900" y="2392363"/>
          <p14:tracePt t="137963" x="6429375" y="2392363"/>
          <p14:tracePt t="137971" x="6419850" y="2382838"/>
          <p14:tracePt t="138530" x="6392863" y="2382838"/>
          <p14:tracePt t="138537" x="6319838" y="2382838"/>
          <p14:tracePt t="138545" x="6210300" y="2401888"/>
          <p14:tracePt t="138554" x="6081713" y="2401888"/>
          <p14:tracePt t="138562" x="5954713" y="2401888"/>
          <p14:tracePt t="138569" x="5826125" y="2401888"/>
          <p14:tracePt t="138578" x="5699125" y="2411413"/>
          <p14:tracePt t="138585" x="5589588" y="2428875"/>
          <p14:tracePt t="138591" x="5497513" y="2428875"/>
          <p14:tracePt t="138599" x="5424488" y="2428875"/>
          <p14:tracePt t="138615" x="5360988" y="2438400"/>
          <p14:tracePt t="138625" x="5278438" y="2447925"/>
          <p14:tracePt t="138634" x="5251450" y="2455863"/>
          <p14:tracePt t="138640" x="5205413" y="2465388"/>
          <p14:tracePt t="138646" x="5159375" y="2484438"/>
          <p14:tracePt t="138655" x="5086350" y="2501900"/>
          <p14:tracePt t="138664" x="5005388" y="2520950"/>
          <p14:tracePt t="138670" x="4913313" y="2528888"/>
          <p14:tracePt t="138680" x="4821238" y="2557463"/>
          <p14:tracePt t="138687" x="4703763" y="2584450"/>
          <p14:tracePt t="138695" x="4611688" y="2601913"/>
          <p14:tracePt t="138700" x="4511675" y="2611438"/>
          <p14:tracePt t="138709" x="4419600" y="2630488"/>
          <p14:tracePt t="138719" x="4310063" y="2638425"/>
          <p14:tracePt t="138725" x="4219575" y="2657475"/>
          <p14:tracePt t="138733" x="4110038" y="2657475"/>
          <p14:tracePt t="138742" x="3990975" y="2667000"/>
          <p14:tracePt t="138748" x="3881438" y="2684463"/>
          <p14:tracePt t="138757" x="3771900" y="2693988"/>
          <p14:tracePt t="138765" x="3662363" y="2711450"/>
          <p14:tracePt t="138773" x="3543300" y="2720975"/>
          <p14:tracePt t="138781" x="3470275" y="2747963"/>
          <p14:tracePt t="138789" x="3387725" y="2767013"/>
          <p14:tracePt t="138795" x="3314700" y="2776538"/>
          <p14:tracePt t="138804" x="3270250" y="2784475"/>
          <p14:tracePt t="138810" x="3232150" y="2794000"/>
          <p14:tracePt t="138819" x="3187700" y="2813050"/>
          <p14:tracePt t="138826" x="3141663" y="2820988"/>
          <p14:tracePt t="138835" x="3114675" y="2830513"/>
          <p14:tracePt t="138843" x="3068638" y="2840038"/>
          <p14:tracePt t="138851" x="3032125" y="2849563"/>
          <p14:tracePt t="138859" x="2949575" y="2867025"/>
          <p14:tracePt t="138867" x="2876550" y="2876550"/>
          <p14:tracePt t="138875" x="2803525" y="2886075"/>
          <p14:tracePt t="138883" x="2740025" y="2903538"/>
          <p14:tracePt t="138891" x="2667000" y="2913063"/>
          <p14:tracePt t="138898" x="2584450" y="2930525"/>
          <p14:tracePt t="138907" x="2511425" y="2930525"/>
          <p14:tracePt t="138912" x="2438400" y="2940050"/>
          <p14:tracePt t="138920" x="2355850" y="2949575"/>
          <p14:tracePt t="138929" x="2282825" y="2968625"/>
          <p14:tracePt t="138937" x="2209800" y="2968625"/>
          <p14:tracePt t="138946" x="2127250" y="2976563"/>
          <p14:tracePt t="138953" x="2054225" y="2976563"/>
          <p14:tracePt t="138961" x="1981200" y="2976563"/>
          <p14:tracePt t="138969" x="1927225" y="2986088"/>
          <p14:tracePt t="138978" x="1863725" y="3005138"/>
          <p14:tracePt t="138985" x="1817688" y="3013075"/>
          <p14:tracePt t="138993" x="1781175" y="3022600"/>
          <p14:tracePt t="139001" x="1735138" y="3032125"/>
          <p14:tracePt t="139009" x="1652588" y="3078163"/>
          <p14:tracePt t="139016" x="1570038" y="3114675"/>
          <p14:tracePt t="139022" x="1479550" y="3141663"/>
          <p14:tracePt t="139030" x="1397000" y="3178175"/>
          <p14:tracePt t="139039" x="1314450" y="3224213"/>
          <p14:tracePt t="139047" x="1270000" y="3260725"/>
          <p14:tracePt t="139054" x="1233488" y="3287713"/>
          <p14:tracePt t="139063" x="1223963" y="3305175"/>
          <p14:tracePt t="139087" x="1223963" y="3314700"/>
          <p14:tracePt t="139345" x="1223963" y="3305175"/>
          <p14:tracePt t="139361" x="1223963" y="3297238"/>
          <p14:tracePt t="139369" x="1233488" y="3287713"/>
          <p14:tracePt t="139377" x="1233488" y="3278188"/>
          <p14:tracePt t="139384" x="1241425" y="3268663"/>
          <p14:tracePt t="139394" x="1241425" y="3260725"/>
          <p14:tracePt t="139409" x="1241425" y="3251200"/>
          <p14:tracePt t="139417" x="1233488" y="3232150"/>
          <p14:tracePt t="139425" x="1214438" y="3224213"/>
          <p14:tracePt t="139432" x="1204913" y="3214688"/>
          <p14:tracePt t="139438" x="1204913" y="3205163"/>
          <p14:tracePt t="139471" x="1204913" y="3195638"/>
          <p14:tracePt t="139479" x="1196975" y="3187700"/>
          <p14:tracePt t="139495" x="1187450" y="3178175"/>
          <p14:tracePt t="139519" x="1177925" y="3178175"/>
          <p14:tracePt t="139527" x="1168400" y="3178175"/>
          <p14:tracePt t="139535" x="1160463" y="3168650"/>
          <p14:tracePt t="139544" x="1150938" y="3168650"/>
          <p14:tracePt t="139548" x="1141413" y="3159125"/>
          <p14:tracePt t="139565" x="1131888" y="3151188"/>
          <p14:tracePt t="139573" x="1123950" y="3151188"/>
          <p14:tracePt t="139581" x="1114425" y="3151188"/>
          <p14:tracePt t="139588" x="1095375" y="3141663"/>
          <p14:tracePt t="139597" x="1077913" y="3141663"/>
          <p14:tracePt t="139605" x="1068388" y="3141663"/>
          <p14:tracePt t="139613" x="1058863" y="3141663"/>
          <p14:tracePt t="139621" x="1050925" y="3141663"/>
          <p14:tracePt t="139629" x="1041400" y="3141663"/>
          <p14:tracePt t="139637" x="1022350" y="3141663"/>
          <p14:tracePt t="139643" x="1004888" y="3141663"/>
          <p14:tracePt t="139651" x="985838" y="3151188"/>
          <p14:tracePt t="139660" x="968375" y="3151188"/>
          <p14:tracePt t="139671" x="941388" y="3159125"/>
          <p14:tracePt t="139680" x="922338" y="3159125"/>
          <p14:tracePt t="139687" x="904875" y="3159125"/>
          <p14:tracePt t="139695" x="876300" y="3168650"/>
          <p14:tracePt t="139702" x="858838" y="3178175"/>
          <p14:tracePt t="139708" x="839788" y="3187700"/>
          <p14:tracePt t="139715" x="831850" y="3187700"/>
          <p14:tracePt t="139723" x="822325" y="3195638"/>
          <p14:tracePt t="139731" x="812800" y="3195638"/>
          <p14:tracePt t="139739" x="803275" y="3205163"/>
          <p14:tracePt t="139746" x="793750" y="3205163"/>
          <p14:tracePt t="139759" x="785813" y="3214688"/>
          <p14:tracePt t="139765" x="776288" y="3224213"/>
          <p14:tracePt t="139773" x="766763" y="3224213"/>
          <p14:tracePt t="139778" x="757238" y="3232150"/>
          <p14:tracePt t="139786" x="749300" y="3232150"/>
          <p14:tracePt t="139805" x="739775" y="3232150"/>
          <p14:tracePt t="155916" x="712788" y="3178175"/>
          <p14:tracePt t="155923" x="684213" y="3095625"/>
          <p14:tracePt t="155928" x="657225" y="3013075"/>
          <p14:tracePt t="155937" x="630238" y="2940050"/>
          <p14:tracePt t="155945" x="593725" y="2857500"/>
          <p14:tracePt t="155953" x="566738" y="2757488"/>
          <p14:tracePt t="155961" x="520700" y="2674938"/>
          <p14:tracePt t="155969" x="493713" y="2565400"/>
          <p14:tracePt t="155977" x="447675" y="2447925"/>
          <p14:tracePt t="155985" x="420688" y="2338388"/>
          <p14:tracePt t="155993" x="384175" y="2236788"/>
          <p14:tracePt t="156001" x="355600" y="2127250"/>
          <p14:tracePt t="156008" x="328613" y="2027238"/>
          <p14:tracePt t="156018" x="301625" y="1935163"/>
          <p14:tracePt t="156025" x="282575" y="1835150"/>
          <p14:tracePt t="156031" x="255588" y="1762125"/>
          <p14:tracePt t="156039" x="228600" y="1662113"/>
          <p14:tracePt t="156048" x="192088" y="1570038"/>
          <p14:tracePt t="156054" x="165100" y="1470025"/>
          <p14:tracePt t="156063" x="119063" y="1370013"/>
          <p14:tracePt t="156071" x="73025" y="1260475"/>
          <p14:tracePt t="156079" x="36513" y="1141413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DDAD6B-7AD9-4D85-B994-0E01C0C9F1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10"/>
            <a:ext cx="12192000" cy="686041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532933F-FBCA-4FE9-954C-4AAB7D0720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282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874"/>
    </mc:Choice>
    <mc:Fallback>
      <p:transition spd="slow" advTm="59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13">
            <a:extLst>
              <a:ext uri="{FF2B5EF4-FFF2-40B4-BE49-F238E27FC236}">
                <a16:creationId xmlns:a16="http://schemas.microsoft.com/office/drawing/2014/main" id="{C0368C96-AF46-45FE-8420-ACB666C4025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4C037E0-9275-4A57-9BCB-5EF7203A17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03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889"/>
    </mc:Choice>
    <mc:Fallback>
      <p:transition spd="slow" advTm="608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10" x="9525" y="1927225"/>
          <p14:tracePt t="5324" x="19050" y="1927225"/>
          <p14:tracePt t="5332" x="26988" y="1927225"/>
          <p14:tracePt t="5340" x="36513" y="1927225"/>
          <p14:tracePt t="5348" x="46038" y="1927225"/>
          <p14:tracePt t="5366" x="109538" y="1935163"/>
          <p14:tracePt t="5372" x="136525" y="1954213"/>
          <p14:tracePt t="5380" x="182563" y="1963738"/>
          <p14:tracePt t="5388" x="209550" y="1963738"/>
          <p14:tracePt t="5396" x="238125" y="1973263"/>
          <p14:tracePt t="5404" x="246063" y="1981200"/>
          <p14:tracePt t="5413" x="255588" y="1981200"/>
          <p14:tracePt t="5420" x="265113" y="1990725"/>
          <p14:tracePt t="5428" x="274638" y="1990725"/>
          <p14:tracePt t="5442" x="282575" y="1990725"/>
          <p14:tracePt t="5450" x="282575" y="2000250"/>
          <p14:tracePt t="5458" x="292100" y="2009775"/>
          <p14:tracePt t="5466" x="319088" y="2027238"/>
          <p14:tracePt t="5474" x="338138" y="2054225"/>
          <p14:tracePt t="5482" x="374650" y="2082800"/>
          <p14:tracePt t="5490" x="392113" y="2100263"/>
          <p14:tracePt t="5498" x="411163" y="2109788"/>
          <p14:tracePt t="5506" x="420688" y="2119313"/>
          <p14:tracePt t="5514" x="428625" y="2127250"/>
          <p14:tracePt t="5727" x="428625" y="2119313"/>
          <p14:tracePt t="5734" x="420688" y="2109788"/>
          <p14:tracePt t="5742" x="420688" y="2100263"/>
          <p14:tracePt t="5756" x="411163" y="2090738"/>
          <p14:tracePt t="5969" x="401638" y="2100263"/>
          <p14:tracePt t="5976" x="401638" y="2109788"/>
          <p14:tracePt t="5984" x="401638" y="2127250"/>
          <p14:tracePt t="6000" x="401638" y="2136775"/>
          <p14:tracePt t="6008" x="401638" y="2155825"/>
          <p14:tracePt t="6016" x="401638" y="2173288"/>
          <p14:tracePt t="6024" x="401638" y="2200275"/>
          <p14:tracePt t="6032" x="401638" y="2228850"/>
          <p14:tracePt t="6040" x="401638" y="2265363"/>
          <p14:tracePt t="6048" x="401638" y="2292350"/>
          <p14:tracePt t="6056" x="401638" y="2319338"/>
          <p14:tracePt t="6062" x="401638" y="2338388"/>
          <p14:tracePt t="6070" x="401638" y="2365375"/>
          <p14:tracePt t="6084" x="401638" y="2392363"/>
          <p14:tracePt t="6089" x="401638" y="2428875"/>
          <p14:tracePt t="6095" x="401638" y="2455863"/>
          <p14:tracePt t="6105" x="401638" y="2484438"/>
          <p14:tracePt t="6110" x="411163" y="2538413"/>
          <p14:tracePt t="6118" x="420688" y="2584450"/>
          <p14:tracePt t="6127" x="420688" y="2611438"/>
          <p14:tracePt t="6133" x="428625" y="2638425"/>
          <p14:tracePt t="6142" x="428625" y="2657475"/>
          <p14:tracePt t="6150" x="428625" y="2684463"/>
          <p14:tracePt t="6158" x="438150" y="2720975"/>
          <p14:tracePt t="6166" x="438150" y="2740025"/>
          <p14:tracePt t="6174" x="447675" y="2767013"/>
          <p14:tracePt t="6180" x="447675" y="2794000"/>
          <p14:tracePt t="6188" x="457200" y="2813050"/>
          <p14:tracePt t="6196" x="465138" y="2849563"/>
          <p14:tracePt t="6204" x="474663" y="2876550"/>
          <p14:tracePt t="6212" x="484188" y="2903538"/>
          <p14:tracePt t="6224" x="493713" y="2930525"/>
          <p14:tracePt t="6232" x="511175" y="2968625"/>
          <p14:tracePt t="6241" x="520700" y="2995613"/>
          <p14:tracePt t="6249" x="520700" y="3022600"/>
          <p14:tracePt t="6254" x="530225" y="3049588"/>
          <p14:tracePt t="6260" x="538163" y="3086100"/>
          <p14:tracePt t="6268" x="547688" y="3114675"/>
          <p14:tracePt t="6273" x="557213" y="3132138"/>
          <p14:tracePt t="6282" x="557213" y="3151188"/>
          <p14:tracePt t="6290" x="566738" y="3168650"/>
          <p14:tracePt t="6297" x="566738" y="3187700"/>
          <p14:tracePt t="6306" x="574675" y="3195638"/>
          <p14:tracePt t="6314" x="574675" y="3214688"/>
          <p14:tracePt t="6328" x="584200" y="3224213"/>
          <p14:tracePt t="6335" x="584200" y="3232150"/>
          <p14:tracePt t="6342" x="593725" y="3251200"/>
          <p14:tracePt t="6349" x="593725" y="3287713"/>
          <p14:tracePt t="6354" x="603250" y="3305175"/>
          <p14:tracePt t="6362" x="603250" y="3324225"/>
          <p14:tracePt t="6370" x="603250" y="3351213"/>
          <p14:tracePt t="6378" x="603250" y="3360738"/>
          <p14:tracePt t="6383" x="603250" y="3370263"/>
          <p14:tracePt t="6392" x="611188" y="3378200"/>
          <p14:tracePt t="6400" x="611188" y="3387725"/>
          <p14:tracePt t="6408" x="611188" y="3397250"/>
          <p14:tracePt t="6416" x="611188" y="3414713"/>
          <p14:tracePt t="6424" x="611188" y="3443288"/>
          <p14:tracePt t="6432" x="611188" y="3460750"/>
          <p14:tracePt t="6440" x="611188" y="3487738"/>
          <p14:tracePt t="6447" x="611188" y="3516313"/>
          <p14:tracePt t="6456" x="611188" y="3533775"/>
          <p14:tracePt t="6464" x="611188" y="3560763"/>
          <p14:tracePt t="6472" x="611188" y="3579813"/>
          <p14:tracePt t="6480" x="611188" y="3589338"/>
          <p14:tracePt t="6488" x="611188" y="3606800"/>
          <p14:tracePt t="6494" x="611188" y="3616325"/>
          <p14:tracePt t="6502" x="611188" y="3625850"/>
          <p14:tracePt t="6510" x="611188" y="3633788"/>
          <p14:tracePt t="6528" x="611188" y="3643313"/>
          <p14:tracePt t="6533" x="611188" y="3662363"/>
          <p14:tracePt t="6542" x="611188" y="3670300"/>
          <p14:tracePt t="6549" x="611188" y="3679825"/>
          <p14:tracePt t="6558" x="611188" y="3698875"/>
          <p14:tracePt t="6566" x="611188" y="3706813"/>
          <p14:tracePt t="6575" x="603250" y="3716338"/>
          <p14:tracePt t="6582" x="603250" y="3725863"/>
          <p14:tracePt t="6591" x="603250" y="3735388"/>
          <p14:tracePt t="6601" x="593725" y="3743325"/>
          <p14:tracePt t="6608" x="593725" y="3752850"/>
          <p14:tracePt t="6612" x="593725" y="3762375"/>
          <p14:tracePt t="6620" x="593725" y="3771900"/>
          <p14:tracePt t="6641" x="593725" y="3779838"/>
          <p14:tracePt t="6646" x="584200" y="3789363"/>
          <p14:tracePt t="6652" x="584200" y="3798888"/>
          <p14:tracePt t="6661" x="584200" y="3808413"/>
          <p14:tracePt t="6668" x="584200" y="3816350"/>
          <p14:tracePt t="6689" x="584200" y="3825875"/>
          <p14:tracePt t="6692" x="574675" y="3835400"/>
          <p14:tracePt t="6697" x="574675" y="3844925"/>
          <p14:tracePt t="6709" x="574675" y="3852863"/>
          <p14:tracePt t="6716" x="574675" y="3862388"/>
          <p14:tracePt t="6722" x="566738" y="3871913"/>
          <p14:tracePt t="6738" x="566738" y="3881438"/>
          <p14:tracePt t="6749" x="566738" y="3889375"/>
          <p14:tracePt t="6758" x="566738" y="3898900"/>
          <p14:tracePt t="6764" x="566738" y="3908425"/>
          <p14:tracePt t="6778" x="566738" y="3917950"/>
          <p14:tracePt t="6795" x="566738" y="3927475"/>
          <p14:tracePt t="6824" x="566738" y="3935413"/>
          <p14:tracePt t="6935" x="574675" y="3935413"/>
          <p14:tracePt t="6942" x="584200" y="3944938"/>
          <p14:tracePt t="6954" x="593725" y="3944938"/>
          <p14:tracePt t="6961" x="603250" y="3944938"/>
          <p14:tracePt t="6969" x="611188" y="3944938"/>
          <p14:tracePt t="6982" x="620713" y="3944938"/>
          <p14:tracePt t="7002" x="639763" y="3944938"/>
          <p14:tracePt t="7017" x="647700" y="3944938"/>
          <p14:tracePt t="7053" x="647700" y="3935413"/>
          <p14:tracePt t="10005" x="630238" y="3935413"/>
          <p14:tracePt t="10012" x="620713" y="3935413"/>
          <p14:tracePt t="10020" x="611188" y="3935413"/>
          <p14:tracePt t="10041" x="603250" y="3935413"/>
          <p14:tracePt t="10044" x="593725" y="3935413"/>
          <p14:tracePt t="10051" x="584200" y="3935413"/>
          <p14:tracePt t="10061" x="574675" y="3935413"/>
          <p14:tracePt t="10068" x="566738" y="3935413"/>
          <p14:tracePt t="10076" x="557213" y="3935413"/>
          <p14:tracePt t="10093" x="547688" y="3935413"/>
          <p14:tracePt t="10108" x="538163" y="3935413"/>
          <p14:tracePt t="10127" x="530225" y="3935413"/>
          <p14:tracePt t="10142" x="520700" y="3935413"/>
          <p14:tracePt t="10149" x="511175" y="3935413"/>
          <p14:tracePt t="10157" x="501650" y="3935413"/>
          <p14:tracePt t="10170" x="493713" y="3935413"/>
          <p14:tracePt t="10178" x="484188" y="3935413"/>
          <p14:tracePt t="10194" x="474663" y="3935413"/>
          <p14:tracePt t="10264" x="465138" y="3935413"/>
          <p14:tracePt t="10287" x="457200" y="3935413"/>
          <p14:tracePt t="10342" x="447675" y="3927475"/>
          <p14:tracePt t="10350" x="447675" y="3917950"/>
          <p14:tracePt t="10358" x="447675" y="3908425"/>
          <p14:tracePt t="10366" x="438150" y="3898900"/>
          <p14:tracePt t="10374" x="428625" y="3889375"/>
          <p14:tracePt t="10381" x="428625" y="3881438"/>
          <p14:tracePt t="10389" x="420688" y="3881438"/>
          <p14:tracePt t="10398" x="420688" y="3871913"/>
          <p14:tracePt t="10407" x="411163" y="3862388"/>
          <p14:tracePt t="10413" x="401638" y="3844925"/>
          <p14:tracePt t="10419" x="392113" y="3825875"/>
          <p14:tracePt t="10427" x="384175" y="3808413"/>
          <p14:tracePt t="10436" x="374650" y="3789363"/>
          <p14:tracePt t="10444" x="365125" y="3762375"/>
          <p14:tracePt t="10452" x="355600" y="3743325"/>
          <p14:tracePt t="10461" x="347663" y="3706813"/>
          <p14:tracePt t="10468" x="347663" y="3679825"/>
          <p14:tracePt t="10476" x="338138" y="3662363"/>
          <p14:tracePt t="10484" x="338138" y="3633788"/>
          <p14:tracePt t="10493" x="338138" y="3606800"/>
          <p14:tracePt t="10500" x="328613" y="3570288"/>
          <p14:tracePt t="10509" x="328613" y="3543300"/>
          <p14:tracePt t="10516" x="319088" y="3516313"/>
          <p14:tracePt t="10524" x="319088" y="3487738"/>
          <p14:tracePt t="10532" x="319088" y="3451225"/>
          <p14:tracePt t="10537" x="311150" y="3424238"/>
          <p14:tracePt t="10546" x="311150" y="3387725"/>
          <p14:tracePt t="10554" x="301625" y="3351213"/>
          <p14:tracePt t="10562" x="301625" y="3324225"/>
          <p14:tracePt t="10570" x="282575" y="3297238"/>
          <p14:tracePt t="10578" x="282575" y="3268663"/>
          <p14:tracePt t="10587" x="274638" y="3232150"/>
          <p14:tracePt t="10594" x="274638" y="3205163"/>
          <p14:tracePt t="10602" x="274638" y="3178175"/>
          <p14:tracePt t="10610" x="265113" y="3151188"/>
          <p14:tracePt t="10618" x="265113" y="3132138"/>
          <p14:tracePt t="10626" x="265113" y="3114675"/>
          <p14:tracePt t="10632" x="265113" y="3086100"/>
          <p14:tracePt t="10641" x="265113" y="3049588"/>
          <p14:tracePt t="10647" x="265113" y="3022600"/>
          <p14:tracePt t="10656" x="255588" y="2995613"/>
          <p14:tracePt t="10663" x="255588" y="2968625"/>
          <p14:tracePt t="10672" x="255588" y="2949575"/>
          <p14:tracePt t="10680" x="255588" y="2922588"/>
          <p14:tracePt t="10688" x="255588" y="2903538"/>
          <p14:tracePt t="10696" x="255588" y="2867025"/>
          <p14:tracePt t="10704" x="255588" y="2849563"/>
          <p14:tracePt t="10712" x="255588" y="2820988"/>
          <p14:tracePt t="10720" x="255588" y="2803525"/>
          <p14:tracePt t="10728" x="255588" y="2784475"/>
          <p14:tracePt t="10742" x="255588" y="2767013"/>
          <p14:tracePt t="10750" x="255588" y="2747963"/>
          <p14:tracePt t="10760" x="255588" y="2730500"/>
          <p14:tracePt t="10766" x="265113" y="2711450"/>
          <p14:tracePt t="10775" x="274638" y="2684463"/>
          <p14:tracePt t="10781" x="282575" y="2647950"/>
          <p14:tracePt t="10790" x="282575" y="2620963"/>
          <p14:tracePt t="10798" x="292100" y="2593975"/>
          <p14:tracePt t="10806" x="301625" y="2557463"/>
          <p14:tracePt t="10813" x="319088" y="2528888"/>
          <p14:tracePt t="10822" x="328613" y="2501900"/>
          <p14:tracePt t="10830" x="328613" y="2484438"/>
          <p14:tracePt t="10838" x="338138" y="2465388"/>
          <p14:tracePt t="10844" x="347663" y="2455863"/>
          <p14:tracePt t="10852" x="347663" y="2438400"/>
          <p14:tracePt t="10860" x="355600" y="2428875"/>
          <p14:tracePt t="10868" x="355600" y="2419350"/>
          <p14:tracePt t="10879" x="365125" y="2419350"/>
          <p14:tracePt t="10888" x="374650" y="2411413"/>
          <p14:tracePt t="10896" x="384175" y="2401888"/>
          <p14:tracePt t="10902" x="392113" y="2382838"/>
          <p14:tracePt t="10908" x="411163" y="2365375"/>
          <p14:tracePt t="10916" x="420688" y="2346325"/>
          <p14:tracePt t="10929" x="428625" y="2338388"/>
          <p14:tracePt t="10934" x="438150" y="2319338"/>
          <p14:tracePt t="10939" x="447675" y="2301875"/>
          <p14:tracePt t="10948" x="457200" y="2292350"/>
          <p14:tracePt t="10954" x="457200" y="2282825"/>
          <p14:tracePt t="10970" x="457200" y="2273300"/>
          <p14:tracePt t="10978" x="465138" y="2273300"/>
          <p14:tracePt t="10994" x="465138" y="2265363"/>
          <p14:tracePt t="11024" x="465138" y="2255838"/>
          <p14:tracePt t="11042" x="465138" y="2246313"/>
          <p14:tracePt t="11057" x="465138" y="2236788"/>
          <p14:tracePt t="11104" x="465138" y="2228850"/>
          <p14:tracePt t="11131" x="465138" y="2219325"/>
          <p14:tracePt t="11138" x="465138" y="2209800"/>
          <p14:tracePt t="11143" x="465138" y="2200275"/>
          <p14:tracePt t="11152" x="465138" y="2192338"/>
          <p14:tracePt t="11159" x="465138" y="2182813"/>
          <p14:tracePt t="11166" x="465138" y="2173288"/>
          <p14:tracePt t="11186" x="465138" y="2163763"/>
          <p14:tracePt t="11201" x="465138" y="2155825"/>
          <p14:tracePt t="11230" x="465138" y="2146300"/>
          <p14:tracePt t="17802" x="465138" y="2155825"/>
          <p14:tracePt t="17810" x="457200" y="2173288"/>
          <p14:tracePt t="17818" x="457200" y="2192338"/>
          <p14:tracePt t="17826" x="457200" y="2219325"/>
          <p14:tracePt t="17834" x="447675" y="2228850"/>
          <p14:tracePt t="17842" x="447675" y="2236788"/>
          <p14:tracePt t="17853" x="447675" y="2246313"/>
          <p14:tracePt t="17858" x="447675" y="2255838"/>
          <p14:tracePt t="17866" x="447675" y="2265363"/>
          <p14:tracePt t="17874" x="447675" y="2273300"/>
          <p14:tracePt t="17882" x="447675" y="2282825"/>
          <p14:tracePt t="17890" x="438150" y="2292350"/>
          <p14:tracePt t="17904" x="438150" y="2301875"/>
          <p14:tracePt t="17912" x="438150" y="2309813"/>
          <p14:tracePt t="17944" x="438150" y="2319338"/>
          <p14:tracePt t="18157" x="438150" y="2328863"/>
          <p14:tracePt t="18163" x="438150" y="2338388"/>
          <p14:tracePt t="18292" x="447675" y="2338388"/>
          <p14:tracePt t="18314" x="457200" y="2328863"/>
          <p14:tracePt t="18319" x="457200" y="2319338"/>
          <p14:tracePt t="18327" x="465138" y="2309813"/>
          <p14:tracePt t="18337" x="474663" y="2301875"/>
          <p14:tracePt t="18344" x="484188" y="2301875"/>
          <p14:tracePt t="18355" x="493713" y="2292350"/>
          <p14:tracePt t="18359" x="501650" y="2282825"/>
          <p14:tracePt t="18368" x="511175" y="2273300"/>
          <p14:tracePt t="18457" x="538163" y="2273300"/>
          <p14:tracePt t="18462" x="557213" y="2273300"/>
          <p14:tracePt t="18471" x="566738" y="2273300"/>
          <p14:tracePt t="18477" x="574675" y="2273300"/>
          <p14:tracePt t="18487" x="584200" y="2282825"/>
          <p14:tracePt t="18683" x="566738" y="2282825"/>
          <p14:tracePt t="18689" x="557213" y="2282825"/>
          <p14:tracePt t="18698" x="547688" y="2273300"/>
          <p14:tracePt t="18706" x="538163" y="2273300"/>
          <p14:tracePt t="18722" x="530225" y="2273300"/>
          <p14:tracePt t="18730" x="520700" y="2265363"/>
          <p14:tracePt t="18738" x="511175" y="2265363"/>
          <p14:tracePt t="18743" x="501650" y="2265363"/>
          <p14:tracePt t="18752" x="493713" y="2255838"/>
          <p14:tracePt t="18764" x="484188" y="2255838"/>
          <p14:tracePt t="18768" x="484188" y="2246313"/>
          <p14:tracePt t="18776" x="474663" y="2246313"/>
          <p14:tracePt t="18784" x="465138" y="2236788"/>
          <p14:tracePt t="18792" x="457200" y="2236788"/>
          <p14:tracePt t="18800" x="447675" y="2236788"/>
          <p14:tracePt t="18824" x="438150" y="2236788"/>
          <p14:tracePt t="18886" x="428625" y="2236788"/>
          <p14:tracePt t="18902" x="420688" y="2246313"/>
          <p14:tracePt t="18910" x="411163" y="2255838"/>
          <p14:tracePt t="18917" x="401638" y="2273300"/>
          <p14:tracePt t="18926" x="392113" y="2301875"/>
          <p14:tracePt t="18937" x="384175" y="2319338"/>
          <p14:tracePt t="18945" x="374650" y="2355850"/>
          <p14:tracePt t="18957" x="355600" y="2419350"/>
          <p14:tracePt t="18965" x="338138" y="2465388"/>
          <p14:tracePt t="18972" x="338138" y="2520950"/>
          <p14:tracePt t="18980" x="328613" y="2584450"/>
          <p14:tracePt t="18988" x="328613" y="2657475"/>
          <p14:tracePt t="18996" x="328613" y="2693988"/>
          <p14:tracePt t="19004" x="328613" y="2740025"/>
          <p14:tracePt t="19011" x="328613" y="2776538"/>
          <p14:tracePt t="19021" x="328613" y="2820988"/>
          <p14:tracePt t="19028" x="328613" y="2849563"/>
          <p14:tracePt t="19041" x="328613" y="2876550"/>
          <p14:tracePt t="19056" x="328613" y="2959100"/>
          <p14:tracePt t="19058" x="328613" y="2995613"/>
          <p14:tracePt t="19066" x="328613" y="3022600"/>
          <p14:tracePt t="19073" x="338138" y="3059113"/>
          <p14:tracePt t="19082" x="338138" y="3095625"/>
          <p14:tracePt t="19090" x="347663" y="3122613"/>
          <p14:tracePt t="19098" x="347663" y="3151188"/>
          <p14:tracePt t="19106" x="347663" y="3178175"/>
          <p14:tracePt t="19114" x="347663" y="3195638"/>
          <p14:tracePt t="19122" x="365125" y="3224213"/>
          <p14:tracePt t="19135" x="365125" y="3260725"/>
          <p14:tracePt t="19142" x="374650" y="3287713"/>
          <p14:tracePt t="19150" x="384175" y="3314700"/>
          <p14:tracePt t="19155" x="384175" y="3341688"/>
          <p14:tracePt t="19160" x="392113" y="3378200"/>
          <p14:tracePt t="19168" x="392113" y="3406775"/>
          <p14:tracePt t="19176" x="392113" y="3433763"/>
          <p14:tracePt t="19187" x="401638" y="3479800"/>
          <p14:tracePt t="19196" x="401638" y="3506788"/>
          <p14:tracePt t="19203" x="411163" y="3533775"/>
          <p14:tracePt t="19208" x="420688" y="3570288"/>
          <p14:tracePt t="19216" x="420688" y="3597275"/>
          <p14:tracePt t="19227" x="420688" y="3625850"/>
          <p14:tracePt t="19232" x="428625" y="3652838"/>
          <p14:tracePt t="19239" x="438150" y="3670300"/>
          <p14:tracePt t="19247" x="447675" y="3706813"/>
          <p14:tracePt t="19257" x="447675" y="3735388"/>
          <p14:tracePt t="19268" x="457200" y="3752850"/>
          <p14:tracePt t="19273" x="465138" y="3771900"/>
          <p14:tracePt t="19277" x="484188" y="3789363"/>
          <p14:tracePt t="19291" x="493713" y="3808413"/>
          <p14:tracePt t="19296" x="493713" y="3816350"/>
          <p14:tracePt t="19302" x="493713" y="3825875"/>
          <p14:tracePt t="19310" x="493713" y="3835400"/>
          <p14:tracePt t="19319" x="501650" y="3844925"/>
          <p14:tracePt t="19325" x="501650" y="3852863"/>
          <p14:tracePt t="19334" x="501650" y="3862388"/>
          <p14:tracePt t="19342" x="501650" y="3871913"/>
          <p14:tracePt t="19350" x="511175" y="3889375"/>
          <p14:tracePt t="19358" x="520700" y="3898900"/>
          <p14:tracePt t="19366" x="520700" y="3917950"/>
          <p14:tracePt t="19373" x="530225" y="3935413"/>
          <p14:tracePt t="19389" x="530225" y="3944938"/>
          <p14:tracePt t="19396" x="530225" y="3954463"/>
          <p14:tracePt t="19404" x="530225" y="3963988"/>
          <p14:tracePt t="19421" x="538163" y="3971925"/>
          <p14:tracePt t="19444" x="538163" y="3981450"/>
          <p14:tracePt t="19468" x="538163" y="3990975"/>
          <p14:tracePt t="19813" x="547688" y="3990975"/>
          <p14:tracePt t="19832" x="566738" y="4000500"/>
          <p14:tracePt t="19838" x="584200" y="4000500"/>
          <p14:tracePt t="19853" x="593725" y="4000500"/>
          <p14:tracePt t="19860" x="611188" y="4000500"/>
          <p14:tracePt t="19870" x="620713" y="4000500"/>
          <p14:tracePt t="19876" x="630238" y="4000500"/>
          <p14:tracePt t="19884" x="639763" y="4000500"/>
          <p14:tracePt t="19901" x="647700" y="4008438"/>
          <p14:tracePt t="20868" x="647700" y="4000500"/>
          <p14:tracePt t="20874" x="639763" y="3990975"/>
          <p14:tracePt t="20880" x="630238" y="3971925"/>
          <p14:tracePt t="20888" x="620713" y="3954463"/>
          <p14:tracePt t="20896" x="620713" y="3927475"/>
          <p14:tracePt t="20904" x="611188" y="3889375"/>
          <p14:tracePt t="20912" x="611188" y="3862388"/>
          <p14:tracePt t="20920" x="603250" y="3835400"/>
          <p14:tracePt t="20928" x="603250" y="3816350"/>
          <p14:tracePt t="20938" x="603250" y="3789363"/>
          <p14:tracePt t="20944" x="593725" y="3762375"/>
          <p14:tracePt t="20952" x="593725" y="3743325"/>
          <p14:tracePt t="20960" x="593725" y="3725863"/>
          <p14:tracePt t="20968" x="593725" y="3706813"/>
          <p14:tracePt t="20974" x="593725" y="3689350"/>
          <p14:tracePt t="20988" x="593725" y="3670300"/>
          <p14:tracePt t="20994" x="593725" y="3652838"/>
          <p14:tracePt t="21002" x="593725" y="3633788"/>
          <p14:tracePt t="21009" x="593725" y="3616325"/>
          <p14:tracePt t="21014" x="593725" y="3597275"/>
          <p14:tracePt t="21022" x="593725" y="3579813"/>
          <p14:tracePt t="21035" x="593725" y="3570288"/>
          <p14:tracePt t="21038" x="593725" y="3560763"/>
          <p14:tracePt t="21046" x="593725" y="3552825"/>
          <p14:tracePt t="21054" x="593725" y="3543300"/>
          <p14:tracePt t="21062" x="593725" y="3533775"/>
          <p14:tracePt t="21070" x="593725" y="3524250"/>
          <p14:tracePt t="21075" x="593725" y="3516313"/>
          <p14:tracePt t="21092" x="593725" y="3506788"/>
          <p14:tracePt t="21101" x="593725" y="3497263"/>
          <p14:tracePt t="21108" x="593725" y="3487738"/>
          <p14:tracePt t="21116" x="593725" y="3479800"/>
          <p14:tracePt t="21124" x="593725" y="3470275"/>
          <p14:tracePt t="21132" x="593725" y="3460750"/>
          <p14:tracePt t="21148" x="593725" y="3451225"/>
          <p14:tracePt t="21156" x="593725" y="3443288"/>
          <p14:tracePt t="21168" x="593725" y="3433763"/>
          <p14:tracePt t="21176" x="593725" y="3424238"/>
          <p14:tracePt t="21361" x="603250" y="3414713"/>
          <p14:tracePt t="21376" x="611188" y="3406775"/>
          <p14:tracePt t="21384" x="620713" y="3406775"/>
          <p14:tracePt t="21389" x="630238" y="3397250"/>
          <p14:tracePt t="21398" x="639763" y="3397250"/>
          <p14:tracePt t="21406" x="657225" y="3387725"/>
          <p14:tracePt t="21414" x="676275" y="3378200"/>
          <p14:tracePt t="21422" x="703263" y="3370263"/>
          <p14:tracePt t="21430" x="720725" y="3360738"/>
          <p14:tracePt t="21438" x="739775" y="3360738"/>
          <p14:tracePt t="21446" x="757238" y="3351213"/>
          <p14:tracePt t="21455" x="776288" y="3351213"/>
          <p14:tracePt t="21464" x="785813" y="3341688"/>
          <p14:tracePt t="21470" x="793750" y="3341688"/>
          <p14:tracePt t="21482" x="803275" y="3333750"/>
          <p14:tracePt t="21488" x="822325" y="3324225"/>
          <p14:tracePt t="21493" x="839788" y="3324225"/>
          <p14:tracePt t="21500" x="868363" y="3314700"/>
          <p14:tracePt t="21508" x="904875" y="3305175"/>
          <p14:tracePt t="21516" x="931863" y="3305175"/>
          <p14:tracePt t="21524" x="958850" y="3297238"/>
          <p14:tracePt t="21532" x="1004888" y="3287713"/>
          <p14:tracePt t="21539" x="1041400" y="3287713"/>
          <p14:tracePt t="21552" x="1087438" y="3268663"/>
          <p14:tracePt t="21562" x="1114425" y="3268663"/>
          <p14:tracePt t="21567" x="1141413" y="3268663"/>
          <p14:tracePt t="21572" x="1177925" y="3268663"/>
          <p14:tracePt t="21580" x="1204913" y="3268663"/>
          <p14:tracePt t="21588" x="1214438" y="3268663"/>
          <p14:tracePt t="21604" x="1223963" y="3268663"/>
          <p14:tracePt t="21609" x="1233488" y="3268663"/>
          <p14:tracePt t="21622" x="1241425" y="3268663"/>
          <p14:tracePt t="21629" x="1250950" y="3268663"/>
          <p14:tracePt t="21639" x="1277938" y="3268663"/>
          <p14:tracePt t="21644" x="1306513" y="3268663"/>
          <p14:tracePt t="21650" x="1343025" y="3268663"/>
          <p14:tracePt t="21658" x="1379538" y="3268663"/>
          <p14:tracePt t="21666" x="1416050" y="3260725"/>
          <p14:tracePt t="21674" x="1460500" y="3260725"/>
          <p14:tracePt t="21682" x="1516063" y="3260725"/>
          <p14:tracePt t="21690" x="1570038" y="3260725"/>
          <p14:tracePt t="21698" x="1606550" y="3260725"/>
          <p14:tracePt t="21703" x="1652588" y="3260725"/>
          <p14:tracePt t="21717" x="1689100" y="3260725"/>
          <p14:tracePt t="21724" x="1725613" y="3260725"/>
          <p14:tracePt t="21731" x="1754188" y="3260725"/>
          <p14:tracePt t="21736" x="1771650" y="3260725"/>
          <p14:tracePt t="21744" x="1790700" y="3260725"/>
          <p14:tracePt t="21752" x="1808163" y="3260725"/>
          <p14:tracePt t="21760" x="1835150" y="3260725"/>
          <p14:tracePt t="21771" x="1854200" y="3260725"/>
          <p14:tracePt t="21779" x="1871663" y="3260725"/>
          <p14:tracePt t="21789" x="1900238" y="3260725"/>
          <p14:tracePt t="21801" x="1927225" y="3260725"/>
          <p14:tracePt t="21807" x="1973263" y="3260725"/>
          <p14:tracePt t="21814" x="1990725" y="3260725"/>
          <p14:tracePt t="21822" x="2009775" y="3260725"/>
          <p14:tracePt t="21829" x="2036763" y="3260725"/>
          <p14:tracePt t="21838" x="2054225" y="3260725"/>
          <p14:tracePt t="21846" x="2073275" y="3260725"/>
          <p14:tracePt t="21854" x="2082800" y="3260725"/>
          <p14:tracePt t="21867" x="2090738" y="3260725"/>
          <p14:tracePt t="21872" x="2100263" y="3260725"/>
          <p14:tracePt t="21887" x="2109788" y="3260725"/>
          <p14:tracePt t="23216" x="2119313" y="3260725"/>
          <p14:tracePt t="23228" x="2136775" y="3260725"/>
          <p14:tracePt t="23236" x="2182813" y="3260725"/>
          <p14:tracePt t="23244" x="2219325" y="3251200"/>
          <p14:tracePt t="23252" x="2282825" y="3241675"/>
          <p14:tracePt t="23259" x="2338388" y="3241675"/>
          <p14:tracePt t="23268" x="2374900" y="3241675"/>
          <p14:tracePt t="23276" x="2419350" y="3241675"/>
          <p14:tracePt t="23284" x="2447925" y="3241675"/>
          <p14:tracePt t="23291" x="2474913" y="3241675"/>
          <p14:tracePt t="23298" x="2511425" y="3241675"/>
          <p14:tracePt t="23306" x="2520950" y="3241675"/>
          <p14:tracePt t="23314" x="2557463" y="3241675"/>
          <p14:tracePt t="23322" x="2584450" y="3241675"/>
          <p14:tracePt t="23330" x="2620963" y="3241675"/>
          <p14:tracePt t="23337" x="2667000" y="3241675"/>
          <p14:tracePt t="23346" x="2720975" y="3241675"/>
          <p14:tracePt t="23353" x="2794000" y="3241675"/>
          <p14:tracePt t="23366" x="2867025" y="3241675"/>
          <p14:tracePt t="23373" x="2940050" y="3241675"/>
          <p14:tracePt t="23381" x="3013075" y="3241675"/>
          <p14:tracePt t="23387" x="3095625" y="3241675"/>
          <p14:tracePt t="23393" x="3151188" y="3241675"/>
          <p14:tracePt t="23401" x="3187700" y="3232150"/>
          <p14:tracePt t="23408" x="3224213" y="3224213"/>
          <p14:tracePt t="23418" x="3241675" y="3224213"/>
          <p14:tracePt t="23432" x="3251200" y="3224213"/>
          <p14:tracePt t="23440" x="3260725" y="3224213"/>
          <p14:tracePt t="23448" x="3270250" y="3224213"/>
          <p14:tracePt t="23456" x="3297238" y="3224213"/>
          <p14:tracePt t="23464" x="3324225" y="3224213"/>
          <p14:tracePt t="23472" x="3370263" y="3224213"/>
          <p14:tracePt t="23480" x="3406775" y="3224213"/>
          <p14:tracePt t="23487" x="3460750" y="3224213"/>
          <p14:tracePt t="23496" x="3533775" y="3224213"/>
          <p14:tracePt t="23503" x="3606800" y="3224213"/>
          <p14:tracePt t="23512" x="3698875" y="3224213"/>
          <p14:tracePt t="23518" x="3771900" y="3224213"/>
          <p14:tracePt t="23530" x="3854450" y="3224213"/>
          <p14:tracePt t="23537" x="3927475" y="3205163"/>
          <p14:tracePt t="23545" x="3971925" y="3205163"/>
          <p14:tracePt t="23550" x="4008438" y="3205163"/>
          <p14:tracePt t="23557" x="4027488" y="3205163"/>
          <p14:tracePt t="23571" x="4037013" y="3205163"/>
          <p14:tracePt t="24006" x="4027488" y="3214688"/>
          <p14:tracePt t="24014" x="3990975" y="3232150"/>
          <p14:tracePt t="24022" x="3944938" y="3251200"/>
          <p14:tracePt t="24034" x="3862388" y="3278188"/>
          <p14:tracePt t="24039" x="3789363" y="3297238"/>
          <p14:tracePt t="24043" x="3698875" y="3305175"/>
          <p14:tracePt t="24055" x="3598863" y="3324225"/>
          <p14:tracePt t="24062" x="3489325" y="3333750"/>
          <p14:tracePt t="24068" x="3379788" y="3351213"/>
          <p14:tracePt t="24077" x="3270250" y="3360738"/>
          <p14:tracePt t="24084" x="3151188" y="3378200"/>
          <p14:tracePt t="24092" x="3041650" y="3387725"/>
          <p14:tracePt t="24099" x="2913063" y="3406775"/>
          <p14:tracePt t="24108" x="2803525" y="3406775"/>
          <p14:tracePt t="24117" x="2693988" y="3414713"/>
          <p14:tracePt t="24124" x="2574925" y="3433763"/>
          <p14:tracePt t="24143" x="2355850" y="3479800"/>
          <p14:tracePt t="24145" x="2273300" y="3487738"/>
          <p14:tracePt t="24154" x="2200275" y="3497263"/>
          <p14:tracePt t="24166" x="2155825" y="3497263"/>
          <p14:tracePt t="24174" x="2119313" y="3516313"/>
          <p14:tracePt t="24180" x="2090738" y="3516313"/>
          <p14:tracePt t="24187" x="2054225" y="3524250"/>
          <p14:tracePt t="24194" x="2027238" y="3524250"/>
          <p14:tracePt t="24202" x="2009775" y="3533775"/>
          <p14:tracePt t="24210" x="1990725" y="3533775"/>
          <p14:tracePt t="24218" x="1973263" y="3533775"/>
          <p14:tracePt t="24226" x="1963738" y="3533775"/>
          <p14:tracePt t="24234" x="1954213" y="3543300"/>
          <p14:tracePt t="24242" x="1936750" y="3543300"/>
          <p14:tracePt t="24248" x="1900238" y="3543300"/>
          <p14:tracePt t="24256" x="1871663" y="3543300"/>
          <p14:tracePt t="24264" x="1835150" y="3543300"/>
          <p14:tracePt t="24271" x="1790700" y="3533775"/>
          <p14:tracePt t="24280" x="1754188" y="3533775"/>
          <p14:tracePt t="24291" x="1708150" y="3524250"/>
          <p14:tracePt t="24298" x="1644650" y="3516313"/>
          <p14:tracePt t="24307" x="1589088" y="3506788"/>
          <p14:tracePt t="24318" x="1525588" y="3487738"/>
          <p14:tracePt t="24324" x="1489075" y="3479800"/>
          <p14:tracePt t="24329" x="1443038" y="3470275"/>
          <p14:tracePt t="24336" x="1416050" y="3460750"/>
          <p14:tracePt t="24343" x="1387475" y="3451225"/>
          <p14:tracePt t="24352" x="1370013" y="3443288"/>
          <p14:tracePt t="24357" x="1350963" y="3443288"/>
          <p14:tracePt t="24367" x="1343025" y="3443288"/>
          <p14:tracePt t="24374" x="1333500" y="3443288"/>
          <p14:tracePt t="24382" x="1323975" y="3433763"/>
          <p14:tracePt t="24393" x="1306513" y="3433763"/>
          <p14:tracePt t="24401" x="1296988" y="3433763"/>
          <p14:tracePt t="24406" x="1296988" y="3424238"/>
          <p14:tracePt t="24414" x="1287463" y="3414713"/>
          <p14:tracePt t="24422" x="1260475" y="3406775"/>
          <p14:tracePt t="24430" x="1223963" y="3397250"/>
          <p14:tracePt t="24437" x="1196975" y="3387725"/>
          <p14:tracePt t="24446" x="1168400" y="3378200"/>
          <p14:tracePt t="24454" x="1141413" y="3370263"/>
          <p14:tracePt t="24459" x="1104900" y="3360738"/>
          <p14:tracePt t="24468" x="1077913" y="3351213"/>
          <p14:tracePt t="24476" x="1050925" y="3341688"/>
          <p14:tracePt t="24484" x="1014413" y="3341688"/>
          <p14:tracePt t="24498" x="995363" y="3333750"/>
          <p14:tracePt t="24506" x="977900" y="3314700"/>
          <p14:tracePt t="24520" x="968375" y="3314700"/>
          <p14:tracePt t="24525" x="958850" y="3314700"/>
          <p14:tracePt t="24537" x="949325" y="3314700"/>
          <p14:tracePt t="24541" x="941388" y="3314700"/>
          <p14:tracePt t="24548" x="931863" y="3314700"/>
          <p14:tracePt t="24556" x="922338" y="3314700"/>
          <p14:tracePt t="24570" x="912813" y="3314700"/>
          <p14:tracePt t="24577" x="904875" y="3305175"/>
          <p14:tracePt t="24586" x="895350" y="3305175"/>
          <p14:tracePt t="24594" x="885825" y="3305175"/>
          <p14:tracePt t="24601" x="876300" y="3305175"/>
          <p14:tracePt t="24674" x="868363" y="3305175"/>
          <p14:tracePt t="24712" x="858838" y="3305175"/>
          <p14:tracePt t="24728" x="849313" y="3305175"/>
          <p14:tracePt t="24918" x="849313" y="3314700"/>
          <p14:tracePt t="24932" x="839788" y="3351213"/>
          <p14:tracePt t="24940" x="839788" y="3370263"/>
          <p14:tracePt t="24948" x="839788" y="3397250"/>
          <p14:tracePt t="24956" x="839788" y="3433763"/>
          <p14:tracePt t="24964" x="839788" y="3460750"/>
          <p14:tracePt t="24972" x="839788" y="3487738"/>
          <p14:tracePt t="24980" x="839788" y="3516313"/>
          <p14:tracePt t="24985" x="839788" y="3552825"/>
          <p14:tracePt t="24997" x="839788" y="3560763"/>
          <p14:tracePt t="25001" x="839788" y="3570288"/>
          <p14:tracePt t="25010" x="839788" y="3579813"/>
          <p14:tracePt t="25018" x="839788" y="3589338"/>
          <p14:tracePt t="25152" x="849313" y="3597275"/>
          <p14:tracePt t="25160" x="885825" y="3606800"/>
          <p14:tracePt t="25168" x="941388" y="3616325"/>
          <p14:tracePt t="25176" x="1031875" y="3633788"/>
          <p14:tracePt t="25184" x="1150938" y="3643313"/>
          <p14:tracePt t="25192" x="1277938" y="3662363"/>
          <p14:tracePt t="25200" x="1443038" y="3670300"/>
          <p14:tracePt t="25206" x="1606550" y="3689350"/>
          <p14:tracePt t="25214" x="1790700" y="3716338"/>
          <p14:tracePt t="25222" x="2000250" y="3752850"/>
          <p14:tracePt t="25230" x="2163763" y="3762375"/>
          <p14:tracePt t="25238" x="2346325" y="3798888"/>
          <p14:tracePt t="25246" x="2530475" y="3808413"/>
          <p14:tracePt t="25254" x="2713038" y="3844925"/>
          <p14:tracePt t="25262" x="2895600" y="3862388"/>
          <p14:tracePt t="25270" x="3122613" y="3889375"/>
          <p14:tracePt t="25278" x="3370263" y="3927475"/>
          <p14:tracePt t="25286" x="3625850" y="3981450"/>
          <p14:tracePt t="25294" x="3825875" y="4000500"/>
          <p14:tracePt t="25302" x="4054475" y="4027488"/>
          <p14:tracePt t="25310" x="4237038" y="4044950"/>
          <p14:tracePt t="25316" x="4438650" y="4044950"/>
          <p14:tracePt t="25324" x="4584700" y="4064000"/>
          <p14:tracePt t="25334" x="4711700" y="4064000"/>
          <p14:tracePt t="25340" x="4803775" y="4054475"/>
          <p14:tracePt t="25348" x="4867275" y="4044950"/>
          <p14:tracePt t="25357" x="4895850" y="4037013"/>
          <p14:tracePt t="25364" x="4913313" y="4027488"/>
          <p14:tracePt t="25372" x="4922838" y="4017963"/>
          <p14:tracePt t="25388" x="4922838" y="4008438"/>
          <p14:tracePt t="25396" x="4922838" y="4000500"/>
          <p14:tracePt t="25412" x="4922838" y="3990975"/>
          <p14:tracePt t="25417" x="4922838" y="3981450"/>
          <p14:tracePt t="25438" x="4932363" y="3971925"/>
          <p14:tracePt t="25454" x="4932363" y="3963988"/>
          <p14:tracePt t="25467" x="4940300" y="3954463"/>
          <p14:tracePt t="25474" x="4940300" y="3944938"/>
          <p14:tracePt t="25482" x="4949825" y="3935413"/>
          <p14:tracePt t="25495" x="4949825" y="3927475"/>
          <p14:tracePt t="25503" x="4959350" y="3927475"/>
          <p14:tracePt t="25510" x="4959350" y="3917950"/>
          <p14:tracePt t="25516" x="4968875" y="3898900"/>
          <p14:tracePt t="25519" x="4976813" y="3871913"/>
          <p14:tracePt t="25528" x="4995863" y="3835400"/>
          <p14:tracePt t="25536" x="5005388" y="3808413"/>
          <p14:tracePt t="25544" x="5013325" y="3779838"/>
          <p14:tracePt t="25552" x="5022850" y="3743325"/>
          <p14:tracePt t="25560" x="5032375" y="3725863"/>
          <p14:tracePt t="25568" x="5041900" y="3706813"/>
          <p14:tracePt t="25577" x="5049838" y="3698875"/>
          <p14:tracePt t="25584" x="5059363" y="3698875"/>
          <p14:tracePt t="25598" x="5059363" y="3689350"/>
          <p14:tracePt t="25606" x="5068888" y="3679825"/>
          <p14:tracePt t="25614" x="5078413" y="3670300"/>
          <p14:tracePt t="25624" x="5095875" y="3652838"/>
          <p14:tracePt t="25635" x="5105400" y="3643313"/>
          <p14:tracePt t="25641" x="5114925" y="3643313"/>
          <p14:tracePt t="25654" x="5122863" y="3633788"/>
          <p14:tracePt t="25662" x="5132388" y="3625850"/>
          <p14:tracePt t="25674" x="5141913" y="3616325"/>
          <p14:tracePt t="25681" x="5159375" y="3606800"/>
          <p14:tracePt t="25688" x="5178425" y="3597275"/>
          <p14:tracePt t="25693" x="5195888" y="3589338"/>
          <p14:tracePt t="25702" x="5214938" y="3579813"/>
          <p14:tracePt t="25710" x="5224463" y="3570288"/>
          <p14:tracePt t="25732" x="5224463" y="3560763"/>
          <p14:tracePt t="25874" x="5251450" y="3597275"/>
          <p14:tracePt t="25883" x="5260975" y="3625850"/>
          <p14:tracePt t="25889" x="5268913" y="3652838"/>
          <p14:tracePt t="25898" x="5278438" y="3679825"/>
          <p14:tracePt t="25907" x="5287963" y="3706813"/>
          <p14:tracePt t="25914" x="5297488" y="3706813"/>
          <p14:tracePt t="25922" x="5297488" y="3716338"/>
          <p14:tracePt t="25930" x="5297488" y="3725863"/>
          <p14:tracePt t="25935" x="5297488" y="3735388"/>
          <p14:tracePt t="25944" x="5297488" y="3743325"/>
          <p14:tracePt t="25952" x="5297488" y="3752850"/>
          <p14:tracePt t="26237" x="5297488" y="3762375"/>
          <p14:tracePt t="26244" x="5278438" y="3779838"/>
          <p14:tracePt t="26252" x="5251450" y="3789363"/>
          <p14:tracePt t="26260" x="5224463" y="3808413"/>
          <p14:tracePt t="26266" x="5187950" y="3816350"/>
          <p14:tracePt t="26274" x="5151438" y="3835400"/>
          <p14:tracePt t="26287" x="5105400" y="3844925"/>
          <p14:tracePt t="26297" x="5032375" y="3862388"/>
          <p14:tracePt t="26307" x="4821238" y="3871913"/>
          <p14:tracePt t="26314" x="4711700" y="3889375"/>
          <p14:tracePt t="26321" x="4602163" y="3898900"/>
          <p14:tracePt t="26330" x="4529138" y="3898900"/>
          <p14:tracePt t="26338" x="4429125" y="3898900"/>
          <p14:tracePt t="26346" x="4356100" y="3898900"/>
          <p14:tracePt t="26354" x="4283075" y="3881438"/>
          <p14:tracePt t="26362" x="4219575" y="3881438"/>
          <p14:tracePt t="26367" x="4164013" y="3871913"/>
          <p14:tracePt t="26376" x="4100513" y="3862388"/>
          <p14:tracePt t="26384" x="4044950" y="3844925"/>
          <p14:tracePt t="26394" x="3971925" y="3835400"/>
          <p14:tracePt t="26399" x="3854450" y="3816350"/>
          <p14:tracePt t="26408" x="3725863" y="3779838"/>
          <p14:tracePt t="26417" x="3579813" y="3762375"/>
          <p14:tracePt t="26424" x="3443288" y="3735388"/>
          <p14:tracePt t="26437" x="3314700" y="3706813"/>
          <p14:tracePt t="26442" x="3187700" y="3670300"/>
          <p14:tracePt t="26451" x="3068638" y="3662363"/>
          <p14:tracePt t="26460" x="2940050" y="3643313"/>
          <p14:tracePt t="26465" x="2830513" y="3633788"/>
          <p14:tracePt t="26470" x="2757488" y="3616325"/>
          <p14:tracePt t="26478" x="2657475" y="3616325"/>
          <p14:tracePt t="26486" x="2547938" y="3616325"/>
          <p14:tracePt t="26494" x="2438400" y="3625850"/>
          <p14:tracePt t="26502" x="2328863" y="3633788"/>
          <p14:tracePt t="26510" x="2200275" y="3633788"/>
          <p14:tracePt t="26517" x="2073275" y="3652838"/>
          <p14:tracePt t="26526" x="1963738" y="3670300"/>
          <p14:tracePt t="26534" x="1835150" y="3670300"/>
          <p14:tracePt t="26542" x="1717675" y="3679825"/>
          <p14:tracePt t="26550" x="1606550" y="3679825"/>
          <p14:tracePt t="26558" x="1497013" y="3698875"/>
          <p14:tracePt t="26566" x="1406525" y="3706813"/>
          <p14:tracePt t="26574" x="1323975" y="3725863"/>
          <p14:tracePt t="26580" x="1233488" y="3735388"/>
          <p14:tracePt t="26588" x="1160463" y="3735388"/>
          <p14:tracePt t="26597" x="1095375" y="3743325"/>
          <p14:tracePt t="26604" x="1022350" y="3762375"/>
          <p14:tracePt t="26617" x="977900" y="3771900"/>
          <p14:tracePt t="26625" x="941388" y="3779838"/>
          <p14:tracePt t="26634" x="904875" y="3779838"/>
          <p14:tracePt t="26639" x="876300" y="3789363"/>
          <p14:tracePt t="26645" x="849313" y="3789363"/>
          <p14:tracePt t="26652" x="831850" y="3789363"/>
          <p14:tracePt t="26660" x="812800" y="3789363"/>
          <p14:tracePt t="26668" x="793750" y="3798888"/>
          <p14:tracePt t="26677" x="776288" y="3798888"/>
          <p14:tracePt t="26684" x="749300" y="3798888"/>
          <p14:tracePt t="26690" x="730250" y="3798888"/>
          <p14:tracePt t="26698" x="703263" y="3798888"/>
          <p14:tracePt t="26706" x="676275" y="3798888"/>
          <p14:tracePt t="26721" x="639763" y="3798888"/>
          <p14:tracePt t="26727" x="620713" y="3798888"/>
          <p14:tracePt t="26747" x="611188" y="3798888"/>
          <p14:tracePt t="26840" x="630238" y="3789363"/>
          <p14:tracePt t="26848" x="666750" y="3779838"/>
          <p14:tracePt t="26857" x="712788" y="3771900"/>
          <p14:tracePt t="26864" x="785813" y="3752850"/>
          <p14:tracePt t="26872" x="868363" y="3743325"/>
          <p14:tracePt t="26880" x="941388" y="3735388"/>
          <p14:tracePt t="26887" x="1014413" y="3735388"/>
          <p14:tracePt t="26894" x="1058863" y="3735388"/>
          <p14:tracePt t="26902" x="1087438" y="3735388"/>
          <p14:tracePt t="26910" x="1095375" y="3735388"/>
          <p14:tracePt t="27233" x="1095375" y="3725863"/>
          <p14:tracePt t="27248" x="1087438" y="3716338"/>
          <p14:tracePt t="27256" x="1077913" y="3706813"/>
          <p14:tracePt t="27264" x="1068388" y="3689350"/>
          <p14:tracePt t="27272" x="1068388" y="3679825"/>
          <p14:tracePt t="27281" x="1058863" y="3662363"/>
          <p14:tracePt t="27288" x="1050925" y="3643313"/>
          <p14:tracePt t="27296" x="1041400" y="3643313"/>
          <p14:tracePt t="27304" x="1022350" y="3616325"/>
          <p14:tracePt t="27312" x="1014413" y="3606800"/>
          <p14:tracePt t="27320" x="1004888" y="3589338"/>
          <p14:tracePt t="27326" x="995363" y="3570288"/>
          <p14:tracePt t="27334" x="985838" y="3552825"/>
          <p14:tracePt t="27342" x="977900" y="3543300"/>
          <p14:tracePt t="27350" x="968375" y="3533775"/>
          <p14:tracePt t="27357" x="958850" y="3524250"/>
          <p14:tracePt t="27366" x="958850" y="3516313"/>
          <p14:tracePt t="27374" x="949325" y="3516313"/>
          <p14:tracePt t="27382" x="949325" y="3506788"/>
          <p14:tracePt t="27390" x="949325" y="3497263"/>
          <p14:tracePt t="27398" x="949325" y="3487738"/>
          <p14:tracePt t="27406" x="941388" y="3479800"/>
          <p14:tracePt t="27415" x="941388" y="3470275"/>
          <p14:tracePt t="27422" x="931863" y="3460750"/>
          <p14:tracePt t="27436" x="931863" y="3451225"/>
          <p14:tracePt t="27444" x="931863" y="3443288"/>
          <p14:tracePt t="27452" x="922338" y="3443288"/>
          <p14:tracePt t="27460" x="922338" y="3433763"/>
          <p14:tracePt t="27468" x="922338" y="3424238"/>
          <p14:tracePt t="27476" x="912813" y="3414713"/>
          <p14:tracePt t="27484" x="912813" y="3406775"/>
          <p14:tracePt t="27508" x="904875" y="3397250"/>
          <p14:tracePt t="27524" x="895350" y="3387725"/>
          <p14:tracePt t="27532" x="895350" y="3378200"/>
          <p14:tracePt t="27547" x="895350" y="3370263"/>
          <p14:tracePt t="27553" x="885825" y="3360738"/>
          <p14:tracePt t="27578" x="885825" y="3351213"/>
          <p14:tracePt t="27594" x="876300" y="3351213"/>
          <p14:tracePt t="27666" x="868363" y="3351213"/>
          <p14:tracePt t="27704" x="858838" y="3351213"/>
          <p14:tracePt t="27712" x="849313" y="3370263"/>
          <p14:tracePt t="27719" x="849313" y="3378200"/>
          <p14:tracePt t="27728" x="839788" y="3387725"/>
          <p14:tracePt t="27736" x="839788" y="3406775"/>
          <p14:tracePt t="27741" x="822325" y="3424238"/>
          <p14:tracePt t="27749" x="812800" y="3451225"/>
          <p14:tracePt t="27757" x="803275" y="3479800"/>
          <p14:tracePt t="27766" x="803275" y="3497263"/>
          <p14:tracePt t="27774" x="793750" y="3533775"/>
          <p14:tracePt t="27782" x="793750" y="3552825"/>
          <p14:tracePt t="27789" x="793750" y="3560763"/>
          <p14:tracePt t="27797" x="793750" y="3579813"/>
          <p14:tracePt t="27805" x="793750" y="3589338"/>
          <p14:tracePt t="27813" x="793750" y="3597275"/>
          <p14:tracePt t="27821" x="793750" y="3606800"/>
          <p14:tracePt t="27830" x="793750" y="3616325"/>
          <p14:tracePt t="28076" x="812800" y="3597275"/>
          <p14:tracePt t="28083" x="831850" y="3589338"/>
          <p14:tracePt t="28090" x="858838" y="3570288"/>
          <p14:tracePt t="28096" x="895350" y="3543300"/>
          <p14:tracePt t="28104" x="922338" y="3524250"/>
          <p14:tracePt t="28112" x="968375" y="3516313"/>
          <p14:tracePt t="28120" x="995363" y="3516313"/>
          <p14:tracePt t="28128" x="1041400" y="3506788"/>
          <p14:tracePt t="28137" x="1068388" y="3506788"/>
          <p14:tracePt t="28144" x="1104900" y="3506788"/>
          <p14:tracePt t="28152" x="1150938" y="3506788"/>
          <p14:tracePt t="28160" x="1177925" y="3516313"/>
          <p14:tracePt t="28166" x="1187450" y="3524250"/>
          <p14:tracePt t="28173" x="1196975" y="3524250"/>
          <p14:tracePt t="28380" x="1233488" y="3524250"/>
          <p14:tracePt t="28385" x="1287463" y="3533775"/>
          <p14:tracePt t="28394" x="1379538" y="3533775"/>
          <p14:tracePt t="28402" x="1489075" y="3552825"/>
          <p14:tracePt t="28410" x="1616075" y="3560763"/>
          <p14:tracePt t="28417" x="1754188" y="3579813"/>
          <p14:tracePt t="28426" x="1881188" y="3589338"/>
          <p14:tracePt t="28434" x="2027238" y="3606800"/>
          <p14:tracePt t="28442" x="2136775" y="3625850"/>
          <p14:tracePt t="28450" x="2228850" y="3625850"/>
          <p14:tracePt t="28461" x="2301875" y="3625850"/>
          <p14:tracePt t="28466" x="2365375" y="3625850"/>
          <p14:tracePt t="28473" x="2392363" y="3633788"/>
          <p14:tracePt t="28482" x="2419350" y="3633788"/>
          <p14:tracePt t="28487" x="2438400" y="3633788"/>
          <p14:tracePt t="28497" x="2447925" y="3633788"/>
          <p14:tracePt t="28504" x="2457450" y="3633788"/>
          <p14:tracePt t="28518" x="2465388" y="3633788"/>
          <p14:tracePt t="28599" x="2474913" y="3633788"/>
          <p14:tracePt t="28606" x="2493963" y="3633788"/>
          <p14:tracePt t="28618" x="2538413" y="3633788"/>
          <p14:tracePt t="28625" x="2620963" y="3643313"/>
          <p14:tracePt t="28631" x="2730500" y="3652838"/>
          <p14:tracePt t="28638" x="2859088" y="3652838"/>
          <p14:tracePt t="28650" x="3005138" y="3652838"/>
          <p14:tracePt t="28655" x="3151188" y="3670300"/>
          <p14:tracePt t="28662" x="3278188" y="3689350"/>
          <p14:tracePt t="28670" x="3416300" y="3698875"/>
          <p14:tracePt t="28678" x="3525838" y="3716338"/>
          <p14:tracePt t="28686" x="3635375" y="3725863"/>
          <p14:tracePt t="28704" x="3825875" y="3752850"/>
          <p14:tracePt t="28709" x="3898900" y="3752850"/>
          <p14:tracePt t="28716" x="3954463" y="3752850"/>
          <p14:tracePt t="28724" x="4008438" y="3752850"/>
          <p14:tracePt t="28731" x="4083050" y="3752850"/>
          <p14:tracePt t="28739" x="4164013" y="3752850"/>
          <p14:tracePt t="28748" x="4237038" y="3735388"/>
          <p14:tracePt t="28756" x="4319588" y="3725863"/>
          <p14:tracePt t="28764" x="4392613" y="3716338"/>
          <p14:tracePt t="28772" x="4465638" y="3716338"/>
          <p14:tracePt t="28780" x="4521200" y="3716338"/>
          <p14:tracePt t="28788" x="4565650" y="3716338"/>
          <p14:tracePt t="28798" x="4594225" y="3716338"/>
          <p14:tracePt t="28801" x="4611688" y="3706813"/>
          <p14:tracePt t="28810" x="4621213" y="3706813"/>
          <p14:tracePt t="28817" x="4630738" y="3706813"/>
          <p14:tracePt t="28831" x="4638675" y="3698875"/>
          <p14:tracePt t="28847" x="4648200" y="3698875"/>
          <p14:tracePt t="28854" x="4657725" y="3698875"/>
          <p14:tracePt t="28860" x="4675188" y="3689350"/>
          <p14:tracePt t="28867" x="4703763" y="3689350"/>
          <p14:tracePt t="28877" x="4721225" y="3679825"/>
          <p14:tracePt t="28883" x="4740275" y="3670300"/>
          <p14:tracePt t="28890" x="4757738" y="3670300"/>
          <p14:tracePt t="28899" x="4776788" y="3662363"/>
          <p14:tracePt t="28903" x="4813300" y="3652838"/>
          <p14:tracePt t="28912" x="4840288" y="3643313"/>
          <p14:tracePt t="28920" x="4886325" y="3616325"/>
          <p14:tracePt t="28938" x="4986338" y="3570288"/>
          <p14:tracePt t="28947" x="5049838" y="3543300"/>
          <p14:tracePt t="28955" x="5095875" y="3533775"/>
          <p14:tracePt t="28961" x="5159375" y="3506788"/>
          <p14:tracePt t="28967" x="5214938" y="3497263"/>
          <p14:tracePt t="28976" x="5241925" y="3487738"/>
          <p14:tracePt t="28984" x="5278438" y="3479800"/>
          <p14:tracePt t="28992" x="5297488" y="3470275"/>
          <p14:tracePt t="29000" x="5305425" y="3460750"/>
          <p14:tracePt t="29030" x="5314950" y="3460750"/>
          <p14:tracePt t="29037" x="5324475" y="3451225"/>
          <p14:tracePt t="29047" x="5334000" y="3451225"/>
          <p14:tracePt t="29054" x="5341938" y="3451225"/>
          <p14:tracePt t="29064" x="5351463" y="3451225"/>
          <p14:tracePt t="29069" x="5370513" y="3451225"/>
          <p14:tracePt t="29086" x="5397500" y="3451225"/>
          <p14:tracePt t="29094" x="5407025" y="3451225"/>
          <p14:tracePt t="29102" x="5414963" y="3451225"/>
          <p14:tracePt t="29110" x="5424488" y="3460750"/>
          <p14:tracePt t="29115" x="5434013" y="3460750"/>
          <p14:tracePt t="29124" x="5443538" y="3470275"/>
          <p14:tracePt t="29132" x="5443538" y="3479800"/>
          <p14:tracePt t="29149" x="5451475" y="3506788"/>
          <p14:tracePt t="29156" x="5461000" y="3543300"/>
          <p14:tracePt t="29166" x="5480050" y="3570288"/>
          <p14:tracePt t="29172" x="5487988" y="3597275"/>
          <p14:tracePt t="29180" x="5487988" y="3616325"/>
          <p14:tracePt t="29188" x="5487988" y="3633788"/>
          <p14:tracePt t="29197" x="5487988" y="3652838"/>
          <p14:tracePt t="29204" x="5487988" y="3670300"/>
          <p14:tracePt t="29212" x="5480050" y="3689350"/>
          <p14:tracePt t="29219" x="5470525" y="3706813"/>
          <p14:tracePt t="29226" x="5461000" y="3716338"/>
          <p14:tracePt t="29234" x="5451475" y="3725863"/>
          <p14:tracePt t="29242" x="5443538" y="3735388"/>
          <p14:tracePt t="29249" x="5424488" y="3743325"/>
          <p14:tracePt t="29258" x="5397500" y="3752850"/>
          <p14:tracePt t="29266" x="5370513" y="3762375"/>
          <p14:tracePt t="29273" x="5334000" y="3762375"/>
          <p14:tracePt t="29281" x="5268913" y="3771900"/>
          <p14:tracePt t="29290" x="5159375" y="3771900"/>
          <p14:tracePt t="29298" x="5032375" y="3771900"/>
          <p14:tracePt t="29307" x="4922838" y="3771900"/>
          <p14:tracePt t="29314" x="4784725" y="3771900"/>
          <p14:tracePt t="29322" x="4657725" y="3752850"/>
          <p14:tracePt t="29328" x="4529138" y="3735388"/>
          <p14:tracePt t="29336" x="4419600" y="3735388"/>
          <p14:tracePt t="29344" x="4292600" y="3725863"/>
          <p14:tracePt t="29351" x="4183063" y="3725863"/>
          <p14:tracePt t="29360" x="4073525" y="3725863"/>
          <p14:tracePt t="29367" x="3944938" y="3725863"/>
          <p14:tracePt t="29376" x="3817938" y="3725863"/>
          <p14:tracePt t="29384" x="3689350" y="3706813"/>
          <p14:tracePt t="29396" x="3562350" y="3706813"/>
          <p14:tracePt t="29402" x="3443288" y="3679825"/>
          <p14:tracePt t="29412" x="3333750" y="3670300"/>
          <p14:tracePt t="29419" x="3260725" y="3652838"/>
          <p14:tracePt t="29424" x="3178175" y="3643313"/>
          <p14:tracePt t="29432" x="3105150" y="3643313"/>
          <p14:tracePt t="29438" x="3049588" y="3643313"/>
          <p14:tracePt t="29447" x="2995613" y="3643313"/>
          <p14:tracePt t="29453" x="2949575" y="3643313"/>
          <p14:tracePt t="29468" x="2913063" y="3643313"/>
          <p14:tracePt t="29474" x="2867025" y="3643313"/>
          <p14:tracePt t="29480" x="2830513" y="3643313"/>
          <p14:tracePt t="29489" x="2776538" y="3643313"/>
          <p14:tracePt t="29498" x="2713038" y="3633788"/>
          <p14:tracePt t="29506" x="2657475" y="3616325"/>
          <p14:tracePt t="29520" x="2557463" y="3597275"/>
          <p14:tracePt t="29528" x="2511425" y="3589338"/>
          <p14:tracePt t="29535" x="2484438" y="3579813"/>
          <p14:tracePt t="29539" x="2438400" y="3560763"/>
          <p14:tracePt t="29548" x="2411413" y="3552825"/>
          <p14:tracePt t="29556" x="2374900" y="3543300"/>
          <p14:tracePt t="29565" x="2346325" y="3533775"/>
          <p14:tracePt t="29572" x="2319338" y="3524250"/>
          <p14:tracePt t="29582" x="2292350" y="3516313"/>
          <p14:tracePt t="29587" x="2255838" y="3506788"/>
          <p14:tracePt t="29597" x="2236788" y="3497263"/>
          <p14:tracePt t="29604" x="2219325" y="3487738"/>
          <p14:tracePt t="29613" x="2209800" y="3479800"/>
          <p14:tracePt t="29620" x="2192338" y="3470275"/>
          <p14:tracePt t="29628" x="2173288" y="3470275"/>
          <p14:tracePt t="29636" x="2146300" y="3460750"/>
          <p14:tracePt t="29641" x="2119313" y="3460750"/>
          <p14:tracePt t="29650" x="2073275" y="3460750"/>
          <p14:tracePt t="29658" x="2036763" y="3451225"/>
          <p14:tracePt t="29666" x="1990725" y="3451225"/>
          <p14:tracePt t="29674" x="1954213" y="3451225"/>
          <p14:tracePt t="29682" x="1927225" y="3443288"/>
          <p14:tracePt t="29696" x="1917700" y="3443288"/>
          <p14:tracePt t="29746" x="1908175" y="3443288"/>
          <p14:tracePt t="29756" x="1908175" y="3460750"/>
          <p14:tracePt t="29764" x="1908175" y="3497263"/>
          <p14:tracePt t="29772" x="1908175" y="3524250"/>
          <p14:tracePt t="29779" x="1908175" y="3552825"/>
          <p14:tracePt t="29790" x="1908175" y="3570288"/>
          <p14:tracePt t="29796" x="1908175" y="3589338"/>
          <p14:tracePt t="29801" x="1917700" y="3606800"/>
          <p14:tracePt t="29807" x="1927225" y="3616325"/>
          <p14:tracePt t="29816" x="1936750" y="3625850"/>
          <p14:tracePt t="29826" x="1944688" y="3625850"/>
          <p14:tracePt t="29842" x="1954213" y="3633788"/>
          <p14:tracePt t="29850" x="1963738" y="3633788"/>
          <p14:tracePt t="29857" x="1981200" y="3643313"/>
          <p14:tracePt t="29867" x="1990725" y="3643313"/>
          <p14:tracePt t="29873" x="2009775" y="3643313"/>
          <p14:tracePt t="29882" x="2036763" y="3643313"/>
          <p14:tracePt t="29888" x="2063750" y="3643313"/>
          <p14:tracePt t="29897" x="2090738" y="3633788"/>
          <p14:tracePt t="29908" x="2155825" y="3616325"/>
          <p14:tracePt t="29913" x="2219325" y="3570288"/>
          <p14:tracePt t="29922" x="2309813" y="3533775"/>
          <p14:tracePt t="29929" x="2428875" y="3470275"/>
          <p14:tracePt t="29937" x="2547938" y="3433763"/>
          <p14:tracePt t="29943" x="2676525" y="3370263"/>
          <p14:tracePt t="29950" x="2830513" y="3314700"/>
          <p14:tracePt t="29957" x="2959100" y="3268663"/>
          <p14:tracePt t="29964" x="3095625" y="3224213"/>
          <p14:tracePt t="29971" x="3224213" y="3205163"/>
          <p14:tracePt t="29979" x="3314700" y="3195638"/>
          <p14:tracePt t="29987" x="3397250" y="3195638"/>
          <p14:tracePt t="29996" x="3452813" y="3195638"/>
          <p14:tracePt t="30007" x="3489325" y="3195638"/>
          <p14:tracePt t="30017" x="3525838" y="3205163"/>
          <p14:tracePt t="30023" x="3543300" y="3214688"/>
          <p14:tracePt t="30036" x="3552825" y="3224213"/>
          <p14:tracePt t="30041" x="3552825" y="3232150"/>
          <p14:tracePt t="30051" x="3562350" y="3241675"/>
          <p14:tracePt t="30057" x="3579813" y="3260725"/>
          <p14:tracePt t="30064" x="3589338" y="3287713"/>
          <p14:tracePt t="30068" x="3606800" y="3305175"/>
          <p14:tracePt t="30076" x="3625850" y="3324225"/>
          <p14:tracePt t="30085" x="3635375" y="3341688"/>
          <p14:tracePt t="30095" x="3643313" y="3360738"/>
          <p14:tracePt t="30101" x="3643313" y="3370263"/>
          <p14:tracePt t="30111" x="3652838" y="3378200"/>
          <p14:tracePt t="30116" x="3652838" y="3387725"/>
          <p14:tracePt t="30121" x="3662363" y="3397250"/>
          <p14:tracePt t="30194" x="3671888" y="3397250"/>
          <p14:tracePt t="30204" x="3679825" y="3397250"/>
          <p14:tracePt t="30211" x="3698875" y="3397250"/>
          <p14:tracePt t="30218" x="3735388" y="3397250"/>
          <p14:tracePt t="30225" x="3781425" y="3387725"/>
          <p14:tracePt t="30233" x="3835400" y="3378200"/>
          <p14:tracePt t="30242" x="3908425" y="3378200"/>
          <p14:tracePt t="30254" x="3990975" y="3378200"/>
          <p14:tracePt t="30260" x="4064000" y="3370263"/>
          <p14:tracePt t="30268" x="4137025" y="3351213"/>
          <p14:tracePt t="30273" x="4237038" y="3341688"/>
          <p14:tracePt t="30282" x="4310063" y="3324225"/>
          <p14:tracePt t="30289" x="4383088" y="3314700"/>
          <p14:tracePt t="30299" x="4465638" y="3314700"/>
          <p14:tracePt t="30304" x="4521200" y="3314700"/>
          <p14:tracePt t="30316" x="4575175" y="3305175"/>
          <p14:tracePt t="30322" x="4621213" y="3305175"/>
          <p14:tracePt t="30327" x="4657725" y="3305175"/>
          <p14:tracePt t="30334" x="4703763" y="3305175"/>
          <p14:tracePt t="30341" x="4740275" y="3305175"/>
          <p14:tracePt t="30349" x="4776788" y="3314700"/>
          <p14:tracePt t="30357" x="4803775" y="3324225"/>
          <p14:tracePt t="30365" x="4821238" y="3324225"/>
          <p14:tracePt t="30374" x="4840288" y="3333750"/>
          <p14:tracePt t="30384" x="4849813" y="3341688"/>
          <p14:tracePt t="30392" x="4857750" y="3341688"/>
          <p14:tracePt t="30398" x="4857750" y="3351213"/>
          <p14:tracePt t="30407" x="4867275" y="3351213"/>
          <p14:tracePt t="30417" x="4876800" y="3351213"/>
          <p14:tracePt t="30422" x="4886325" y="3360738"/>
          <p14:tracePt t="30438" x="4895850" y="3360738"/>
          <p14:tracePt t="30484" x="4903788" y="3360738"/>
          <p14:tracePt t="30490" x="4913313" y="3370263"/>
          <p14:tracePt t="30506" x="4932363" y="3370263"/>
          <p14:tracePt t="30514" x="4968875" y="3387725"/>
          <p14:tracePt t="30522" x="4986338" y="3387725"/>
          <p14:tracePt t="30530" x="5013325" y="3397250"/>
          <p14:tracePt t="30537" x="5041900" y="3397250"/>
          <p14:tracePt t="30550" x="5068888" y="3406775"/>
          <p14:tracePt t="30559" x="5105400" y="3414713"/>
          <p14:tracePt t="30568" x="5132388" y="3424238"/>
          <p14:tracePt t="30583" x="5159375" y="3433763"/>
          <p14:tracePt t="30589" x="5178425" y="3433763"/>
          <p14:tracePt t="30598" x="5195888" y="3443288"/>
          <p14:tracePt t="30613" x="5214938" y="3443288"/>
          <p14:tracePt t="30621" x="5224463" y="3443288"/>
          <p14:tracePt t="30629" x="5232400" y="3451225"/>
          <p14:tracePt t="30641" x="5260975" y="3451225"/>
          <p14:tracePt t="30652" x="5260975" y="3460750"/>
          <p14:tracePt t="30847" x="5268913" y="3460750"/>
          <p14:tracePt t="30886" x="5287963" y="3460750"/>
          <p14:tracePt t="30891" x="5297488" y="3460750"/>
          <p14:tracePt t="30900" x="5305425" y="3460750"/>
          <p14:tracePt t="30905" x="5314950" y="3460750"/>
          <p14:tracePt t="30922" x="5334000" y="3460750"/>
          <p14:tracePt t="30930" x="5360988" y="3460750"/>
          <p14:tracePt t="30938" x="5397500" y="3460750"/>
          <p14:tracePt t="30946" x="5424488" y="3460750"/>
          <p14:tracePt t="30958" x="5451475" y="3460750"/>
          <p14:tracePt t="30966" x="5480050" y="3460750"/>
          <p14:tracePt t="30975" x="5516563" y="3460750"/>
          <p14:tracePt t="30983" x="5534025" y="3451225"/>
          <p14:tracePt t="30999" x="5543550" y="3443288"/>
          <p14:tracePt t="31012" x="5561013" y="3443288"/>
          <p14:tracePt t="31016" x="5570538" y="3443288"/>
          <p14:tracePt t="31029" x="5580063" y="3443288"/>
          <p14:tracePt t="31036" x="5589588" y="3443288"/>
          <p14:tracePt t="31051" x="5597525" y="3443288"/>
          <p14:tracePt t="31058" x="5607050" y="3443288"/>
          <p14:tracePt t="31068" x="5616575" y="3443288"/>
          <p14:tracePt t="31073" x="5626100" y="3443288"/>
          <p14:tracePt t="31080" x="5634038" y="3443288"/>
          <p14:tracePt t="31088" x="5643563" y="3443288"/>
          <p14:tracePt t="31441" x="5653088" y="3443288"/>
          <p14:tracePt t="31456" x="5670550" y="3443288"/>
          <p14:tracePt t="31463" x="5726113" y="3443288"/>
          <p14:tracePt t="31472" x="5772150" y="3443288"/>
          <p14:tracePt t="31480" x="5826125" y="3451225"/>
          <p14:tracePt t="31487" x="5881688" y="3451225"/>
          <p14:tracePt t="31497" x="5964238" y="3451225"/>
          <p14:tracePt t="31503" x="6018213" y="3451225"/>
          <p14:tracePt t="31516" x="6091238" y="3451225"/>
          <p14:tracePt t="31529" x="6200775" y="3451225"/>
          <p14:tracePt t="31537" x="6246813" y="3451225"/>
          <p14:tracePt t="31541" x="6292850" y="3443288"/>
          <p14:tracePt t="31554" x="6329363" y="3443288"/>
          <p14:tracePt t="31561" x="6356350" y="3443288"/>
          <p14:tracePt t="31567" x="6392863" y="3433763"/>
          <p14:tracePt t="31573" x="6419850" y="3424238"/>
          <p14:tracePt t="31582" x="6429375" y="3424238"/>
          <p14:tracePt t="31590" x="6438900" y="3424238"/>
          <p14:tracePt t="31597" x="6446838" y="3414713"/>
          <p14:tracePt t="41374" x="6438900" y="3414713"/>
          <p14:tracePt t="41382" x="6429375" y="3424238"/>
          <p14:tracePt t="41390" x="6402388" y="3443288"/>
          <p14:tracePt t="41398" x="6373813" y="3460750"/>
          <p14:tracePt t="41407" x="6337300" y="3497263"/>
          <p14:tracePt t="41414" x="6319838" y="3524250"/>
          <p14:tracePt t="41423" x="6292850" y="3552825"/>
          <p14:tracePt t="41429" x="6256338" y="3579813"/>
          <p14:tracePt t="41438" x="6237288" y="3597275"/>
          <p14:tracePt t="41446" x="6210300" y="3633788"/>
          <p14:tracePt t="41455" x="6173788" y="3662363"/>
          <p14:tracePt t="41459" x="6146800" y="3689350"/>
          <p14:tracePt t="41468" x="6110288" y="3743325"/>
          <p14:tracePt t="41476" x="6073775" y="3789363"/>
          <p14:tracePt t="41484" x="6037263" y="3816350"/>
          <p14:tracePt t="41491" x="6008688" y="3852863"/>
          <p14:tracePt t="41500" x="5972175" y="3881438"/>
          <p14:tracePt t="41508" x="5954713" y="3917950"/>
          <p14:tracePt t="41516" x="5945188" y="3944938"/>
          <p14:tracePt t="41524" x="5927725" y="3963988"/>
          <p14:tracePt t="41532" x="5908675" y="3981450"/>
          <p14:tracePt t="41540" x="5891213" y="4000500"/>
          <p14:tracePt t="41547" x="5862638" y="4037013"/>
          <p14:tracePt t="41557" x="5845175" y="4054475"/>
          <p14:tracePt t="41561" x="5818188" y="4081463"/>
          <p14:tracePt t="41570" x="5799138" y="4117975"/>
          <p14:tracePt t="41578" x="5772150" y="4137025"/>
          <p14:tracePt t="41588" x="5753100" y="4154488"/>
          <p14:tracePt t="41594" x="5745163" y="4173538"/>
          <p14:tracePt t="41602" x="5735638" y="4183063"/>
          <p14:tracePt t="41610" x="5726113" y="4191000"/>
          <p14:tracePt t="41618" x="5716588" y="4210050"/>
          <p14:tracePt t="41626" x="5689600" y="4227513"/>
          <p14:tracePt t="41634" x="5680075" y="4246563"/>
          <p14:tracePt t="41642" x="5662613" y="4264025"/>
          <p14:tracePt t="41650" x="5643563" y="4283075"/>
          <p14:tracePt t="41657" x="5634038" y="4292600"/>
          <p14:tracePt t="41666" x="5616575" y="4319588"/>
          <p14:tracePt t="41672" x="5597525" y="4329113"/>
          <p14:tracePt t="41680" x="5580063" y="4346575"/>
          <p14:tracePt t="41689" x="5561013" y="4365625"/>
          <p14:tracePt t="41695" x="5543550" y="4392613"/>
          <p14:tracePt t="41705" x="5524500" y="4402138"/>
          <p14:tracePt t="41712" x="5516563" y="4402138"/>
          <p14:tracePt t="41722" x="5497513" y="4419600"/>
          <p14:tracePt t="41727" x="5487988" y="4438650"/>
          <p14:tracePt t="41736" x="5470525" y="4465638"/>
          <p14:tracePt t="41744" x="5434013" y="4492625"/>
          <p14:tracePt t="41752" x="5414963" y="4519613"/>
          <p14:tracePt t="41759" x="5387975" y="4556125"/>
          <p14:tracePt t="41768" x="5351463" y="4584700"/>
          <p14:tracePt t="41773" x="5334000" y="4621213"/>
          <p14:tracePt t="41782" x="5314950" y="4638675"/>
          <p14:tracePt t="41790" x="5297488" y="4665663"/>
          <p14:tracePt t="41798" x="5260975" y="4684713"/>
          <p14:tracePt t="41806" x="5241925" y="4711700"/>
          <p14:tracePt t="41814" x="5214938" y="4730750"/>
          <p14:tracePt t="41823" x="5178425" y="4757738"/>
          <p14:tracePt t="41830" x="5159375" y="4794250"/>
          <p14:tracePt t="41839" x="5141913" y="4811713"/>
          <p14:tracePt t="41846" x="5122863" y="4840288"/>
          <p14:tracePt t="41854" x="5105400" y="4857750"/>
          <p14:tracePt t="41862" x="5078413" y="4876800"/>
          <p14:tracePt t="41870" x="5059363" y="4903788"/>
          <p14:tracePt t="41875" x="5032375" y="4930775"/>
          <p14:tracePt t="41884" x="5013325" y="4959350"/>
          <p14:tracePt t="41892" x="4986338" y="4976813"/>
          <p14:tracePt t="41900" x="4968875" y="5003800"/>
          <p14:tracePt t="41916" x="4959350" y="5013325"/>
          <p14:tracePt t="42680" x="4968875" y="5013325"/>
          <p14:tracePt t="42685" x="4986338" y="5013325"/>
          <p14:tracePt t="42693" x="5013325" y="5013325"/>
          <p14:tracePt t="42702" x="5059363" y="5022850"/>
          <p14:tracePt t="42710" x="5114925" y="5022850"/>
          <p14:tracePt t="42718" x="5187950" y="5022850"/>
          <p14:tracePt t="42726" x="5297488" y="5022850"/>
          <p14:tracePt t="42734" x="5424488" y="5022850"/>
          <p14:tracePt t="42740" x="5589588" y="5022850"/>
          <p14:tracePt t="42748" x="5789613" y="5022850"/>
          <p14:tracePt t="42756" x="5991225" y="5022850"/>
          <p14:tracePt t="42764" x="6183313" y="5040313"/>
          <p14:tracePt t="42773" x="6356350" y="5059363"/>
          <p14:tracePt t="42780" x="6511925" y="5059363"/>
          <p14:tracePt t="42788" x="6675438" y="5059363"/>
          <p14:tracePt t="42797" x="6840538" y="5059363"/>
          <p14:tracePt t="42804" x="6967538" y="5059363"/>
          <p14:tracePt t="42812" x="7096125" y="5059363"/>
          <p14:tracePt t="42821" x="7186613" y="5059363"/>
          <p14:tracePt t="42828" x="7269163" y="5068888"/>
          <p14:tracePt t="42833" x="7324725" y="5068888"/>
          <p14:tracePt t="42842" x="7361238" y="5076825"/>
          <p14:tracePt t="42850" x="7397750" y="5076825"/>
          <p14:tracePt t="42857" x="7424738" y="5076825"/>
          <p14:tracePt t="42866" x="7443788" y="5076825"/>
          <p14:tracePt t="42873" x="7461250" y="5076825"/>
          <p14:tracePt t="42882" x="7470775" y="5076825"/>
          <p14:tracePt t="42890" x="7480300" y="5076825"/>
          <p14:tracePt t="42898" x="7516813" y="5076825"/>
          <p14:tracePt t="42906" x="7543800" y="5076825"/>
          <p14:tracePt t="42914" x="7570788" y="5076825"/>
          <p14:tracePt t="42922" x="7597775" y="5076825"/>
          <p14:tracePt t="42930" x="7626350" y="5076825"/>
          <p14:tracePt t="42938" x="7662863" y="5076825"/>
          <p14:tracePt t="42944" x="7680325" y="5076825"/>
          <p14:tracePt t="42952" x="7699375" y="5068888"/>
          <p14:tracePt t="42960" x="7707313" y="5068888"/>
          <p14:tracePt t="42992" x="7716838" y="5068888"/>
          <p14:tracePt t="48929" x="7716838" y="5040313"/>
          <p14:tracePt t="48935" x="7707313" y="4959350"/>
          <p14:tracePt t="48942" x="7689850" y="4867275"/>
          <p14:tracePt t="48952" x="7643813" y="4767263"/>
          <p14:tracePt t="48960" x="7634288" y="4684713"/>
          <p14:tracePt t="48968" x="7607300" y="4611688"/>
          <p14:tracePt t="48979" x="7589838" y="4548188"/>
          <p14:tracePt t="48986" x="7561263" y="4483100"/>
          <p14:tracePt t="48993" x="7534275" y="4438650"/>
          <p14:tracePt t="49000" x="7516813" y="4410075"/>
          <p14:tracePt t="49008" x="7480300" y="4365625"/>
          <p14:tracePt t="49013" x="7451725" y="4337050"/>
          <p14:tracePt t="49022" x="7434263" y="4300538"/>
          <p14:tracePt t="49033" x="7397750" y="4273550"/>
          <p14:tracePt t="49037" x="7361238" y="4227513"/>
          <p14:tracePt t="49046" x="7334250" y="4191000"/>
          <p14:tracePt t="49054" x="7278688" y="4146550"/>
          <p14:tracePt t="49061" x="7232650" y="4110038"/>
          <p14:tracePt t="49069" x="7186613" y="4054475"/>
          <p14:tracePt t="49078" x="7105650" y="4017963"/>
          <p14:tracePt t="49085" x="7023100" y="3971925"/>
          <p14:tracePt t="49093" x="6923088" y="3935413"/>
          <p14:tracePt t="49102" x="6813550" y="3871913"/>
          <p14:tracePt t="49110" x="6694488" y="3816350"/>
          <p14:tracePt t="49118" x="6575425" y="3771900"/>
          <p14:tracePt t="49126" x="6465888" y="3735388"/>
          <p14:tracePt t="49132" x="6365875" y="3706813"/>
          <p14:tracePt t="49139" x="6256338" y="3689350"/>
          <p14:tracePt t="49149" x="6154738" y="3662363"/>
          <p14:tracePt t="49156" x="6064250" y="3633788"/>
          <p14:tracePt t="49164" x="5954713" y="3625850"/>
          <p14:tracePt t="49172" x="5854700" y="3606800"/>
          <p14:tracePt t="49179" x="5762625" y="3597275"/>
          <p14:tracePt t="49188" x="5670550" y="3579813"/>
          <p14:tracePt t="49196" x="5561013" y="3579813"/>
          <p14:tracePt t="49203" x="5451475" y="3579813"/>
          <p14:tracePt t="49211" x="5324475" y="3579813"/>
          <p14:tracePt t="49219" x="5205413" y="3579813"/>
          <p14:tracePt t="49225" x="5132388" y="3579813"/>
          <p14:tracePt t="49233" x="5059363" y="3589338"/>
          <p14:tracePt t="49245" x="4986338" y="3597275"/>
          <p14:tracePt t="49254" x="4903788" y="3625850"/>
          <p14:tracePt t="49263" x="4821238" y="3652838"/>
          <p14:tracePt t="49271" x="4730750" y="3689350"/>
          <p14:tracePt t="49276" x="4648200" y="3735388"/>
          <p14:tracePt t="49284" x="4529138" y="3771900"/>
          <p14:tracePt t="49290" x="4448175" y="3816350"/>
          <p14:tracePt t="49299" x="4346575" y="3871913"/>
          <p14:tracePt t="49306" x="4265613" y="3927475"/>
          <p14:tracePt t="49314" x="4183063" y="3981450"/>
          <p14:tracePt t="49321" x="4119563" y="4037013"/>
          <p14:tracePt t="49333" x="4054475" y="4100513"/>
          <p14:tracePt t="49342" x="3981450" y="4154488"/>
          <p14:tracePt t="49353" x="3871913" y="4273550"/>
          <p14:tracePt t="49360" x="3817938" y="4337050"/>
          <p14:tracePt t="49368" x="3762375" y="4402138"/>
          <p14:tracePt t="49378" x="3708400" y="4475163"/>
          <p14:tracePt t="49384" x="3652838" y="4538663"/>
          <p14:tracePt t="49392" x="3616325" y="4602163"/>
          <p14:tracePt t="49401" x="3579813" y="4665663"/>
          <p14:tracePt t="49407" x="3543300" y="4730750"/>
          <p14:tracePt t="49417" x="3533775" y="4767263"/>
          <p14:tracePt t="49424" x="3525838" y="4811713"/>
          <p14:tracePt t="49436" x="3506788" y="4857750"/>
          <p14:tracePt t="49444" x="3506788" y="4894263"/>
          <p14:tracePt t="49445" x="3506788" y="4922838"/>
          <p14:tracePt t="49453" x="3506788" y="4959350"/>
          <p14:tracePt t="49462" x="3506788" y="4986338"/>
          <p14:tracePt t="49469" x="3506788" y="5013325"/>
          <p14:tracePt t="49478" x="3506788" y="5059363"/>
          <p14:tracePt t="49486" x="3506788" y="5095875"/>
          <p14:tracePt t="49493" x="3516313" y="5141913"/>
          <p14:tracePt t="49502" x="3516313" y="5178425"/>
          <p14:tracePt t="49510" x="3525838" y="5222875"/>
          <p14:tracePt t="49518" x="3525838" y="5251450"/>
          <p14:tracePt t="49526" x="3533775" y="5278438"/>
          <p14:tracePt t="49534" x="3543300" y="5314950"/>
          <p14:tracePt t="49542" x="3543300" y="5324475"/>
          <p14:tracePt t="49548" x="3543300" y="5332413"/>
          <p14:tracePt t="49556" x="3543300" y="5351463"/>
          <p14:tracePt t="49563" x="3543300" y="5378450"/>
          <p14:tracePt t="49572" x="3552825" y="5397500"/>
          <p14:tracePt t="49579" x="3552825" y="5414963"/>
          <p14:tracePt t="49587" x="3562350" y="5451475"/>
          <p14:tracePt t="49596" x="3562350" y="5461000"/>
          <p14:tracePt t="49604" x="3570288" y="5487988"/>
          <p14:tracePt t="49624" x="3579813" y="5507038"/>
          <p14:tracePt t="49630" x="3579813" y="5514975"/>
          <p14:tracePt t="49636" x="3579813" y="5524500"/>
          <p14:tracePt t="49643" x="3579813" y="5534025"/>
          <p14:tracePt t="49652" x="3579813" y="5543550"/>
          <p14:tracePt t="49657" x="3579813" y="5551488"/>
          <p14:tracePt t="49690" x="3579813" y="5561013"/>
          <p14:tracePt t="49710" x="3579813" y="5570538"/>
          <p14:tracePt t="53265" x="3589338" y="5570538"/>
          <p14:tracePt t="53278" x="3625850" y="5570538"/>
          <p14:tracePt t="53286" x="3662363" y="5561013"/>
          <p14:tracePt t="53295" x="3698875" y="5561013"/>
          <p14:tracePt t="53301" x="3735388" y="5551488"/>
          <p14:tracePt t="53310" x="3781425" y="5551488"/>
          <p14:tracePt t="53318" x="3817938" y="5551488"/>
          <p14:tracePt t="53326" x="3862388" y="5551488"/>
          <p14:tracePt t="53333" x="3898900" y="5551488"/>
          <p14:tracePt t="53342" x="3944938" y="5551488"/>
          <p14:tracePt t="53349" x="3981450" y="5551488"/>
          <p14:tracePt t="53358" x="4027488" y="5551488"/>
          <p14:tracePt t="53366" x="4083050" y="5551488"/>
          <p14:tracePt t="53374" x="4119563" y="5561013"/>
          <p14:tracePt t="53382" x="4200525" y="5561013"/>
          <p14:tracePt t="53387" x="4256088" y="5570538"/>
          <p14:tracePt t="53396" x="4338638" y="5588000"/>
          <p14:tracePt t="53403" x="4411663" y="5597525"/>
          <p14:tracePt t="53412" x="4502150" y="5597525"/>
          <p14:tracePt t="53420" x="4594225" y="5597525"/>
          <p14:tracePt t="53427" x="4684713" y="5616575"/>
          <p14:tracePt t="53436" x="4784725" y="5624513"/>
          <p14:tracePt t="53444" x="4857750" y="5643563"/>
          <p14:tracePt t="53452" x="4940300" y="5653088"/>
          <p14:tracePt t="53460" x="5032375" y="5653088"/>
          <p14:tracePt t="53467" x="5105400" y="5661025"/>
          <p14:tracePt t="53475" x="5187950" y="5680075"/>
          <p14:tracePt t="53483" x="5260975" y="5689600"/>
          <p14:tracePt t="53489" x="5334000" y="5689600"/>
          <p14:tracePt t="53499" x="5397500" y="5707063"/>
          <p14:tracePt t="53505" x="5424488" y="5716588"/>
          <p14:tracePt t="53515" x="5461000" y="5716588"/>
          <p14:tracePt t="53521" x="5507038" y="5716588"/>
          <p14:tracePt t="53530" x="5534025" y="5716588"/>
          <p14:tracePt t="53537" x="5580063" y="5716588"/>
          <p14:tracePt t="53547" x="5607050" y="5716588"/>
          <p14:tracePt t="53554" x="5634038" y="5716588"/>
          <p14:tracePt t="53562" x="5662613" y="5716588"/>
          <p14:tracePt t="53570" x="5689600" y="5716588"/>
          <p14:tracePt t="53578" x="5726113" y="5716588"/>
          <p14:tracePt t="53585" x="5753100" y="5716588"/>
          <p14:tracePt t="53594" x="5789613" y="5707063"/>
          <p14:tracePt t="53599" x="5835650" y="5707063"/>
          <p14:tracePt t="53608" x="5872163" y="5707063"/>
          <p14:tracePt t="53616" x="5908675" y="5697538"/>
          <p14:tracePt t="53624" x="5935663" y="5697538"/>
          <p14:tracePt t="53632" x="5954713" y="5697538"/>
          <p14:tracePt t="53639" x="5972175" y="5697538"/>
          <p14:tracePt t="53648" x="5991225" y="5697538"/>
          <p14:tracePt t="53663" x="6008688" y="5697538"/>
          <p14:tracePt t="53672" x="6027738" y="5697538"/>
          <p14:tracePt t="53680" x="6045200" y="5697538"/>
          <p14:tracePt t="53688" x="6073775" y="5680075"/>
          <p14:tracePt t="53693" x="6110288" y="5680075"/>
          <p14:tracePt t="53702" x="6127750" y="5680075"/>
          <p14:tracePt t="53710" x="6154738" y="5670550"/>
          <p14:tracePt t="53717" x="6183313" y="5670550"/>
          <p14:tracePt t="53726" x="6200775" y="5670550"/>
          <p14:tracePt t="53733" x="6210300" y="5661025"/>
          <p14:tracePt t="53742" x="6227763" y="5661025"/>
          <p14:tracePt t="53749" x="6246813" y="5653088"/>
          <p14:tracePt t="53758" x="6264275" y="5653088"/>
          <p14:tracePt t="53766" x="6273800" y="5653088"/>
          <p14:tracePt t="53773" x="6292850" y="5653088"/>
          <p14:tracePt t="53782" x="6310313" y="5653088"/>
          <p14:tracePt t="53789" x="6346825" y="5653088"/>
          <p14:tracePt t="53799" x="6356350" y="5653088"/>
          <p14:tracePt t="53803" x="6392863" y="5653088"/>
          <p14:tracePt t="53813" x="6419850" y="5653088"/>
          <p14:tracePt t="53820" x="6446838" y="5653088"/>
          <p14:tracePt t="53828" x="6475413" y="5653088"/>
          <p14:tracePt t="53836" x="6502400" y="5653088"/>
          <p14:tracePt t="53844" x="6538913" y="5653088"/>
          <p14:tracePt t="53851" x="6565900" y="5661025"/>
          <p14:tracePt t="53860" x="6594475" y="5661025"/>
          <p14:tracePt t="53867" x="6621463" y="5661025"/>
          <p14:tracePt t="53876" x="6657975" y="5661025"/>
          <p14:tracePt t="53884" x="6667500" y="5661025"/>
          <p14:tracePt t="53892" x="6684963" y="5661025"/>
          <p14:tracePt t="53899" x="6694488" y="5661025"/>
          <p14:tracePt t="53907" x="6711950" y="5661025"/>
          <p14:tracePt t="53914" x="6731000" y="5661025"/>
          <p14:tracePt t="53922" x="6748463" y="5661025"/>
          <p14:tracePt t="53931" x="6767513" y="5661025"/>
          <p14:tracePt t="53937" x="6794500" y="5661025"/>
          <p14:tracePt t="53948" x="6821488" y="5661025"/>
          <p14:tracePt t="53953" x="6850063" y="5661025"/>
          <p14:tracePt t="53962" x="6886575" y="5661025"/>
          <p14:tracePt t="53969" x="6913563" y="5661025"/>
          <p14:tracePt t="53978" x="6950075" y="5661025"/>
          <p14:tracePt t="53986" x="6996113" y="5670550"/>
          <p14:tracePt t="53993" x="7023100" y="5670550"/>
          <p14:tracePt t="54002" x="7050088" y="5670550"/>
          <p14:tracePt t="54010" x="7086600" y="5670550"/>
          <p14:tracePt t="54015" x="7123113" y="5670550"/>
          <p14:tracePt t="54024" x="7150100" y="5670550"/>
          <p14:tracePt t="54032" x="7178675" y="5670550"/>
          <p14:tracePt t="54040" x="7215188" y="5670550"/>
          <p14:tracePt t="54048" x="7242175" y="5670550"/>
          <p14:tracePt t="54055" x="7269163" y="5670550"/>
          <p14:tracePt t="54064" x="7296150" y="5670550"/>
          <p14:tracePt t="54071" x="7324725" y="5670550"/>
          <p14:tracePt t="54081" x="7361238" y="5670550"/>
          <p14:tracePt t="54088" x="7388225" y="5670550"/>
          <p14:tracePt t="54097" x="7415213" y="5670550"/>
          <p14:tracePt t="54104" x="7443788" y="5670550"/>
          <p14:tracePt t="54111" x="7480300" y="5670550"/>
          <p14:tracePt t="54118" x="7507288" y="5661025"/>
          <p14:tracePt t="54126" x="7534275" y="5661025"/>
          <p14:tracePt t="54133" x="7561263" y="5643563"/>
          <p14:tracePt t="54142" x="7597775" y="5634038"/>
          <p14:tracePt t="54150" x="7626350" y="5634038"/>
          <p14:tracePt t="54157" x="7643813" y="5624513"/>
          <p14:tracePt t="54165" x="7662863" y="5616575"/>
          <p14:tracePt t="54179" x="7670800" y="5616575"/>
          <p14:tracePt t="54182" x="7680325" y="5616575"/>
          <p14:tracePt t="54190" x="7689850" y="5616575"/>
          <p14:tracePt t="54388" x="7689850" y="5607050"/>
          <p14:tracePt t="59405" x="7680325" y="5607050"/>
          <p14:tracePt t="59412" x="7653338" y="5597525"/>
          <p14:tracePt t="59425" x="7626350" y="5597525"/>
          <p14:tracePt t="59431" x="7580313" y="5588000"/>
          <p14:tracePt t="59438" x="7543800" y="5588000"/>
          <p14:tracePt t="59445" x="7480300" y="5580063"/>
          <p14:tracePt t="59450" x="7424738" y="5570538"/>
          <p14:tracePt t="59458" x="7351713" y="5551488"/>
          <p14:tracePt t="59466" x="7251700" y="5543550"/>
          <p14:tracePt t="59474" x="7159625" y="5524500"/>
          <p14:tracePt t="59482" x="7050088" y="5514975"/>
          <p14:tracePt t="59490" x="6931025" y="5497513"/>
          <p14:tracePt t="59498" x="6804025" y="5487988"/>
          <p14:tracePt t="59506" x="6675438" y="5470525"/>
          <p14:tracePt t="59513" x="6548438" y="5461000"/>
          <p14:tracePt t="59522" x="6419850" y="5441950"/>
          <p14:tracePt t="59529" x="6292850" y="5441950"/>
          <p14:tracePt t="59541" x="6164263" y="5424488"/>
          <p14:tracePt t="59550" x="6037263" y="5424488"/>
          <p14:tracePt t="59557" x="5918200" y="5424488"/>
          <p14:tracePt t="59560" x="5789613" y="5414963"/>
          <p14:tracePt t="59567" x="5662613" y="5414963"/>
          <p14:tracePt t="59576" x="5497513" y="5414963"/>
          <p14:tracePt t="59584" x="5351463" y="5414963"/>
          <p14:tracePt t="59592" x="5187950" y="5414963"/>
          <p14:tracePt t="59600" x="5005388" y="5434013"/>
          <p14:tracePt t="59609" x="4830763" y="5434013"/>
          <p14:tracePt t="59616" x="4648200" y="5434013"/>
          <p14:tracePt t="59624" x="4465638" y="5424488"/>
          <p14:tracePt t="59631" x="4283075" y="5414963"/>
          <p14:tracePt t="59643" x="4119563" y="5397500"/>
          <p14:tracePt t="59657" x="3789363" y="5397500"/>
          <p14:tracePt t="59665" x="3625850" y="5397500"/>
          <p14:tracePt t="59669" x="3460750" y="5387975"/>
          <p14:tracePt t="59678" x="3297238" y="5341938"/>
          <p14:tracePt t="59685" x="3141663" y="5295900"/>
          <p14:tracePt t="59695" x="2976563" y="5251450"/>
          <p14:tracePt t="59702" x="2830513" y="5205413"/>
          <p14:tracePt t="59711" x="2657475" y="5141913"/>
          <p14:tracePt t="59717" x="2493963" y="5076825"/>
          <p14:tracePt t="59726" x="2338388" y="5022850"/>
          <p14:tracePt t="59734" x="2192338" y="4959350"/>
          <p14:tracePt t="59743" x="2017713" y="4867275"/>
          <p14:tracePt t="59750" x="1844675" y="4784725"/>
          <p14:tracePt t="59758" x="1689100" y="4694238"/>
          <p14:tracePt t="59763" x="1543050" y="4638675"/>
          <p14:tracePt t="59772" x="1406525" y="4556125"/>
          <p14:tracePt t="59779" x="1287463" y="4502150"/>
          <p14:tracePt t="59788" x="1177925" y="4446588"/>
          <p14:tracePt t="59796" x="1077913" y="4383088"/>
          <p14:tracePt t="59803" x="977900" y="4300538"/>
          <p14:tracePt t="59811" x="885825" y="4219575"/>
          <p14:tracePt t="59820" x="803275" y="4127500"/>
          <p14:tracePt t="59829" x="712788" y="4027488"/>
          <p14:tracePt t="59835" x="647700" y="3944938"/>
          <p14:tracePt t="59844" x="584200" y="3844925"/>
          <p14:tracePt t="59851" x="530225" y="3743325"/>
          <p14:tracePt t="59861" x="474663" y="3625850"/>
          <p14:tracePt t="59865" x="411163" y="3516313"/>
          <p14:tracePt t="59874" x="355600" y="3378200"/>
          <p14:tracePt t="59881" x="292100" y="3241675"/>
          <p14:tracePt t="59890" x="238125" y="3114675"/>
          <p14:tracePt t="59897" x="173038" y="2976563"/>
          <p14:tracePt t="59905" x="119063" y="2857500"/>
          <p14:tracePt t="59914" x="63500" y="2747963"/>
          <p14:tracePt t="59925" x="0" y="2630488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utput9-14">
            <a:extLst>
              <a:ext uri="{FF2B5EF4-FFF2-40B4-BE49-F238E27FC236}">
                <a16:creationId xmlns:a16="http://schemas.microsoft.com/office/drawing/2014/main" id="{0B13DC3A-5921-453F-923C-AC2DAED2EF5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5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BD60352-6E94-4957-9E9D-F6D4088DA4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288" y="416598"/>
            <a:ext cx="6692808" cy="643981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81F64E3-50DF-4598-8EDB-019A45CAB3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363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479"/>
    </mc:Choice>
    <mc:Fallback>
      <p:transition spd="slow" advTm="100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139" x="182563" y="2520950"/>
          <p14:tracePt t="9145" x="292100" y="2574925"/>
          <p14:tracePt t="9153" x="411163" y="2638425"/>
          <p14:tracePt t="9161" x="547688" y="2693988"/>
          <p14:tracePt t="9169" x="676275" y="2757488"/>
          <p14:tracePt t="9177" x="812800" y="2830513"/>
          <p14:tracePt t="9185" x="949325" y="2886075"/>
          <p14:tracePt t="9193" x="1077913" y="2949575"/>
          <p14:tracePt t="9201" x="1214438" y="3005138"/>
          <p14:tracePt t="9209" x="1350963" y="3049588"/>
          <p14:tracePt t="9217" x="1479550" y="3114675"/>
          <p14:tracePt t="9225" x="1616075" y="3168650"/>
          <p14:tracePt t="9231" x="1744663" y="3214688"/>
          <p14:tracePt t="9239" x="1863725" y="3260725"/>
          <p14:tracePt t="9248" x="1973263" y="3287713"/>
          <p14:tracePt t="9254" x="2073275" y="3297238"/>
          <p14:tracePt t="9269" x="2146300" y="3324225"/>
          <p14:tracePt t="9281" x="2228850" y="3341688"/>
          <p14:tracePt t="9287" x="2346325" y="3387725"/>
          <p14:tracePt t="9295" x="2411413" y="3397250"/>
          <p14:tracePt t="9303" x="2474913" y="3424238"/>
          <p14:tracePt t="9316" x="2530475" y="3433763"/>
          <p14:tracePt t="9323" x="2611438" y="3451225"/>
          <p14:tracePt t="9331" x="2667000" y="3460750"/>
          <p14:tracePt t="9336" x="2713038" y="3470275"/>
          <p14:tracePt t="9341" x="2749550" y="3479800"/>
          <p14:tracePt t="9350" x="2786063" y="3487738"/>
          <p14:tracePt t="9357" x="2813050" y="3506788"/>
          <p14:tracePt t="9366" x="2822575" y="3506788"/>
          <p14:tracePt t="9373" x="2830513" y="3506788"/>
          <p14:tracePt t="10201" x="2849563" y="3487738"/>
          <p14:tracePt t="10209" x="2859088" y="3451225"/>
          <p14:tracePt t="10218" x="2867025" y="3433763"/>
          <p14:tracePt t="10227" x="2886075" y="3414713"/>
          <p14:tracePt t="10233" x="2895600" y="3387725"/>
          <p14:tracePt t="10237" x="2903538" y="3360738"/>
          <p14:tracePt t="10245" x="2913063" y="3341688"/>
          <p14:tracePt t="10253" x="2922588" y="3324225"/>
          <p14:tracePt t="10261" x="2932113" y="3305175"/>
          <p14:tracePt t="10269" x="2940050" y="3287713"/>
          <p14:tracePt t="10277" x="2949575" y="3260725"/>
          <p14:tracePt t="10285" x="2959100" y="3260725"/>
          <p14:tracePt t="10293" x="2959100" y="3251200"/>
          <p14:tracePt t="10307" x="2959100" y="3241675"/>
          <p14:tracePt t="10315" x="2959100" y="3232150"/>
          <p14:tracePt t="10339" x="2959100" y="3224213"/>
          <p14:tracePt t="10355" x="2959100" y="3214688"/>
          <p14:tracePt t="10368" x="2968625" y="3205163"/>
          <p14:tracePt t="10393" x="2968625" y="3195638"/>
          <p14:tracePt t="10401" x="2968625" y="3187700"/>
          <p14:tracePt t="10457" x="2968625" y="3178175"/>
          <p14:tracePt t="10481" x="2968625" y="3168650"/>
          <p14:tracePt t="10499" x="2968625" y="3159125"/>
          <p14:tracePt t="10512" x="2949575" y="3151188"/>
          <p14:tracePt t="10520" x="2949575" y="3141663"/>
          <p14:tracePt t="10527" x="2940050" y="3132138"/>
          <p14:tracePt t="10534" x="2940050" y="3122613"/>
          <p14:tracePt t="10543" x="2932113" y="3114675"/>
          <p14:tracePt t="10551" x="2932113" y="3105150"/>
          <p14:tracePt t="10567" x="2922588" y="3095625"/>
          <p14:tracePt t="10575" x="2922588" y="3086100"/>
          <p14:tracePt t="10582" x="2922588" y="3078163"/>
          <p14:tracePt t="10591" x="2922588" y="3068638"/>
          <p14:tracePt t="10599" x="2922588" y="3059113"/>
          <p14:tracePt t="10619" x="2913063" y="3049588"/>
          <p14:tracePt t="10969" x="2922588" y="3049588"/>
          <p14:tracePt t="10974" x="2932113" y="3049588"/>
          <p14:tracePt t="10991" x="2940050" y="3059113"/>
          <p14:tracePt t="10999" x="2949575" y="3068638"/>
          <p14:tracePt t="11012" x="2968625" y="3068638"/>
          <p14:tracePt t="11018" x="2976563" y="3078163"/>
          <p14:tracePt t="11022" x="2995613" y="3086100"/>
          <p14:tracePt t="11031" x="3013075" y="3086100"/>
          <p14:tracePt t="11039" x="3013075" y="3095625"/>
          <p14:tracePt t="11048" x="3032125" y="3105150"/>
          <p14:tracePt t="11052" x="3049588" y="3114675"/>
          <p14:tracePt t="11061" x="3068638" y="3122613"/>
          <p14:tracePt t="11069" x="3086100" y="3122613"/>
          <p14:tracePt t="11078" x="3105150" y="3132138"/>
          <p14:tracePt t="11084" x="3122613" y="3141663"/>
          <p14:tracePt t="11092" x="3159125" y="3151188"/>
          <p14:tracePt t="11101" x="3187700" y="3159125"/>
          <p14:tracePt t="11110" x="3214688" y="3178175"/>
          <p14:tracePt t="11117" x="3260725" y="3195638"/>
          <p14:tracePt t="11125" x="3306763" y="3214688"/>
          <p14:tracePt t="11132" x="3351213" y="3232150"/>
          <p14:tracePt t="11141" x="3387725" y="3241675"/>
          <p14:tracePt t="11148" x="3433763" y="3268663"/>
          <p14:tracePt t="11154" x="3479800" y="3278188"/>
          <p14:tracePt t="11164" x="3525838" y="3297238"/>
          <p14:tracePt t="11178" x="3570288" y="3314700"/>
          <p14:tracePt t="11190" x="3671888" y="3341688"/>
          <p14:tracePt t="11195" x="3716338" y="3351213"/>
          <p14:tracePt t="11203" x="3762375" y="3378200"/>
          <p14:tracePt t="11211" x="3835400" y="3387725"/>
          <p14:tracePt t="11219" x="3898900" y="3414713"/>
          <p14:tracePt t="11227" x="3971925" y="3424238"/>
          <p14:tracePt t="11234" x="4054475" y="3443288"/>
          <p14:tracePt t="11247" x="4127500" y="3451225"/>
          <p14:tracePt t="11255" x="4192588" y="3470275"/>
          <p14:tracePt t="11266" x="4292600" y="3487738"/>
          <p14:tracePt t="11273" x="4346575" y="3497263"/>
          <p14:tracePt t="11282" x="4392613" y="3516313"/>
          <p14:tracePt t="11289" x="4448175" y="3524250"/>
          <p14:tracePt t="11298" x="4511675" y="3533775"/>
          <p14:tracePt t="11304" x="4557713" y="3543300"/>
          <p14:tracePt t="11313" x="4630738" y="3560763"/>
          <p14:tracePt t="11326" x="4675188" y="3570288"/>
          <p14:tracePt t="11340" x="4776788" y="3579813"/>
          <p14:tracePt t="11348" x="4813300" y="3589338"/>
          <p14:tracePt t="11356" x="4876800" y="3606800"/>
          <p14:tracePt t="11360" x="4932363" y="3616325"/>
          <p14:tracePt t="11369" x="4995863" y="3625850"/>
          <p14:tracePt t="11374" x="5032375" y="3633788"/>
          <p14:tracePt t="11383" x="5078413" y="3652838"/>
          <p14:tracePt t="11391" x="5105400" y="3662363"/>
          <p14:tracePt t="11398" x="5151438" y="3670300"/>
          <p14:tracePt t="11407" x="5187950" y="3679825"/>
          <p14:tracePt t="11416" x="5224463" y="3689350"/>
          <p14:tracePt t="11423" x="5268913" y="3706813"/>
          <p14:tracePt t="11431" x="5314950" y="3735388"/>
          <p14:tracePt t="11443" x="5351463" y="3752850"/>
          <p14:tracePt t="11452" x="5387975" y="3779838"/>
          <p14:tracePt t="11460" x="5434013" y="3808413"/>
          <p14:tracePt t="11462" x="5480050" y="3844925"/>
          <p14:tracePt t="11471" x="5524500" y="3871913"/>
          <p14:tracePt t="11477" x="5570538" y="3908425"/>
          <p14:tracePt t="11485" x="5616575" y="3935413"/>
          <p14:tracePt t="11493" x="5670550" y="3971925"/>
          <p14:tracePt t="11501" x="5699125" y="4008438"/>
          <p14:tracePt t="11508" x="5745163" y="4044950"/>
          <p14:tracePt t="11517" x="5781675" y="4073525"/>
          <p14:tracePt t="11525" x="5808663" y="4100513"/>
          <p14:tracePt t="11533" x="5845175" y="4127500"/>
          <p14:tracePt t="11541" x="5862638" y="4146550"/>
          <p14:tracePt t="11549" x="5891213" y="4183063"/>
          <p14:tracePt t="11557" x="5908675" y="4210050"/>
          <p14:tracePt t="11565" x="5945188" y="4227513"/>
          <p14:tracePt t="11573" x="5964238" y="4264025"/>
          <p14:tracePt t="11582" x="5981700" y="4292600"/>
          <p14:tracePt t="11587" x="5991225" y="4310063"/>
          <p14:tracePt t="11596" x="6000750" y="4319588"/>
          <p14:tracePt t="11603" x="6008688" y="4329113"/>
          <p14:tracePt t="11619" x="6018213" y="4346575"/>
          <p14:tracePt t="11627" x="6018213" y="4365625"/>
          <p14:tracePt t="11635" x="6018213" y="4383088"/>
          <p14:tracePt t="11644" x="6018213" y="4402138"/>
          <p14:tracePt t="11651" x="6018213" y="4419600"/>
          <p14:tracePt t="11659" x="6018213" y="4438650"/>
          <p14:tracePt t="11667" x="6018213" y="4456113"/>
          <p14:tracePt t="11675" x="6018213" y="4475163"/>
          <p14:tracePt t="11681" x="6008688" y="4502150"/>
          <p14:tracePt t="11691" x="6000750" y="4538663"/>
          <p14:tracePt t="11696" x="5991225" y="4565650"/>
          <p14:tracePt t="11705" x="5972175" y="4592638"/>
          <p14:tracePt t="11713" x="5964238" y="4638675"/>
          <p14:tracePt t="11721" x="5954713" y="4665663"/>
          <p14:tracePt t="11730" x="5945188" y="4711700"/>
          <p14:tracePt t="11737" x="5927725" y="4757738"/>
          <p14:tracePt t="11746" x="5899150" y="4784725"/>
          <p14:tracePt t="11753" x="5881688" y="4811713"/>
          <p14:tracePt t="11767" x="5872163" y="4848225"/>
          <p14:tracePt t="11778" x="5818188" y="4903788"/>
          <p14:tracePt t="11788" x="5808663" y="4940300"/>
          <p14:tracePt t="11793" x="5781675" y="4967288"/>
          <p14:tracePt t="11798" x="5762625" y="5003800"/>
          <p14:tracePt t="11807" x="5726113" y="5040313"/>
          <p14:tracePt t="11814" x="5689600" y="5095875"/>
          <p14:tracePt t="11827" x="5653088" y="5141913"/>
          <p14:tracePt t="11833" x="5616575" y="5205413"/>
          <p14:tracePt t="11845" x="5561013" y="5251450"/>
          <p14:tracePt t="11852" x="5516563" y="5305425"/>
          <p14:tracePt t="11863" x="5480050" y="5351463"/>
          <p14:tracePt t="11873" x="5387975" y="5461000"/>
          <p14:tracePt t="11883" x="5351463" y="5514975"/>
          <p14:tracePt t="11892" x="5324475" y="5561013"/>
          <p14:tracePt t="11912" x="5224463" y="5697538"/>
          <p14:tracePt t="11918" x="5187950" y="5743575"/>
          <p14:tracePt t="11928" x="5168900" y="5789613"/>
          <p14:tracePt t="11935" x="5132388" y="5835650"/>
          <p14:tracePt t="11942" x="5114925" y="5881688"/>
          <p14:tracePt t="11951" x="5086350" y="5926138"/>
          <p14:tracePt t="11958" x="5049838" y="5981700"/>
          <p14:tracePt t="11965" x="5041900" y="6018213"/>
          <p14:tracePt t="11973" x="5013325" y="6064250"/>
          <p14:tracePt t="11981" x="5005388" y="6108700"/>
          <p14:tracePt t="11988" x="4995863" y="6137275"/>
          <p14:tracePt t="11997" x="4986338" y="6181725"/>
          <p14:tracePt t="12002" x="4976813" y="6210300"/>
          <p14:tracePt t="12016" x="4976813" y="6237288"/>
          <p14:tracePt t="12024" x="4976813" y="6264275"/>
          <p14:tracePt t="12037" x="4976813" y="6319838"/>
          <p14:tracePt t="12046" x="4976813" y="6327775"/>
          <p14:tracePt t="12061" x="4976813" y="6346825"/>
          <p14:tracePt t="12070" x="4976813" y="6356350"/>
          <p14:tracePt t="12075" x="4986338" y="6364288"/>
          <p14:tracePt t="12085" x="4995863" y="6392863"/>
          <p14:tracePt t="12104" x="5013325" y="6429375"/>
          <p14:tracePt t="12106" x="5032375" y="6456363"/>
          <p14:tracePt t="12115" x="5049838" y="6492875"/>
          <p14:tracePt t="12121" x="5068888" y="6519863"/>
          <p14:tracePt t="12131" x="5105400" y="6546850"/>
          <p14:tracePt t="12137" x="5122863" y="6583363"/>
          <p14:tracePt t="12145" x="5159375" y="6611938"/>
          <p14:tracePt t="12153" x="5187950" y="6648450"/>
          <p14:tracePt t="12161" x="5232400" y="6684963"/>
          <p14:tracePt t="12169" x="5268913" y="6711950"/>
          <p14:tracePt t="12178" x="5314950" y="6748463"/>
          <p14:tracePt t="12185" x="5360988" y="6784975"/>
          <p14:tracePt t="12193" x="5407025" y="6821488"/>
          <p14:tracePt t="12693" x="10174288" y="6711950"/>
          <p14:tracePt t="12698" x="10218738" y="6665913"/>
          <p14:tracePt t="12704" x="10274300" y="6611938"/>
          <p14:tracePt t="12712" x="10310813" y="6546850"/>
          <p14:tracePt t="12719" x="10364788" y="6465888"/>
          <p14:tracePt t="12727" x="10420350" y="6383338"/>
          <p14:tracePt t="12734" x="10456863" y="6283325"/>
          <p14:tracePt t="12744" x="10520363" y="6181725"/>
          <p14:tracePt t="12749" x="10556875" y="6108700"/>
          <p14:tracePt t="12757" x="10593388" y="6027738"/>
          <p14:tracePt t="12765" x="10612438" y="5945188"/>
          <p14:tracePt t="12773" x="10621963" y="5835650"/>
          <p14:tracePt t="12781" x="10639425" y="5762625"/>
          <p14:tracePt t="12794" x="10648950" y="5643563"/>
          <p14:tracePt t="12808" x="10648950" y="5424488"/>
          <p14:tracePt t="12813" x="10621963" y="5351463"/>
          <p14:tracePt t="12821" x="10593388" y="5268913"/>
          <p14:tracePt t="12830" x="10566400" y="5205413"/>
          <p14:tracePt t="12840" x="10547350" y="5141913"/>
          <p14:tracePt t="12850" x="10510838" y="5095875"/>
          <p14:tracePt t="12858" x="10483850" y="5049838"/>
          <p14:tracePt t="12871" x="10429875" y="4959350"/>
          <p14:tracePt t="12878" x="10401300" y="4913313"/>
          <p14:tracePt t="12894" x="10347325" y="4830763"/>
          <p14:tracePt t="12902" x="10310813" y="4794250"/>
          <p14:tracePt t="12908" x="10283825" y="4757738"/>
          <p14:tracePt t="12915" x="10237788" y="4721225"/>
          <p14:tracePt t="12923" x="10201275" y="4694238"/>
          <p14:tracePt t="12931" x="10155238" y="4657725"/>
          <p14:tracePt t="12943" x="10109200" y="4621213"/>
          <p14:tracePt t="12951" x="10064750" y="4592638"/>
          <p14:tracePt t="12960" x="10018713" y="4565650"/>
          <p14:tracePt t="12966" x="9936163" y="4519613"/>
          <p14:tracePt t="12975" x="9853613" y="4492625"/>
          <p14:tracePt t="12989" x="9690100" y="4465638"/>
          <p14:tracePt t="12994" x="9607550" y="4429125"/>
          <p14:tracePt t="13003" x="9525000" y="4402138"/>
          <p14:tracePt t="13013" x="9451975" y="4392613"/>
          <p14:tracePt t="13021" x="9369425" y="4373563"/>
          <p14:tracePt t="13031" x="9296400" y="4365625"/>
          <p14:tracePt t="13037" x="9215438" y="4346575"/>
          <p14:tracePt t="13045" x="9159875" y="4329113"/>
          <p14:tracePt t="13054" x="9113838" y="4300538"/>
          <p14:tracePt t="13066" x="8967788" y="4227513"/>
          <p14:tracePt t="13071" x="8885238" y="4183063"/>
          <p14:tracePt t="13083" x="8785225" y="4127500"/>
          <p14:tracePt t="13090" x="8702675" y="4073525"/>
          <p14:tracePt t="13100" x="8621713" y="4017963"/>
          <p14:tracePt t="13109" x="8539163" y="3971925"/>
          <p14:tracePt t="13120" x="8393113" y="3871913"/>
          <p14:tracePt t="13126" x="8347075" y="3816350"/>
          <p14:tracePt t="13134" x="8274050" y="3779838"/>
          <p14:tracePt t="13145" x="8228013" y="3743325"/>
          <p14:tracePt t="13156" x="8183563" y="3698875"/>
          <p14:tracePt t="13163" x="8128000" y="3643313"/>
          <p14:tracePt t="13170" x="8081963" y="3606800"/>
          <p14:tracePt t="13183" x="8018463" y="3533775"/>
          <p14:tracePt t="13190" x="7981950" y="3487738"/>
          <p14:tracePt t="13203" x="7945438" y="3424238"/>
          <p14:tracePt t="13211" x="7899400" y="3341688"/>
          <p14:tracePt t="13218" x="7862888" y="3241675"/>
          <p14:tracePt t="13225" x="7835900" y="3159125"/>
          <p14:tracePt t="13232" x="7808913" y="3086100"/>
          <p14:tracePt t="13239" x="7780338" y="3005138"/>
          <p14:tracePt t="13248" x="7772400" y="2930525"/>
          <p14:tracePt t="13255" x="7753350" y="2867025"/>
          <p14:tracePt t="13265" x="7743825" y="2820988"/>
          <p14:tracePt t="13270" x="7743825" y="2794000"/>
          <p14:tracePt t="13277" x="7743825" y="2767013"/>
          <p14:tracePt t="13284" x="7743825" y="2747963"/>
          <p14:tracePt t="13291" x="7743825" y="2720975"/>
          <p14:tracePt t="13299" x="7743825" y="2711450"/>
          <p14:tracePt t="13308" x="7762875" y="2693988"/>
          <p14:tracePt t="13316" x="7780338" y="2684463"/>
          <p14:tracePt t="13325" x="7808913" y="2667000"/>
          <p14:tracePt t="13333" x="7845425" y="2657475"/>
          <p14:tracePt t="13340" x="7862888" y="2647950"/>
          <p14:tracePt t="13349" x="7899400" y="2638425"/>
          <p14:tracePt t="13356" x="7945438" y="2620963"/>
          <p14:tracePt t="13365" x="7999413" y="2611438"/>
          <p14:tracePt t="13373" x="8064500" y="2601913"/>
          <p14:tracePt t="13382" x="8137525" y="2584450"/>
          <p14:tracePt t="13394" x="8237538" y="2574925"/>
          <p14:tracePt t="13399" x="8310563" y="2565400"/>
          <p14:tracePt t="13404" x="8402638" y="2565400"/>
          <p14:tracePt t="13411" x="8475663" y="2565400"/>
          <p14:tracePt t="13419" x="8566150" y="2565400"/>
          <p14:tracePt t="13426" x="8666163" y="2565400"/>
          <p14:tracePt t="13435" x="8758238" y="2547938"/>
          <p14:tracePt t="13442" x="8831263" y="2538413"/>
          <p14:tracePt t="13451" x="8894763" y="2520950"/>
          <p14:tracePt t="13458" x="8931275" y="2511425"/>
          <p14:tracePt t="13467" x="8977313" y="2492375"/>
          <p14:tracePt t="13474" x="9013825" y="2474913"/>
          <p14:tracePt t="13484" x="9040813" y="2438400"/>
          <p14:tracePt t="13490" x="9086850" y="2401888"/>
          <p14:tracePt t="13498" x="9142413" y="2365375"/>
          <p14:tracePt t="13507" x="9205913" y="2328863"/>
          <p14:tracePt t="13514" x="9251950" y="2292350"/>
          <p14:tracePt t="13522" x="9332913" y="2236788"/>
          <p14:tracePt t="13529" x="9398000" y="2200275"/>
          <p14:tracePt t="13535" x="9461500" y="2146300"/>
          <p14:tracePt t="13544" x="9525000" y="2090738"/>
          <p14:tracePt t="13552" x="9580563" y="2046288"/>
          <p14:tracePt t="13559" x="9625013" y="2000250"/>
          <p14:tracePt t="13567" x="9661525" y="1963738"/>
          <p14:tracePt t="13576" x="9707563" y="1917700"/>
          <p14:tracePt t="13585" x="9744075" y="1862138"/>
          <p14:tracePt t="13593" x="9763125" y="1835150"/>
          <p14:tracePt t="13602" x="9772650" y="1808163"/>
          <p14:tracePt t="13610" x="9799638" y="1771650"/>
          <p14:tracePt t="13617" x="9809163" y="1735138"/>
          <p14:tracePt t="13625" x="9817100" y="1708150"/>
          <p14:tracePt t="13633" x="9826625" y="1662113"/>
          <p14:tracePt t="13639" x="9836150" y="1635125"/>
          <p14:tracePt t="13649" x="9836150" y="1589088"/>
          <p14:tracePt t="13655" x="9836150" y="1552575"/>
          <p14:tracePt t="13666" x="9836150" y="1506538"/>
          <p14:tracePt t="13673" x="9826625" y="1460500"/>
          <p14:tracePt t="13683" x="9799638" y="1416050"/>
          <p14:tracePt t="13687" x="9763125" y="1370013"/>
          <p14:tracePt t="13695" x="9717088" y="1323975"/>
          <p14:tracePt t="13701" x="9653588" y="1270000"/>
          <p14:tracePt t="13707" x="9551988" y="1223963"/>
          <p14:tracePt t="13715" x="9451975" y="1187450"/>
          <p14:tracePt t="13722" x="9332913" y="1123950"/>
          <p14:tracePt t="13730" x="9205913" y="1068388"/>
          <p14:tracePt t="13738" x="9069388" y="1022350"/>
          <p14:tracePt t="13747" x="8940800" y="968375"/>
          <p14:tracePt t="13756" x="8804275" y="931863"/>
          <p14:tracePt t="13766" x="8658225" y="922338"/>
          <p14:tracePt t="13774" x="8512175" y="903288"/>
          <p14:tracePt t="13782" x="8366125" y="903288"/>
          <p14:tracePt t="13789" x="8201025" y="903288"/>
          <p14:tracePt t="13800" x="8035925" y="903288"/>
          <p14:tracePt t="13805" x="7872413" y="903288"/>
          <p14:tracePt t="13811" x="7707313" y="912813"/>
          <p14:tracePt t="13818" x="7534275" y="912813"/>
          <p14:tracePt t="13826" x="7334250" y="931863"/>
          <p14:tracePt t="13834" x="7132638" y="939800"/>
          <p14:tracePt t="13841" x="6877050" y="958850"/>
          <p14:tracePt t="13849" x="6557963" y="995363"/>
          <p14:tracePt t="13856" x="6283325" y="1041400"/>
          <p14:tracePt t="13864" x="6045200" y="1050925"/>
          <p14:tracePt t="13874" x="5818188" y="1050925"/>
          <p14:tracePt t="13883" x="5616575" y="1068388"/>
          <p14:tracePt t="13895" x="5434013" y="1068388"/>
          <p14:tracePt t="13901" x="5268913" y="1087438"/>
          <p14:tracePt t="13907" x="5105400" y="1095375"/>
          <p14:tracePt t="13914" x="4959350" y="1114425"/>
          <p14:tracePt t="13922" x="4830763" y="1114425"/>
          <p14:tracePt t="13930" x="4703763" y="1131888"/>
          <p14:tracePt t="13937" x="4575175" y="1131888"/>
          <p14:tracePt t="13945" x="4448175" y="1131888"/>
          <p14:tracePt t="13953" x="4302125" y="1131888"/>
          <p14:tracePt t="13960" x="4156075" y="1131888"/>
          <p14:tracePt t="13968" x="3990975" y="1131888"/>
          <p14:tracePt t="13976" x="3825875" y="1131888"/>
          <p14:tracePt t="13986" x="3679825" y="1131888"/>
          <p14:tracePt t="13992" x="3533775" y="1131888"/>
          <p14:tracePt t="14001" x="3387725" y="1131888"/>
          <p14:tracePt t="14008" x="3260725" y="1131888"/>
          <p14:tracePt t="14016" x="3132138" y="1123950"/>
          <p14:tracePt t="14024" x="3005138" y="1104900"/>
          <p14:tracePt t="14031" x="2876550" y="1095375"/>
          <p14:tracePt t="14038" x="2730500" y="1077913"/>
          <p14:tracePt t="14048" x="2603500" y="1068388"/>
          <p14:tracePt t="14054" x="2447925" y="1050925"/>
          <p14:tracePt t="14063" x="2319338" y="1031875"/>
          <p14:tracePt t="14071" x="2209800" y="1031875"/>
          <p14:tracePt t="14081" x="2100263" y="1031875"/>
          <p14:tracePt t="14087" x="2009775" y="1022350"/>
          <p14:tracePt t="14094" x="1900238" y="1022350"/>
          <p14:tracePt t="14102" x="1790700" y="1004888"/>
          <p14:tracePt t="14111" x="1671638" y="995363"/>
          <p14:tracePt t="14118" x="1562100" y="976313"/>
          <p14:tracePt t="14126" x="1452563" y="968375"/>
          <p14:tracePt t="14132" x="1360488" y="968375"/>
          <p14:tracePt t="14141" x="1306513" y="968375"/>
          <p14:tracePt t="14149" x="1241425" y="958850"/>
          <p14:tracePt t="14157" x="1168400" y="958850"/>
          <p14:tracePt t="14165" x="1104900" y="958850"/>
          <p14:tracePt t="14173" x="1031875" y="968375"/>
          <p14:tracePt t="14181" x="977900" y="985838"/>
          <p14:tracePt t="14188" x="912813" y="995363"/>
          <p14:tracePt t="14198" x="876300" y="995363"/>
          <p14:tracePt t="14203" x="831850" y="995363"/>
          <p14:tracePt t="14211" x="793750" y="995363"/>
          <p14:tracePt t="14218" x="749300" y="995363"/>
          <p14:tracePt t="14228" x="693738" y="995363"/>
          <p14:tracePt t="14234" x="647700" y="1004888"/>
          <p14:tracePt t="14242" x="611188" y="1004888"/>
          <p14:tracePt t="14251" x="566738" y="1004888"/>
          <p14:tracePt t="14258" x="538163" y="1004888"/>
          <p14:tracePt t="14266" x="501650" y="1004888"/>
          <p14:tracePt t="14275" x="474663" y="1004888"/>
          <p14:tracePt t="14283" x="438150" y="1004888"/>
          <p14:tracePt t="14291" x="411163" y="1004888"/>
          <p14:tracePt t="14301" x="384175" y="1004888"/>
          <p14:tracePt t="14308" x="355600" y="1004888"/>
          <p14:tracePt t="14315" x="328613" y="1004888"/>
          <p14:tracePt t="14321" x="311150" y="1004888"/>
          <p14:tracePt t="14329" x="274638" y="1004888"/>
          <p14:tracePt t="14337" x="265113" y="1004888"/>
          <p14:tracePt t="14343" x="255588" y="1004888"/>
          <p14:tracePt t="14352" x="246063" y="1004888"/>
          <p14:tracePt t="14361" x="238125" y="1004888"/>
          <p14:tracePt t="14391" x="228600" y="1004888"/>
          <p14:tracePt t="14457" x="219075" y="1004888"/>
          <p14:tracePt t="14466" x="209550" y="1004888"/>
          <p14:tracePt t="14646" x="219075" y="1004888"/>
          <p14:tracePt t="14654" x="238125" y="1014413"/>
          <p14:tracePt t="14662" x="246063" y="1014413"/>
          <p14:tracePt t="14668" x="255588" y="1014413"/>
          <p14:tracePt t="14675" x="265113" y="1014413"/>
          <p14:tracePt t="14689" x="282575" y="1014413"/>
          <p14:tracePt t="14697" x="292100" y="1014413"/>
          <p14:tracePt t="14705" x="311150" y="1014413"/>
          <p14:tracePt t="14713" x="319088" y="1014413"/>
          <p14:tracePt t="14721" x="328613" y="1014413"/>
          <p14:tracePt t="14729" x="338138" y="1014413"/>
          <p14:tracePt t="14736" x="355600" y="1014413"/>
          <p14:tracePt t="14745" x="392113" y="1014413"/>
          <p14:tracePt t="14753" x="401638" y="1014413"/>
          <p14:tracePt t="14762" x="438150" y="1014413"/>
          <p14:tracePt t="14769" x="465138" y="1014413"/>
          <p14:tracePt t="14774" x="493713" y="1014413"/>
          <p14:tracePt t="14783" x="538163" y="1014413"/>
          <p14:tracePt t="14790" x="566738" y="1022350"/>
          <p14:tracePt t="14799" x="603250" y="1022350"/>
          <p14:tracePt t="14807" x="647700" y="1022350"/>
          <p14:tracePt t="14815" x="676275" y="1022350"/>
          <p14:tracePt t="14823" x="703263" y="1022350"/>
          <p14:tracePt t="14831" x="720725" y="1031875"/>
          <p14:tracePt t="14839" x="739775" y="1031875"/>
          <p14:tracePt t="14847" x="757238" y="1031875"/>
          <p14:tracePt t="14855" x="766763" y="1031875"/>
          <p14:tracePt t="14863" x="776288" y="1031875"/>
          <p14:tracePt t="14918" x="785813" y="1031875"/>
          <p14:tracePt t="14924" x="793750" y="1031875"/>
          <p14:tracePt t="14941" x="822325" y="1031875"/>
          <p14:tracePt t="14949" x="839788" y="1031875"/>
          <p14:tracePt t="14956" x="868363" y="1031875"/>
          <p14:tracePt t="14965" x="904875" y="1031875"/>
          <p14:tracePt t="14973" x="931863" y="1031875"/>
          <p14:tracePt t="14981" x="949325" y="1031875"/>
          <p14:tracePt t="14986" x="977900" y="1031875"/>
          <p14:tracePt t="14995" x="995363" y="1031875"/>
          <p14:tracePt t="15003" x="1014413" y="1031875"/>
          <p14:tracePt t="15011" x="1022350" y="1031875"/>
          <p14:tracePt t="15035" x="1031875" y="1031875"/>
          <p14:tracePt t="15052" x="1041400" y="1031875"/>
          <p14:tracePt t="15059" x="1050925" y="1031875"/>
          <p14:tracePt t="15067" x="1058863" y="1031875"/>
          <p14:tracePt t="15075" x="1068388" y="1031875"/>
          <p14:tracePt t="15083" x="1077913" y="1031875"/>
          <p14:tracePt t="15097" x="1095375" y="1031875"/>
          <p14:tracePt t="15105" x="1104900" y="1031875"/>
          <p14:tracePt t="15113" x="1114425" y="1031875"/>
          <p14:tracePt t="15121" x="1123950" y="1031875"/>
          <p14:tracePt t="15129" x="1131888" y="1031875"/>
          <p14:tracePt t="16334" x="1141413" y="1031875"/>
          <p14:tracePt t="16341" x="1160463" y="1041400"/>
          <p14:tracePt t="16347" x="1204913" y="1050925"/>
          <p14:tracePt t="16366" x="1416050" y="1077913"/>
          <p14:tracePt t="16370" x="1525588" y="1095375"/>
          <p14:tracePt t="16379" x="1635125" y="1104900"/>
          <p14:tracePt t="16384" x="1762125" y="1123950"/>
          <p14:tracePt t="16394" x="1881188" y="1131888"/>
          <p14:tracePt t="16406" x="2009775" y="1131888"/>
          <p14:tracePt t="16413" x="2136775" y="1150938"/>
          <p14:tracePt t="16423" x="2301875" y="1177925"/>
          <p14:tracePt t="16429" x="2484438" y="1223963"/>
          <p14:tracePt t="16433" x="2667000" y="1270000"/>
          <p14:tracePt t="16441" x="2849563" y="1287463"/>
          <p14:tracePt t="16449" x="3022600" y="1314450"/>
          <p14:tracePt t="16457" x="3187700" y="1333500"/>
          <p14:tracePt t="16464" x="3351213" y="1350963"/>
          <p14:tracePt t="16472" x="3516313" y="1360488"/>
          <p14:tracePt t="16481" x="3679825" y="1397000"/>
          <p14:tracePt t="16487" x="3844925" y="1423988"/>
          <p14:tracePt t="16495" x="3990975" y="1470025"/>
          <p14:tracePt t="16503" x="4127500" y="1479550"/>
          <p14:tracePt t="16512" x="4256088" y="1497013"/>
          <p14:tracePt t="16524" x="4365625" y="1525588"/>
          <p14:tracePt t="16532" x="4475163" y="1543050"/>
          <p14:tracePt t="16544" x="4740275" y="1570038"/>
          <p14:tracePt t="16552" x="4867275" y="1579563"/>
          <p14:tracePt t="16560" x="4995863" y="1598613"/>
          <p14:tracePt t="16567" x="5122863" y="1606550"/>
          <p14:tracePt t="16576" x="5251450" y="1625600"/>
          <p14:tracePt t="16583" x="5387975" y="1643063"/>
          <p14:tracePt t="16592" x="5516563" y="1652588"/>
          <p14:tracePt t="16596" x="5643563" y="1671638"/>
          <p14:tracePt t="16605" x="5772150" y="1698625"/>
          <p14:tracePt t="16613" x="5891213" y="1708150"/>
          <p14:tracePt t="16621" x="6018213" y="1725613"/>
          <p14:tracePt t="16629" x="6127750" y="1744663"/>
          <p14:tracePt t="16637" x="6237288" y="1752600"/>
          <p14:tracePt t="16645" x="6337300" y="1771650"/>
          <p14:tracePt t="16653" x="6429375" y="1781175"/>
          <p14:tracePt t="16661" x="6483350" y="1789113"/>
          <p14:tracePt t="16671" x="6529388" y="1798638"/>
          <p14:tracePt t="16677" x="6575425" y="1817688"/>
          <p14:tracePt t="16685" x="6594475" y="1817688"/>
          <p14:tracePt t="16693" x="6594475" y="1825625"/>
          <p14:tracePt t="16707" x="6602413" y="1825625"/>
          <p14:tracePt t="16714" x="6611938" y="1825625"/>
          <p14:tracePt t="16724" x="6630988" y="1825625"/>
          <p14:tracePt t="16731" x="6638925" y="1825625"/>
          <p14:tracePt t="16739" x="6667500" y="1825625"/>
          <p14:tracePt t="16747" x="6684963" y="1835150"/>
          <p14:tracePt t="16759" x="6711950" y="1835150"/>
          <p14:tracePt t="16767" x="6740525" y="1854200"/>
          <p14:tracePt t="16775" x="6757988" y="1862138"/>
          <p14:tracePt t="16781" x="6777038" y="1862138"/>
          <p14:tracePt t="16790" x="6794500" y="1871663"/>
          <p14:tracePt t="16805" x="6813550" y="1871663"/>
          <p14:tracePt t="16928" x="6784975" y="1871663"/>
          <p14:tracePt t="16934" x="6767513" y="1871663"/>
          <p14:tracePt t="16951" x="6757988" y="1871663"/>
          <p14:tracePt t="16967" x="6748463" y="1871663"/>
          <p14:tracePt t="17105" x="6757988" y="1871663"/>
          <p14:tracePt t="17120" x="6804025" y="1871663"/>
          <p14:tracePt t="17125" x="6831013" y="1871663"/>
          <p14:tracePt t="17130" x="6867525" y="1854200"/>
          <p14:tracePt t="17138" x="6931025" y="1854200"/>
          <p14:tracePt t="17147" x="7004050" y="1854200"/>
          <p14:tracePt t="17160" x="7077075" y="1862138"/>
          <p14:tracePt t="17167" x="7150100" y="1862138"/>
          <p14:tracePt t="17176" x="7223125" y="1862138"/>
          <p14:tracePt t="17178" x="7305675" y="1871663"/>
          <p14:tracePt t="17189" x="7378700" y="1871663"/>
          <p14:tracePt t="17195" x="7424738" y="1871663"/>
          <p14:tracePt t="17203" x="7434263" y="1871663"/>
          <p14:tracePt t="17214" x="7443788" y="1871663"/>
          <p14:tracePt t="17665" x="7434263" y="1871663"/>
          <p14:tracePt t="17672" x="7424738" y="1871663"/>
          <p14:tracePt t="17681" x="7415213" y="1871663"/>
          <p14:tracePt t="17689" x="7407275" y="1871663"/>
          <p14:tracePt t="17697" x="7397750" y="1871663"/>
          <p14:tracePt t="17704" x="7388225" y="1871663"/>
          <p14:tracePt t="17713" x="7378700" y="1871663"/>
          <p14:tracePt t="17721" x="7370763" y="1881188"/>
          <p14:tracePt t="17729" x="7361238" y="1881188"/>
          <p14:tracePt t="17736" x="7351713" y="1881188"/>
          <p14:tracePt t="17744" x="7342188" y="1890713"/>
          <p14:tracePt t="17753" x="7324725" y="1890713"/>
          <p14:tracePt t="17769" x="7315200" y="1898650"/>
          <p14:tracePt t="17774" x="7296150" y="1898650"/>
          <p14:tracePt t="17783" x="7288213" y="1908175"/>
          <p14:tracePt t="17791" x="7269163" y="1917700"/>
          <p14:tracePt t="17799" x="7259638" y="1917700"/>
          <p14:tracePt t="17807" x="7251700" y="1917700"/>
          <p14:tracePt t="17831" x="7242175" y="1917700"/>
          <p14:tracePt t="17847" x="7232650" y="1917700"/>
          <p14:tracePt t="17957" x="7232650" y="1927225"/>
          <p14:tracePt t="23992" x="7215188" y="1954213"/>
          <p14:tracePt t="23999" x="7178675" y="2000250"/>
          <p14:tracePt t="24005" x="7159625" y="2027238"/>
          <p14:tracePt t="24013" x="7142163" y="2073275"/>
          <p14:tracePt t="24019" x="7123113" y="2109788"/>
          <p14:tracePt t="24027" x="7113588" y="2136775"/>
          <p14:tracePt t="24035" x="7105650" y="2163763"/>
          <p14:tracePt t="24043" x="7096125" y="2192338"/>
          <p14:tracePt t="24051" x="7086600" y="2228850"/>
          <p14:tracePt t="24062" x="7086600" y="2265363"/>
          <p14:tracePt t="24071" x="7086600" y="2292350"/>
          <p14:tracePt t="24080" x="7086600" y="2328863"/>
          <p14:tracePt t="24087" x="7086600" y="2365375"/>
          <p14:tracePt t="24093" x="7086600" y="2411413"/>
          <p14:tracePt t="24101" x="7086600" y="2447925"/>
          <p14:tracePt t="24106" x="7086600" y="2492375"/>
          <p14:tracePt t="24115" x="7096125" y="2520950"/>
          <p14:tracePt t="24123" x="7096125" y="2557463"/>
          <p14:tracePt t="24134" x="7105650" y="2593975"/>
          <p14:tracePt t="24141" x="7105650" y="2620963"/>
          <p14:tracePt t="24150" x="7105650" y="2647950"/>
          <p14:tracePt t="24157" x="7123113" y="2674938"/>
          <p14:tracePt t="24164" x="7123113" y="2711450"/>
          <p14:tracePt t="24180" x="7132638" y="2767013"/>
          <p14:tracePt t="24188" x="7132638" y="2784475"/>
          <p14:tracePt t="24198" x="7132638" y="2794000"/>
          <p14:tracePt t="24205" x="7132638" y="2803525"/>
          <p14:tracePt t="24212" x="7132638" y="2820988"/>
          <p14:tracePt t="24229" x="7132638" y="2830513"/>
          <p14:tracePt t="24245" x="7132638" y="2857500"/>
          <p14:tracePt t="24252" x="7132638" y="2867025"/>
          <p14:tracePt t="24258" x="7132638" y="2886075"/>
          <p14:tracePt t="24264" x="7132638" y="2903538"/>
          <p14:tracePt t="24274" x="7132638" y="2922588"/>
          <p14:tracePt t="24292" x="7132638" y="2930525"/>
          <p14:tracePt t="24300" x="7132638" y="2940050"/>
          <p14:tracePt t="24308" x="7123113" y="2949575"/>
          <p14:tracePt t="24314" x="7113588" y="2959100"/>
          <p14:tracePt t="24322" x="7105650" y="2968625"/>
          <p14:tracePt t="24329" x="7096125" y="2968625"/>
          <p14:tracePt t="24338" x="7096125" y="2976563"/>
          <p14:tracePt t="24345" x="7077075" y="2986088"/>
          <p14:tracePt t="24353" x="7069138" y="2995613"/>
          <p14:tracePt t="24362" x="7059613" y="2995613"/>
          <p14:tracePt t="24368" x="7050088" y="2995613"/>
          <p14:tracePt t="24374" x="7040563" y="2995613"/>
          <p14:tracePt t="24382" x="7032625" y="2995613"/>
          <p14:tracePt t="24398" x="7013575" y="2995613"/>
          <p14:tracePt t="24409" x="6996113" y="2995613"/>
          <p14:tracePt t="24415" x="6986588" y="2986088"/>
          <p14:tracePt t="24423" x="6959600" y="2976563"/>
          <p14:tracePt t="24430" x="6940550" y="2968625"/>
          <p14:tracePt t="24441" x="6931025" y="2959100"/>
          <p14:tracePt t="24444" x="6913563" y="2949575"/>
          <p14:tracePt t="24452" x="6886575" y="2940050"/>
          <p14:tracePt t="24460" x="6867525" y="2930525"/>
          <p14:tracePt t="24468" x="6858000" y="2922588"/>
          <p14:tracePt t="24476" x="6831013" y="2922588"/>
          <p14:tracePt t="24485" x="6804025" y="2903538"/>
          <p14:tracePt t="24494" x="6767513" y="2894013"/>
          <p14:tracePt t="24500" x="6740525" y="2894013"/>
          <p14:tracePt t="24508" x="6704013" y="2894013"/>
          <p14:tracePt t="24516" x="6667500" y="2886075"/>
          <p14:tracePt t="24524" x="6630988" y="2876550"/>
          <p14:tracePt t="24533" x="6594475" y="2867025"/>
          <p14:tracePt t="24540" x="6565900" y="2857500"/>
          <p14:tracePt t="24547" x="6538913" y="2857500"/>
          <p14:tracePt t="24553" x="6511925" y="2849563"/>
          <p14:tracePt t="24560" x="6465888" y="2849563"/>
          <p14:tracePt t="24568" x="6429375" y="2840038"/>
          <p14:tracePt t="24576" x="6383338" y="2820988"/>
          <p14:tracePt t="24584" x="6337300" y="2820988"/>
          <p14:tracePt t="24592" x="6300788" y="2820988"/>
          <p14:tracePt t="24600" x="6264275" y="2820988"/>
          <p14:tracePt t="24609" x="6210300" y="2820988"/>
          <p14:tracePt t="24617" x="6164263" y="2820988"/>
          <p14:tracePt t="24625" x="6118225" y="2813050"/>
          <p14:tracePt t="24634" x="6081713" y="2813050"/>
          <p14:tracePt t="24641" x="6037263" y="2813050"/>
          <p14:tracePt t="24649" x="6008688" y="2813050"/>
          <p14:tracePt t="24655" x="5981700" y="2813050"/>
          <p14:tracePt t="24665" x="5964238" y="2813050"/>
          <p14:tracePt t="24670" x="5954713" y="2813050"/>
          <p14:tracePt t="24679" x="5945188" y="2813050"/>
          <p14:tracePt t="24695" x="5935663" y="2813050"/>
          <p14:tracePt t="24704" x="5927725" y="2813050"/>
          <p14:tracePt t="24711" x="5918200" y="2813050"/>
          <p14:tracePt t="24719" x="5908675" y="2813050"/>
          <p14:tracePt t="24727" x="5899150" y="2820988"/>
          <p14:tracePt t="24735" x="5891213" y="2830513"/>
          <p14:tracePt t="24751" x="5881688" y="2840038"/>
          <p14:tracePt t="24759" x="5854700" y="2849563"/>
          <p14:tracePt t="24767" x="5845175" y="2857500"/>
          <p14:tracePt t="24773" x="5826125" y="2857500"/>
          <p14:tracePt t="24782" x="5818188" y="2867025"/>
          <p14:tracePt t="24789" x="5808663" y="2876550"/>
          <p14:tracePt t="24801" x="5789613" y="2894013"/>
          <p14:tracePt t="24810" x="5772150" y="2913063"/>
          <p14:tracePt t="24818" x="5753100" y="2949575"/>
          <p14:tracePt t="24824" x="5735638" y="2976563"/>
          <p14:tracePt t="24839" x="5680075" y="3041650"/>
          <p14:tracePt t="24846" x="5670550" y="3068638"/>
          <p14:tracePt t="24858" x="5662613" y="3114675"/>
          <p14:tracePt t="24866" x="5643563" y="3141663"/>
          <p14:tracePt t="24874" x="5634038" y="3187700"/>
          <p14:tracePt t="24881" x="5616575" y="3214688"/>
          <p14:tracePt t="24888" x="5607050" y="3241675"/>
          <p14:tracePt t="24894" x="5597525" y="3278188"/>
          <p14:tracePt t="24904" x="5589588" y="3305175"/>
          <p14:tracePt t="24910" x="5580063" y="3333750"/>
          <p14:tracePt t="24917" x="5580063" y="3360738"/>
          <p14:tracePt t="24925" x="5580063" y="3397250"/>
          <p14:tracePt t="24933" x="5580063" y="3433763"/>
          <p14:tracePt t="24941" x="5580063" y="3460750"/>
          <p14:tracePt t="24948" x="5580063" y="3487738"/>
          <p14:tracePt t="24956" x="5580063" y="3524250"/>
          <p14:tracePt t="24962" x="5589588" y="3543300"/>
          <p14:tracePt t="24971" x="5597525" y="3570288"/>
          <p14:tracePt t="24978" x="5607050" y="3597275"/>
          <p14:tracePt t="24985" x="5616575" y="3633788"/>
          <p14:tracePt t="24992" x="5643563" y="3662363"/>
          <p14:tracePt t="25000" x="5662613" y="3689350"/>
          <p14:tracePt t="25008" x="5680075" y="3725863"/>
          <p14:tracePt t="25017" x="5699125" y="3752850"/>
          <p14:tracePt t="25025" x="5726113" y="3779838"/>
          <p14:tracePt t="25032" x="5745163" y="3808413"/>
          <p14:tracePt t="25041" x="5762625" y="3825875"/>
          <p14:tracePt t="25049" x="5781675" y="3835400"/>
          <p14:tracePt t="25057" x="5789613" y="3844925"/>
          <p14:tracePt t="25064" x="5808663" y="3852863"/>
          <p14:tracePt t="25073" x="5826125" y="3862388"/>
          <p14:tracePt t="25081" x="5854700" y="3871913"/>
          <p14:tracePt t="25087" x="5881688" y="3881438"/>
          <p14:tracePt t="25095" x="5918200" y="3881438"/>
          <p14:tracePt t="25104" x="5945188" y="3889375"/>
          <p14:tracePt t="25111" x="5972175" y="3889375"/>
          <p14:tracePt t="25119" x="6018213" y="3889375"/>
          <p14:tracePt t="25127" x="6054725" y="3881438"/>
          <p14:tracePt t="25135" x="6100763" y="3852863"/>
          <p14:tracePt t="25143" x="6146800" y="3835400"/>
          <p14:tracePt t="25150" x="6210300" y="3789363"/>
          <p14:tracePt t="25158" x="6256338" y="3762375"/>
          <p14:tracePt t="25167" x="6292850" y="3706813"/>
          <p14:tracePt t="25176" x="6346825" y="3662363"/>
          <p14:tracePt t="25183" x="6383338" y="3597275"/>
          <p14:tracePt t="25189" x="6419850" y="3516313"/>
          <p14:tracePt t="25196" x="6446838" y="3433763"/>
          <p14:tracePt t="25206" x="6465888" y="3360738"/>
          <p14:tracePt t="25213" x="6465888" y="3287713"/>
          <p14:tracePt t="25221" x="6456363" y="3205163"/>
          <p14:tracePt t="25229" x="6438900" y="3159125"/>
          <p14:tracePt t="25238" x="6402388" y="3114675"/>
          <p14:tracePt t="25245" x="6365875" y="3049588"/>
          <p14:tracePt t="25253" x="6310313" y="3005138"/>
          <p14:tracePt t="25263" x="6264275" y="2968625"/>
          <p14:tracePt t="25274" x="6219825" y="2930525"/>
          <p14:tracePt t="25277" x="6191250" y="2922588"/>
          <p14:tracePt t="25289" x="6154738" y="2913063"/>
          <p14:tracePt t="25303" x="6054725" y="2886075"/>
          <p14:tracePt t="25311" x="5945188" y="2876550"/>
          <p14:tracePt t="25316" x="5818188" y="2876550"/>
          <p14:tracePt t="25322" x="5653088" y="2857500"/>
          <p14:tracePt t="25334" x="5487988" y="2849563"/>
          <p14:tracePt t="25341" x="5305425" y="2849563"/>
          <p14:tracePt t="25349" x="5122863" y="2830513"/>
          <p14:tracePt t="25358" x="4940300" y="2813050"/>
          <p14:tracePt t="25364" x="4776788" y="2813050"/>
          <p14:tracePt t="25374" x="4611688" y="2813050"/>
          <p14:tracePt t="25381" x="4465638" y="2803525"/>
          <p14:tracePt t="25389" x="4338638" y="2767013"/>
          <p14:tracePt t="25397" x="4237038" y="2757488"/>
          <p14:tracePt t="25406" x="4164013" y="2720975"/>
          <p14:tracePt t="25410" x="4127500" y="2693988"/>
          <p14:tracePt t="25418" x="4100513" y="2674938"/>
          <p14:tracePt t="25426" x="4083050" y="2647950"/>
          <p14:tracePt t="25435" x="4073525" y="2638425"/>
          <p14:tracePt t="25443" x="4064000" y="2620963"/>
          <p14:tracePt t="25450" x="4054475" y="2611438"/>
          <p14:tracePt t="25457" x="4044950" y="2593975"/>
          <p14:tracePt t="25466" x="4037013" y="2574925"/>
          <p14:tracePt t="25474" x="4017963" y="2547938"/>
          <p14:tracePt t="25481" x="4000500" y="2511425"/>
          <p14:tracePt t="25490" x="3971925" y="2484438"/>
          <p14:tracePt t="25497" x="3954463" y="2455863"/>
          <p14:tracePt t="25504" x="3935413" y="2419350"/>
          <p14:tracePt t="25513" x="3898900" y="2401888"/>
          <p14:tracePt t="25521" x="3871913" y="2374900"/>
          <p14:tracePt t="25527" x="3854450" y="2355850"/>
          <p14:tracePt t="25535" x="3844925" y="2346325"/>
          <p14:tracePt t="25545" x="3825875" y="2338388"/>
          <p14:tracePt t="25552" x="3817938" y="2328863"/>
          <p14:tracePt t="25561" x="3808413" y="2319338"/>
          <p14:tracePt t="25575" x="3808413" y="2309813"/>
          <p14:tracePt t="25584" x="3798888" y="2301875"/>
          <p14:tracePt t="25593" x="3789363" y="2292350"/>
          <p14:tracePt t="25607" x="3781425" y="2292350"/>
          <p14:tracePt t="25617" x="3771900" y="2292350"/>
          <p14:tracePt t="25624" x="3771900" y="2282825"/>
          <p14:tracePt t="25632" x="3762375" y="2273300"/>
          <p14:tracePt t="25640" x="3752850" y="2273300"/>
          <p14:tracePt t="25647" x="3744913" y="2265363"/>
          <p14:tracePt t="25655" x="3708400" y="2255838"/>
          <p14:tracePt t="25661" x="3689350" y="2255838"/>
          <p14:tracePt t="25670" x="3671888" y="2255838"/>
          <p14:tracePt t="25676" x="3662363" y="2255838"/>
          <p14:tracePt t="25685" x="3643313" y="2255838"/>
          <p14:tracePt t="25693" x="3606800" y="2255838"/>
          <p14:tracePt t="25701" x="3570288" y="2255838"/>
          <p14:tracePt t="25709" x="3533775" y="2265363"/>
          <p14:tracePt t="25717" x="3506788" y="2273300"/>
          <p14:tracePt t="25725" x="3479800" y="2282825"/>
          <p14:tracePt t="25731" x="3452813" y="2292350"/>
          <p14:tracePt t="25740" x="3416300" y="2319338"/>
          <p14:tracePt t="25746" x="3387725" y="2338388"/>
          <p14:tracePt t="25755" x="3360738" y="2355850"/>
          <p14:tracePt t="25762" x="3324225" y="2374900"/>
          <p14:tracePt t="25771" x="3306763" y="2411413"/>
          <p14:tracePt t="25778" x="3287713" y="2438400"/>
          <p14:tracePt t="25787" x="3278188" y="2465388"/>
          <p14:tracePt t="25794" x="3260725" y="2511425"/>
          <p14:tracePt t="25803" x="3251200" y="2557463"/>
          <p14:tracePt t="25810" x="3241675" y="2584450"/>
          <p14:tracePt t="25819" x="3241675" y="2611438"/>
          <p14:tracePt t="25826" x="3241675" y="2638425"/>
          <p14:tracePt t="25832" x="3241675" y="2674938"/>
          <p14:tracePt t="25840" x="3241675" y="2703513"/>
          <p14:tracePt t="25848" x="3251200" y="2730500"/>
          <p14:tracePt t="25856" x="3270250" y="2747963"/>
          <p14:tracePt t="25865" x="3287713" y="2767013"/>
          <p14:tracePt t="25872" x="3297238" y="2784475"/>
          <p14:tracePt t="25880" x="3297238" y="2794000"/>
          <p14:tracePt t="25889" x="3306763" y="2803525"/>
          <p14:tracePt t="25896" x="3333750" y="2813050"/>
          <p14:tracePt t="25906" x="3360738" y="2813050"/>
          <p14:tracePt t="25913" x="3406775" y="2813050"/>
          <p14:tracePt t="25923" x="3479800" y="2813050"/>
          <p14:tracePt t="25929" x="3570288" y="2784475"/>
          <p14:tracePt t="25935" x="3652838" y="2740025"/>
          <p14:tracePt t="25947" x="3752850" y="2684463"/>
          <p14:tracePt t="25955" x="3854450" y="2630488"/>
          <p14:tracePt t="25962" x="3917950" y="2574925"/>
          <p14:tracePt t="25972" x="3971925" y="2492375"/>
          <p14:tracePt t="25978" x="4008438" y="2428875"/>
          <p14:tracePt t="25988" x="4037013" y="2365375"/>
          <p14:tracePt t="25994" x="4044950" y="2292350"/>
          <p14:tracePt t="26003" x="4044950" y="2246313"/>
          <p14:tracePt t="26010" x="4044950" y="2219325"/>
          <p14:tracePt t="26020" x="4044950" y="2192338"/>
          <p14:tracePt t="26026" x="4044950" y="2182813"/>
          <p14:tracePt t="26034" x="4044950" y="2173288"/>
          <p14:tracePt t="26040" x="4044950" y="2163763"/>
          <p14:tracePt t="26048" x="4037013" y="2163763"/>
          <p14:tracePt t="26101" x="4027488" y="2173288"/>
          <p14:tracePt t="26108" x="4027488" y="2182813"/>
          <p14:tracePt t="26117" x="4027488" y="2192338"/>
          <p14:tracePt t="26125" x="4037013" y="2200275"/>
          <p14:tracePt t="26133" x="4054475" y="2200275"/>
          <p14:tracePt t="26141" x="4100513" y="2200275"/>
          <p14:tracePt t="26147" x="4173538" y="2192338"/>
          <p14:tracePt t="26155" x="4283075" y="2182813"/>
          <p14:tracePt t="26163" x="4448175" y="2155825"/>
          <p14:tracePt t="26171" x="4657725" y="2100263"/>
          <p14:tracePt t="26179" x="4959350" y="2027238"/>
          <p14:tracePt t="26187" x="5287963" y="1944688"/>
          <p14:tracePt t="26195" x="5616575" y="1854200"/>
          <p14:tracePt t="26203" x="5981700" y="1789113"/>
          <p14:tracePt t="26211" x="6410325" y="1725613"/>
          <p14:tracePt t="26220" x="6840538" y="1679575"/>
          <p14:tracePt t="26227" x="7142163" y="1662113"/>
          <p14:tracePt t="26234" x="7424738" y="1625600"/>
          <p14:tracePt t="26243" x="7634288" y="1589088"/>
          <p14:tracePt t="26251" x="7816850" y="1562100"/>
          <p14:tracePt t="26257" x="7962900" y="1543050"/>
          <p14:tracePt t="26265" x="8081963" y="1516063"/>
          <p14:tracePt t="26273" x="8174038" y="1506538"/>
          <p14:tracePt t="26281" x="8256588" y="1479550"/>
          <p14:tracePt t="26293" x="8329613" y="1452563"/>
          <p14:tracePt t="26307" x="8475663" y="1416050"/>
          <p14:tracePt t="26315" x="8512175" y="1406525"/>
          <p14:tracePt t="26324" x="8539163" y="1397000"/>
          <p14:tracePt t="26332" x="8548688" y="1387475"/>
          <p14:tracePt t="26339" x="8556625" y="1379538"/>
          <p14:tracePt t="26351" x="8566150" y="1379538"/>
          <p14:tracePt t="26359" x="8566150" y="1370013"/>
          <p14:tracePt t="26374" x="8566150" y="1350963"/>
          <p14:tracePt t="26382" x="8566150" y="1343025"/>
          <p14:tracePt t="26391" x="8566150" y="1333500"/>
          <p14:tracePt t="26399" x="8566150" y="1323975"/>
          <p14:tracePt t="26407" x="8539163" y="1314450"/>
          <p14:tracePt t="26415" x="8512175" y="1306513"/>
          <p14:tracePt t="26422" x="8466138" y="1296988"/>
          <p14:tracePt t="26431" x="8393113" y="1277938"/>
          <p14:tracePt t="26439" x="8301038" y="1270000"/>
          <p14:tracePt t="26447" x="8210550" y="1270000"/>
          <p14:tracePt t="26455" x="8091488" y="1270000"/>
          <p14:tracePt t="26461" x="7981950" y="1270000"/>
          <p14:tracePt t="26469" x="7872413" y="1287463"/>
          <p14:tracePt t="26477" x="7762875" y="1306513"/>
          <p14:tracePt t="26487" x="7643813" y="1314450"/>
          <p14:tracePt t="26493" x="7516813" y="1343025"/>
          <p14:tracePt t="26502" x="7407275" y="1370013"/>
          <p14:tracePt t="26509" x="7288213" y="1416050"/>
          <p14:tracePt t="26517" x="7186613" y="1470025"/>
          <p14:tracePt t="26525" x="7123113" y="1525588"/>
          <p14:tracePt t="26533" x="7077075" y="1570038"/>
          <p14:tracePt t="26541" x="7040563" y="1625600"/>
          <p14:tracePt t="26549" x="7013575" y="1671638"/>
          <p14:tracePt t="26557" x="7004050" y="1698625"/>
          <p14:tracePt t="26565" x="7004050" y="1725613"/>
          <p14:tracePt t="26570" x="7004050" y="1744663"/>
          <p14:tracePt t="26583" x="7004050" y="1762125"/>
          <p14:tracePt t="26591" x="7004050" y="1771650"/>
          <p14:tracePt t="26600" x="7004050" y="1781175"/>
          <p14:tracePt t="26607" x="7013575" y="1789113"/>
          <p14:tracePt t="26617" x="7023100" y="1789113"/>
          <p14:tracePt t="26626" x="7032625" y="1789113"/>
          <p14:tracePt t="26631" x="7040563" y="1798638"/>
          <p14:tracePt t="26636" x="7059613" y="1808163"/>
          <p14:tracePt t="26642" x="7096125" y="1817688"/>
          <p14:tracePt t="26651" x="7142163" y="1844675"/>
          <p14:tracePt t="26659" x="7186613" y="1881188"/>
          <p14:tracePt t="26667" x="7269163" y="1917700"/>
          <p14:tracePt t="26672" x="7342188" y="1963738"/>
          <p14:tracePt t="26681" x="7443788" y="2017713"/>
          <p14:tracePt t="26688" x="7543800" y="2090738"/>
          <p14:tracePt t="26697" x="7662863" y="2146300"/>
          <p14:tracePt t="26705" x="7799388" y="2219325"/>
          <p14:tracePt t="26718" x="7918450" y="2282825"/>
          <p14:tracePt t="26726" x="8027988" y="2338388"/>
          <p14:tracePt t="26741" x="8264525" y="2438400"/>
          <p14:tracePt t="26750" x="8393113" y="2484438"/>
          <p14:tracePt t="26758" x="8520113" y="2501900"/>
          <p14:tracePt t="26766" x="8666163" y="2511425"/>
          <p14:tracePt t="26772" x="8804275" y="2538413"/>
          <p14:tracePt t="26787" x="9040813" y="2538413"/>
          <p14:tracePt t="26794" x="9150350" y="2538413"/>
          <p14:tracePt t="26806" x="9259888" y="2538413"/>
          <p14:tracePt t="26812" x="9351963" y="2538413"/>
          <p14:tracePt t="26816" x="9471025" y="2520950"/>
          <p14:tracePt t="26823" x="9561513" y="2511425"/>
          <p14:tracePt t="26831" x="9653588" y="2492375"/>
          <p14:tracePt t="26838" x="9734550" y="2484438"/>
          <p14:tracePt t="26847" x="9772650" y="2474913"/>
          <p14:tracePt t="26854" x="9799638" y="2465388"/>
          <p14:tracePt t="26862" x="9826625" y="2455863"/>
          <p14:tracePt t="26873" x="9826625" y="2447925"/>
          <p14:tracePt t="26918" x="9853613" y="2428875"/>
          <p14:tracePt t="26924" x="9872663" y="2419350"/>
          <p14:tracePt t="26933" x="9909175" y="2411413"/>
          <p14:tracePt t="26941" x="9926638" y="2411413"/>
          <p14:tracePt t="26949" x="9945688" y="2411413"/>
          <p14:tracePt t="26956" x="9955213" y="2411413"/>
          <p14:tracePt t="26965" x="9963150" y="2411413"/>
          <p14:tracePt t="26973" x="9972675" y="2411413"/>
          <p14:tracePt t="26980" x="9982200" y="2411413"/>
          <p14:tracePt t="26989" x="9991725" y="2411413"/>
          <p14:tracePt t="26994" x="9999663" y="2419350"/>
          <p14:tracePt t="27002" x="10009188" y="2428875"/>
          <p14:tracePt t="27011" x="10018713" y="2447925"/>
          <p14:tracePt t="27019" x="10028238" y="2474913"/>
          <p14:tracePt t="27026" x="10036175" y="2511425"/>
          <p14:tracePt t="27036" x="10045700" y="2538413"/>
          <p14:tracePt t="27043" x="10055225" y="2565400"/>
          <p14:tracePt t="27052" x="10064750" y="2611438"/>
          <p14:tracePt t="27059" x="10072688" y="2647950"/>
          <p14:tracePt t="27067" x="10082213" y="2684463"/>
          <p14:tracePt t="27074" x="10091738" y="2720975"/>
          <p14:tracePt t="27084" x="10109200" y="2757488"/>
          <p14:tracePt t="27091" x="10118725" y="2784475"/>
          <p14:tracePt t="27096" x="10118725" y="2803525"/>
          <p14:tracePt t="27109" x="10118725" y="2830513"/>
          <p14:tracePt t="27119" x="10128250" y="2840038"/>
          <p14:tracePt t="27132" x="10128250" y="2857500"/>
          <p14:tracePt t="27148" x="10128250" y="2867025"/>
          <p14:tracePt t="27159" x="10128250" y="2876550"/>
          <p14:tracePt t="27175" x="10128250" y="2894013"/>
          <p14:tracePt t="27197" x="10128250" y="2903538"/>
          <p14:tracePt t="27211" x="10128250" y="2913063"/>
          <p14:tracePt t="27227" x="10128250" y="2922588"/>
          <p14:tracePt t="28042" x="10082213" y="2968625"/>
          <p14:tracePt t="28049" x="10018713" y="3022600"/>
          <p14:tracePt t="28056" x="9936163" y="3078163"/>
          <p14:tracePt t="28063" x="9836150" y="3151188"/>
          <p14:tracePt t="28071" x="9717088" y="3224213"/>
          <p14:tracePt t="28079" x="9617075" y="3287713"/>
          <p14:tracePt t="28087" x="9498013" y="3351213"/>
          <p14:tracePt t="28095" x="9398000" y="3406775"/>
          <p14:tracePt t="28104" x="9278938" y="3479800"/>
          <p14:tracePt t="28117" x="9178925" y="3552825"/>
          <p14:tracePt t="28125" x="9059863" y="3643313"/>
          <p14:tracePt t="28137" x="8821738" y="3816350"/>
          <p14:tracePt t="28143" x="8685213" y="3908425"/>
          <p14:tracePt t="28152" x="8548688" y="4000500"/>
          <p14:tracePt t="28159" x="8410575" y="4090988"/>
          <p14:tracePt t="28167" x="8264525" y="4183063"/>
          <p14:tracePt t="28172" x="8091488" y="4273550"/>
          <p14:tracePt t="28181" x="7918450" y="4337050"/>
          <p14:tracePt t="28193" x="7753350" y="4402138"/>
          <p14:tracePt t="28202" x="7616825" y="4456113"/>
          <p14:tracePt t="28211" x="7488238" y="4502150"/>
          <p14:tracePt t="28222" x="7223125" y="4592638"/>
          <p14:tracePt t="28228" x="7086600" y="4621213"/>
          <p14:tracePt t="28236" x="6940550" y="4648200"/>
          <p14:tracePt t="28245" x="6777038" y="4694238"/>
          <p14:tracePt t="28254" x="6611938" y="4711700"/>
          <p14:tracePt t="28261" x="6438900" y="4738688"/>
          <p14:tracePt t="28270" x="6292850" y="4767263"/>
          <p14:tracePt t="28277" x="6127750" y="4803775"/>
          <p14:tracePt t="28283" x="5964238" y="4830763"/>
          <p14:tracePt t="28291" x="5835650" y="4857750"/>
          <p14:tracePt t="28299" x="5699125" y="4876800"/>
          <p14:tracePt t="28307" x="5589588" y="4884738"/>
          <p14:tracePt t="28315" x="5480050" y="4903788"/>
          <p14:tracePt t="28322" x="5370513" y="4903788"/>
          <p14:tracePt t="28335" x="5260975" y="4913313"/>
          <p14:tracePt t="28343" x="5178425" y="4913313"/>
          <p14:tracePt t="28352" x="5105400" y="4913313"/>
          <p14:tracePt t="28362" x="5068888" y="4913313"/>
          <p14:tracePt t="28369" x="5041900" y="4913313"/>
          <p14:tracePt t="28377" x="5005388" y="4913313"/>
          <p14:tracePt t="28383" x="4976813" y="4913313"/>
          <p14:tracePt t="28386" x="4959350" y="4913313"/>
          <p14:tracePt t="28393" x="4940300" y="4913313"/>
          <p14:tracePt t="28401" x="4922838" y="4922838"/>
          <p14:tracePt t="28409" x="4895850" y="4922838"/>
          <p14:tracePt t="28418" x="4867275" y="4922838"/>
          <p14:tracePt t="28424" x="4840288" y="4922838"/>
          <p14:tracePt t="28433" x="4803775" y="4922838"/>
          <p14:tracePt t="28441" x="4776788" y="4922838"/>
          <p14:tracePt t="28449" x="4748213" y="4922838"/>
          <p14:tracePt t="28457" x="4721225" y="4922838"/>
          <p14:tracePt t="28465" x="4694238" y="4940300"/>
          <p14:tracePt t="28473" x="4657725" y="4940300"/>
          <p14:tracePt t="28484" x="4638675" y="4940300"/>
          <p14:tracePt t="28500" x="4630738" y="4940300"/>
          <p14:tracePt t="28508" x="4621213" y="4940300"/>
          <p14:tracePt t="28844" x="4630738" y="4922838"/>
          <p14:tracePt t="28852" x="4638675" y="4903788"/>
          <p14:tracePt t="28862" x="4648200" y="4884738"/>
          <p14:tracePt t="28875" x="4657725" y="4848225"/>
          <p14:tracePt t="28884" x="4667250" y="4840288"/>
          <p14:tracePt t="28889" x="4667250" y="4830763"/>
          <p14:tracePt t="28897" x="4667250" y="4821238"/>
          <p14:tracePt t="28913" x="4667250" y="4811713"/>
          <p14:tracePt t="28919" x="4667250" y="4803775"/>
          <p14:tracePt t="28943" x="4667250" y="4794250"/>
          <p14:tracePt t="28968" x="4657725" y="4784725"/>
          <p14:tracePt t="28974" x="4648200" y="4775200"/>
          <p14:tracePt t="28984" x="4638675" y="4767263"/>
          <p14:tracePt t="28991" x="4630738" y="4757738"/>
          <p14:tracePt t="28999" x="4611688" y="4748213"/>
          <p14:tracePt t="29007" x="4594225" y="4738688"/>
          <p14:tracePt t="29015" x="4565650" y="4730750"/>
          <p14:tracePt t="29023" x="4538663" y="4721225"/>
          <p14:tracePt t="29033" x="4492625" y="4711700"/>
          <p14:tracePt t="29041" x="4465638" y="4702175"/>
          <p14:tracePt t="29056" x="4402138" y="4684713"/>
          <p14:tracePt t="29064" x="4375150" y="4684713"/>
          <p14:tracePt t="29074" x="4356100" y="4675188"/>
          <p14:tracePt t="29079" x="4338638" y="4675188"/>
          <p14:tracePt t="29090" x="4319588" y="4675188"/>
          <p14:tracePt t="29097" x="4310063" y="4675188"/>
          <p14:tracePt t="29115" x="4302125" y="4675188"/>
          <p14:tracePt t="29123" x="4292600" y="4675188"/>
          <p14:tracePt t="29130" x="4283075" y="4675188"/>
          <p14:tracePt t="29139" x="4273550" y="4675188"/>
          <p14:tracePt t="29156" x="4265613" y="4675188"/>
          <p14:tracePt t="29293" x="4283075" y="4665663"/>
          <p14:tracePt t="29310" x="4356100" y="4638675"/>
          <p14:tracePt t="29317" x="4419600" y="4629150"/>
          <p14:tracePt t="29324" x="4492625" y="4621213"/>
          <p14:tracePt t="29332" x="4584700" y="4602163"/>
          <p14:tracePt t="29339" x="4703763" y="4592638"/>
          <p14:tracePt t="29347" x="4830763" y="4592638"/>
          <p14:tracePt t="29351" x="4940300" y="4592638"/>
          <p14:tracePt t="29359" x="5032375" y="4592638"/>
          <p14:tracePt t="29369" x="5141913" y="4592638"/>
          <p14:tracePt t="29375" x="5232400" y="4592638"/>
          <p14:tracePt t="29384" x="5305425" y="4592638"/>
          <p14:tracePt t="29391" x="5351463" y="4592638"/>
          <p14:tracePt t="29399" x="5387975" y="4592638"/>
          <p14:tracePt t="29407" x="5414963" y="4592638"/>
          <p14:tracePt t="29415" x="5434013" y="4592638"/>
          <p14:tracePt t="29423" x="5443538" y="4592638"/>
          <p14:tracePt t="29600" x="5451475" y="4592638"/>
          <p14:tracePt t="29605" x="5461000" y="4584700"/>
          <p14:tracePt t="29611" x="5461000" y="4565650"/>
          <p14:tracePt t="29619" x="5470525" y="4538663"/>
          <p14:tracePt t="29627" x="5470525" y="4511675"/>
          <p14:tracePt t="29635" x="5470525" y="4483100"/>
          <p14:tracePt t="29642" x="5470525" y="4446588"/>
          <p14:tracePt t="29652" x="5461000" y="4419600"/>
          <p14:tracePt t="29657" x="5434013" y="4392613"/>
          <p14:tracePt t="29664" x="5407025" y="4356100"/>
          <p14:tracePt t="29672" x="5378450" y="4329113"/>
          <p14:tracePt t="29681" x="5341938" y="4292600"/>
          <p14:tracePt t="29688" x="5334000" y="4273550"/>
          <p14:tracePt t="29696" x="5324475" y="4264025"/>
          <p14:tracePt t="29704" x="5314950" y="4256088"/>
          <p14:tracePt t="29713" x="5305425" y="4256088"/>
          <p14:tracePt t="29720" x="5305425" y="4246563"/>
          <p14:tracePt t="29729" x="5297488" y="4246563"/>
          <p14:tracePt t="29737" x="5287963" y="4237038"/>
          <p14:tracePt t="29744" x="5278438" y="4237038"/>
          <p14:tracePt t="29753" x="5260975" y="4237038"/>
          <p14:tracePt t="29761" x="5232400" y="4237038"/>
          <p14:tracePt t="29768" x="5205413" y="4237038"/>
          <p14:tracePt t="29775" x="5132388" y="4237038"/>
          <p14:tracePt t="29788" x="5059363" y="4256088"/>
          <p14:tracePt t="29793" x="4959350" y="4264025"/>
          <p14:tracePt t="29804" x="4849813" y="4283075"/>
          <p14:tracePt t="29810" x="4740275" y="4292600"/>
          <p14:tracePt t="29819" x="4630738" y="4292600"/>
          <p14:tracePt t="29825" x="4529138" y="4310063"/>
          <p14:tracePt t="29835" x="4456113" y="4319588"/>
          <p14:tracePt t="29841" x="4419600" y="4319588"/>
          <p14:tracePt t="29850" x="4383088" y="4319588"/>
          <p14:tracePt t="29861" x="4346575" y="4319588"/>
          <p14:tracePt t="29868" x="4329113" y="4319588"/>
          <p14:tracePt t="29874" x="4310063" y="4319588"/>
          <p14:tracePt t="29878" x="4302125" y="4319588"/>
          <p14:tracePt t="29886" x="4292600" y="4319588"/>
          <p14:tracePt t="29904" x="4283075" y="4300538"/>
          <p14:tracePt t="29910" x="4273550" y="4300538"/>
          <p14:tracePt t="29928" x="4265613" y="4292600"/>
          <p14:tracePt t="29939" x="4265613" y="4283075"/>
          <p14:tracePt t="29945" x="4256088" y="4283075"/>
          <p14:tracePt t="29953" x="4256088" y="4273550"/>
          <p14:tracePt t="30039" x="4246563" y="4283075"/>
          <p14:tracePt t="30050" x="4237038" y="4310063"/>
          <p14:tracePt t="30063" x="4219575" y="4383088"/>
          <p14:tracePt t="30075" x="4192588" y="4465638"/>
          <p14:tracePt t="30083" x="4183063" y="4511675"/>
          <p14:tracePt t="30093" x="4183063" y="4538663"/>
          <p14:tracePt t="30101" x="4183063" y="4584700"/>
          <p14:tracePt t="30110" x="4183063" y="4611688"/>
          <p14:tracePt t="30117" x="4183063" y="4638675"/>
          <p14:tracePt t="30124" x="4192588" y="4657725"/>
          <p14:tracePt t="30131" x="4192588" y="4665663"/>
          <p14:tracePt t="30140" x="4192588" y="4675188"/>
          <p14:tracePt t="30147" x="4192588" y="4684713"/>
          <p14:tracePt t="30172" x="4200525" y="4684713"/>
          <p14:tracePt t="30254" x="4210050" y="4684713"/>
          <p14:tracePt t="30262" x="4219575" y="4648200"/>
          <p14:tracePt t="30271" x="4237038" y="4621213"/>
          <p14:tracePt t="30278" x="4256088" y="4575175"/>
          <p14:tracePt t="30287" x="4283075" y="4529138"/>
          <p14:tracePt t="30295" x="4310063" y="4483100"/>
          <p14:tracePt t="30303" x="4338638" y="4402138"/>
          <p14:tracePt t="30308" x="4365625" y="4337050"/>
          <p14:tracePt t="30319" x="4383088" y="4283075"/>
          <p14:tracePt t="30324" x="4411663" y="4237038"/>
          <p14:tracePt t="30333" x="4429125" y="4200525"/>
          <p14:tracePt t="30341" x="4438650" y="4173538"/>
          <p14:tracePt t="30349" x="4448175" y="4164013"/>
          <p14:tracePt t="30357" x="4456113" y="4154488"/>
          <p14:tracePt t="30365" x="4456113" y="4146550"/>
          <p14:tracePt t="30413" x="4475163" y="4146550"/>
          <p14:tracePt t="30427" x="4502150" y="4154488"/>
          <p14:tracePt t="30435" x="4548188" y="4164013"/>
          <p14:tracePt t="30443" x="4594225" y="4183063"/>
          <p14:tracePt t="30453" x="4630738" y="4191000"/>
          <p14:tracePt t="30459" x="4711700" y="4200525"/>
          <p14:tracePt t="30468" x="4821238" y="4219575"/>
          <p14:tracePt t="30475" x="4932363" y="4227513"/>
          <p14:tracePt t="30484" x="5095875" y="4256088"/>
          <p14:tracePt t="30491" x="5241925" y="4273550"/>
          <p14:tracePt t="30500" x="5397500" y="4292600"/>
          <p14:tracePt t="30516" x="5653088" y="4292600"/>
          <p14:tracePt t="30527" x="5726113" y="4283075"/>
          <p14:tracePt t="30540" x="5781675" y="4273550"/>
          <p14:tracePt t="30646" x="5789613" y="4273550"/>
          <p14:tracePt t="30660" x="5789613" y="4283075"/>
          <p14:tracePt t="30668" x="5789613" y="4310063"/>
          <p14:tracePt t="30677" x="5789613" y="4337050"/>
          <p14:tracePt t="30684" x="5789613" y="4365625"/>
          <p14:tracePt t="30691" x="5789613" y="4410075"/>
          <p14:tracePt t="30701" x="5789613" y="4446588"/>
          <p14:tracePt t="30708" x="5781675" y="4492625"/>
          <p14:tracePt t="30715" x="5772150" y="4538663"/>
          <p14:tracePt t="30723" x="5762625" y="4565650"/>
          <p14:tracePt t="30737" x="5745163" y="4611688"/>
          <p14:tracePt t="30745" x="5735638" y="4621213"/>
          <p14:tracePt t="30753" x="5726113" y="4629150"/>
          <p14:tracePt t="30759" x="5716588" y="4638675"/>
          <p14:tracePt t="30772" x="5708650" y="4638675"/>
          <p14:tracePt t="30778" x="5699125" y="4648200"/>
          <p14:tracePt t="30791" x="5689600" y="4648200"/>
          <p14:tracePt t="30801" x="5670550" y="4648200"/>
          <p14:tracePt t="30808" x="5643563" y="4648200"/>
          <p14:tracePt t="30813" x="5597525" y="4629150"/>
          <p14:tracePt t="30821" x="5553075" y="4629150"/>
          <p14:tracePt t="30828" x="5497513" y="4621213"/>
          <p14:tracePt t="30835" x="5443538" y="4611688"/>
          <p14:tracePt t="30843" x="5360988" y="4592638"/>
          <p14:tracePt t="30854" x="5305425" y="4584700"/>
          <p14:tracePt t="30861" x="5241925" y="4575175"/>
          <p14:tracePt t="30869" x="5187950" y="4565650"/>
          <p14:tracePt t="30878" x="5141913" y="4538663"/>
          <p14:tracePt t="30887" x="5095875" y="4529138"/>
          <p14:tracePt t="30895" x="5059363" y="4519613"/>
          <p14:tracePt t="30905" x="5013325" y="4511675"/>
          <p14:tracePt t="30910" x="4986338" y="4492625"/>
          <p14:tracePt t="30917" x="4949825" y="4483100"/>
          <p14:tracePt t="30926" x="4922838" y="4483100"/>
          <p14:tracePt t="30931" x="4895850" y="4483100"/>
          <p14:tracePt t="30937" x="4876800" y="4483100"/>
          <p14:tracePt t="30944" x="4857750" y="4483100"/>
          <p14:tracePt t="30953" x="4849813" y="4483100"/>
          <p14:tracePt t="30969" x="4840288" y="4483100"/>
          <p14:tracePt t="30986" x="4830763" y="4492625"/>
          <p14:tracePt t="31001" x="4821238" y="4502150"/>
          <p14:tracePt t="31009" x="4813300" y="4502150"/>
          <p14:tracePt t="31018" x="4803775" y="4511675"/>
          <p14:tracePt t="31034" x="4794250" y="4519613"/>
          <p14:tracePt t="31041" x="4784725" y="4529138"/>
          <p14:tracePt t="31055" x="4776788" y="4538663"/>
          <p14:tracePt t="31064" x="4767263" y="4548188"/>
          <p14:tracePt t="31071" x="4757738" y="4556125"/>
          <p14:tracePt t="31079" x="4748213" y="4565650"/>
          <p14:tracePt t="31087" x="4730750" y="4575175"/>
          <p14:tracePt t="31095" x="4721225" y="4584700"/>
          <p14:tracePt t="31111" x="4711700" y="4602163"/>
          <p14:tracePt t="31119" x="4694238" y="4611688"/>
          <p14:tracePt t="31127" x="4684713" y="4621213"/>
          <p14:tracePt t="31136" x="4667250" y="4638675"/>
          <p14:tracePt t="31143" x="4657725" y="4648200"/>
          <p14:tracePt t="31152" x="4648200" y="4657725"/>
          <p14:tracePt t="31156" x="4638675" y="4665663"/>
          <p14:tracePt t="31166" x="4630738" y="4675188"/>
          <p14:tracePt t="31181" x="4621213" y="4684713"/>
          <p14:tracePt t="31189" x="4621213" y="4694238"/>
          <p14:tracePt t="31197" x="4611688" y="4702175"/>
          <p14:tracePt t="31229" x="4611688" y="4711700"/>
          <p14:tracePt t="31868" x="4611688" y="4730750"/>
          <p14:tracePt t="31873" x="4630738" y="4767263"/>
          <p14:tracePt t="31882" x="4667250" y="4821238"/>
          <p14:tracePt t="31889" x="4721225" y="4884738"/>
          <p14:tracePt t="31898" x="4776788" y="4949825"/>
          <p14:tracePt t="31903" x="4830763" y="5032375"/>
          <p14:tracePt t="31910" x="4895850" y="5095875"/>
          <p14:tracePt t="31919" x="4968875" y="5186363"/>
          <p14:tracePt t="31927" x="5049838" y="5268913"/>
          <p14:tracePt t="31934" x="5151438" y="5360988"/>
          <p14:tracePt t="31943" x="5251450" y="5441950"/>
          <p14:tracePt t="31951" x="5351463" y="5497513"/>
          <p14:tracePt t="31963" x="5434013" y="5551488"/>
          <p14:tracePt t="31972" x="5534025" y="5616575"/>
          <p14:tracePt t="31981" x="5634038" y="5653088"/>
          <p14:tracePt t="31993" x="5862638" y="5743575"/>
          <p14:tracePt t="32000" x="5972175" y="5770563"/>
          <p14:tracePt t="32006" x="6091238" y="5807075"/>
          <p14:tracePt t="32012" x="6200775" y="5843588"/>
          <p14:tracePt t="32021" x="6337300" y="5881688"/>
          <p14:tracePt t="32029" x="6465888" y="5926138"/>
          <p14:tracePt t="32037" x="6602413" y="5972175"/>
          <p14:tracePt t="32046" x="6748463" y="6018213"/>
          <p14:tracePt t="32052" x="6886575" y="6064250"/>
          <p14:tracePt t="32065" x="7032625" y="6108700"/>
          <p14:tracePt t="32073" x="7186613" y="6154738"/>
          <p14:tracePt t="32082" x="7351713" y="6164263"/>
          <p14:tracePt t="32090" x="7497763" y="6181725"/>
          <p14:tracePt t="32098" x="7662863" y="6181725"/>
          <p14:tracePt t="32107" x="7808913" y="6181725"/>
          <p14:tracePt t="32119" x="8101013" y="6181725"/>
          <p14:tracePt t="32122" x="8256588" y="6181725"/>
          <p14:tracePt t="32131" x="8420100" y="6200775"/>
          <p14:tracePt t="32139" x="8593138" y="6210300"/>
          <p14:tracePt t="32147" x="8748713" y="6210300"/>
          <p14:tracePt t="32155" x="8894763" y="6210300"/>
          <p14:tracePt t="32163" x="9013825" y="6227763"/>
          <p14:tracePt t="32171" x="9086850" y="6237288"/>
          <p14:tracePt t="32179" x="9132888" y="6273800"/>
          <p14:tracePt t="32187" x="9159875" y="6319838"/>
          <p14:tracePt t="32195" x="9159875" y="6327775"/>
          <p14:tracePt t="32246" x="9169400" y="6327775"/>
          <p14:tracePt t="32252" x="9169400" y="6356350"/>
          <p14:tracePt t="32270" x="9169400" y="6364288"/>
          <p14:tracePt t="32277" x="9178925" y="6364288"/>
          <p14:tracePt t="32293" x="9186863" y="6364288"/>
          <p14:tracePt t="32347" x="9196388" y="6364288"/>
          <p14:tracePt t="32402" x="9232900" y="6364288"/>
          <p14:tracePt t="32411" x="9315450" y="6337300"/>
          <p14:tracePt t="32419" x="9378950" y="6310313"/>
          <p14:tracePt t="32428" x="9415463" y="6283325"/>
          <p14:tracePt t="32436" x="9471025" y="6254750"/>
          <p14:tracePt t="32442" x="9478963" y="6218238"/>
          <p14:tracePt t="32446" x="9488488" y="6200775"/>
          <p14:tracePt t="32452" x="9498013" y="6173788"/>
          <p14:tracePt t="32460" x="9515475" y="6145213"/>
          <p14:tracePt t="32468" x="9534525" y="6108700"/>
          <p14:tracePt t="32481" x="9544050" y="6081713"/>
          <p14:tracePt t="32489" x="9561513" y="6035675"/>
          <p14:tracePt t="32497" x="9561513" y="5999163"/>
          <p14:tracePt t="32504" x="9561513" y="5954713"/>
          <p14:tracePt t="32514" x="9561513" y="5918200"/>
          <p14:tracePt t="32521" x="9561513" y="5872163"/>
          <p14:tracePt t="32529" x="9551988" y="5835650"/>
          <p14:tracePt t="32536" x="9544050" y="5789613"/>
          <p14:tracePt t="32544" x="9534525" y="5734050"/>
          <p14:tracePt t="32551" x="9525000" y="5670550"/>
          <p14:tracePt t="32557" x="9498013" y="5607050"/>
          <p14:tracePt t="32567" x="9488488" y="5551488"/>
          <p14:tracePt t="32574" x="9461500" y="5470525"/>
          <p14:tracePt t="32585" x="9434513" y="5405438"/>
          <p14:tracePt t="32592" x="9398000" y="5332413"/>
          <p14:tracePt t="32597" x="9369425" y="5251450"/>
          <p14:tracePt t="32604" x="9324975" y="5168900"/>
          <p14:tracePt t="32611" x="9288463" y="5086350"/>
          <p14:tracePt t="32619" x="9251950" y="5003800"/>
          <p14:tracePt t="32626" x="9205913" y="4940300"/>
          <p14:tracePt t="32636" x="9169400" y="4894263"/>
          <p14:tracePt t="32644" x="9142413" y="4848225"/>
          <p14:tracePt t="32653" x="9105900" y="4803775"/>
          <p14:tracePt t="32659" x="9077325" y="4757738"/>
          <p14:tracePt t="32667" x="9059863" y="4721225"/>
          <p14:tracePt t="32673" x="9040813" y="4694238"/>
          <p14:tracePt t="32683" x="9013825" y="4665663"/>
          <p14:tracePt t="32689" x="8996363" y="4648200"/>
          <p14:tracePt t="32698" x="8967788" y="4621213"/>
          <p14:tracePt t="32708" x="8931275" y="4592638"/>
          <p14:tracePt t="32715" x="8904288" y="4556125"/>
          <p14:tracePt t="32722" x="8867775" y="4529138"/>
          <p14:tracePt t="32731" x="8848725" y="4502150"/>
          <p14:tracePt t="32740" x="8821738" y="4475163"/>
          <p14:tracePt t="32746" x="8785225" y="4446588"/>
          <p14:tracePt t="32754" x="8758238" y="4438650"/>
          <p14:tracePt t="32762" x="8739188" y="4419600"/>
          <p14:tracePt t="32769" x="8721725" y="4410075"/>
          <p14:tracePt t="32778" x="8694738" y="4392613"/>
          <p14:tracePt t="32786" x="8658225" y="4383088"/>
          <p14:tracePt t="32794" x="8629650" y="4373563"/>
          <p14:tracePt t="32800" x="8602663" y="4365625"/>
          <p14:tracePt t="32807" x="8566150" y="4356100"/>
          <p14:tracePt t="32816" x="8539163" y="4346575"/>
          <p14:tracePt t="32822" x="8512175" y="4337050"/>
          <p14:tracePt t="32835" x="8483600" y="4329113"/>
          <p14:tracePt t="32841" x="8439150" y="4319588"/>
          <p14:tracePt t="32849" x="8393113" y="4300538"/>
          <p14:tracePt t="32857" x="8356600" y="4292600"/>
          <p14:tracePt t="32865" x="8310563" y="4283075"/>
          <p14:tracePt t="32871" x="8264525" y="4273550"/>
          <p14:tracePt t="32886" x="8183563" y="4256088"/>
          <p14:tracePt t="32894" x="8154988" y="4256088"/>
          <p14:tracePt t="32902" x="8128000" y="4246563"/>
          <p14:tracePt t="32909" x="8091488" y="4246563"/>
          <p14:tracePt t="32917" x="8064500" y="4246563"/>
          <p14:tracePt t="32924" x="8035925" y="4246563"/>
          <p14:tracePt t="32933" x="8008938" y="4246563"/>
          <p14:tracePt t="32940" x="7981950" y="4246563"/>
          <p14:tracePt t="32949" x="7945438" y="4227513"/>
          <p14:tracePt t="32957" x="7926388" y="4227513"/>
          <p14:tracePt t="32966" x="7899400" y="4219575"/>
          <p14:tracePt t="32971" x="7872413" y="4219575"/>
          <p14:tracePt t="32978" x="7845425" y="4219575"/>
          <p14:tracePt t="32986" x="7826375" y="4210050"/>
          <p14:tracePt t="32995" x="7808913" y="4210050"/>
          <p14:tracePt t="33003" x="7789863" y="4210050"/>
          <p14:tracePt t="33016" x="7762875" y="4210050"/>
          <p14:tracePt t="33023" x="7743825" y="4210050"/>
          <p14:tracePt t="33032" x="7716838" y="4210050"/>
          <p14:tracePt t="33040" x="7670800" y="4210050"/>
          <p14:tracePt t="33055" x="7589838" y="4210050"/>
          <p14:tracePt t="33058" x="7534275" y="4219575"/>
          <p14:tracePt t="33065" x="7470775" y="4227513"/>
          <p14:tracePt t="33075" x="7434263" y="4237038"/>
          <p14:tracePt t="33082" x="7370763" y="4246563"/>
          <p14:tracePt t="33089" x="7334250" y="4264025"/>
          <p14:tracePt t="33097" x="7288213" y="4273550"/>
          <p14:tracePt t="33104" x="7259638" y="4283075"/>
          <p14:tracePt t="33113" x="7223125" y="4292600"/>
          <p14:tracePt t="33121" x="7205663" y="4300538"/>
          <p14:tracePt t="33129" x="7178675" y="4310063"/>
          <p14:tracePt t="33136" x="7159625" y="4319588"/>
          <p14:tracePt t="33150" x="7132638" y="4337050"/>
          <p14:tracePt t="33158" x="7096125" y="4373563"/>
          <p14:tracePt t="33166" x="7069138" y="4402138"/>
          <p14:tracePt t="33184" x="7004050" y="4456113"/>
          <p14:tracePt t="33194" x="6940550" y="4519613"/>
          <p14:tracePt t="33203" x="6913563" y="4538663"/>
          <p14:tracePt t="33211" x="6877050" y="4556125"/>
          <p14:tracePt t="33221" x="6858000" y="4575175"/>
          <p14:tracePt t="33228" x="6850063" y="4611688"/>
          <p14:tracePt t="33243" x="6821488" y="4657725"/>
          <p14:tracePt t="33252" x="6813550" y="4675188"/>
          <p14:tracePt t="33256" x="6804025" y="4684713"/>
          <p14:tracePt t="33262" x="6794500" y="4711700"/>
          <p14:tracePt t="33271" x="6794500" y="4730750"/>
          <p14:tracePt t="33279" x="6794500" y="4757738"/>
          <p14:tracePt t="33284" x="6794500" y="4784725"/>
          <p14:tracePt t="33293" x="6794500" y="4821238"/>
          <p14:tracePt t="33301" x="6794500" y="4848225"/>
          <p14:tracePt t="33309" x="6794500" y="4876800"/>
          <p14:tracePt t="33316" x="6794500" y="4903788"/>
          <p14:tracePt t="33325" x="6804025" y="4940300"/>
          <p14:tracePt t="33334" x="6813550" y="4967288"/>
          <p14:tracePt t="33341" x="6821488" y="4995863"/>
          <p14:tracePt t="33349" x="6831013" y="5022850"/>
          <p14:tracePt t="33357" x="6850063" y="5068888"/>
          <p14:tracePt t="33365" x="6858000" y="5095875"/>
          <p14:tracePt t="33373" x="6867525" y="5132388"/>
          <p14:tracePt t="33382" x="6877050" y="5159375"/>
          <p14:tracePt t="33389" x="6886575" y="5186363"/>
          <p14:tracePt t="33394" x="6904038" y="5222875"/>
          <p14:tracePt t="33403" x="6913563" y="5251450"/>
          <p14:tracePt t="33411" x="6940550" y="5278438"/>
          <p14:tracePt t="33420" x="6950075" y="5314950"/>
          <p14:tracePt t="33427" x="6967538" y="5341938"/>
          <p14:tracePt t="33434" x="6977063" y="5368925"/>
          <p14:tracePt t="33443" x="6986588" y="5387975"/>
          <p14:tracePt t="33450" x="6996113" y="5405438"/>
          <p14:tracePt t="33459" x="7013575" y="5441950"/>
          <p14:tracePt t="33466" x="7023100" y="5451475"/>
          <p14:tracePt t="33475" x="7032625" y="5461000"/>
          <p14:tracePt t="33483" x="7040563" y="5478463"/>
          <p14:tracePt t="33489" x="7059613" y="5487988"/>
          <p14:tracePt t="33499" x="7077075" y="5507038"/>
          <p14:tracePt t="33504" x="7113588" y="5524500"/>
          <p14:tracePt t="33513" x="7132638" y="5534025"/>
          <p14:tracePt t="33521" x="7150100" y="5543550"/>
          <p14:tracePt t="33529" x="7178675" y="5551488"/>
          <p14:tracePt t="33537" x="7205663" y="5551488"/>
          <p14:tracePt t="33546" x="7232650" y="5551488"/>
          <p14:tracePt t="33552" x="7251700" y="5551488"/>
          <p14:tracePt t="33561" x="7278688" y="5551488"/>
          <p14:tracePt t="33569" x="7315200" y="5551488"/>
          <p14:tracePt t="33577" x="7342188" y="5551488"/>
          <p14:tracePt t="33585" x="7388225" y="5543550"/>
          <p14:tracePt t="33593" x="7424738" y="5524500"/>
          <p14:tracePt t="33601" x="7470775" y="5514975"/>
          <p14:tracePt t="33607" x="7507288" y="5507038"/>
          <p14:tracePt t="33615" x="7570788" y="5478463"/>
          <p14:tracePt t="33623" x="7634288" y="5461000"/>
          <p14:tracePt t="33632" x="7680325" y="5451475"/>
          <p14:tracePt t="33644" x="7743825" y="5405438"/>
          <p14:tracePt t="33652" x="7789863" y="5387975"/>
          <p14:tracePt t="33664" x="7826375" y="5378450"/>
          <p14:tracePt t="33679" x="7881938" y="5341938"/>
          <p14:tracePt t="33686" x="7889875" y="5341938"/>
          <p14:tracePt t="33692" x="7889875" y="5332413"/>
          <p14:tracePt t="33699" x="7899400" y="5314950"/>
          <p14:tracePt t="33706" x="7908925" y="5295900"/>
          <p14:tracePt t="33708" x="7918450" y="5278438"/>
          <p14:tracePt t="33716" x="7926388" y="5259388"/>
          <p14:tracePt t="33725" x="7935913" y="5241925"/>
          <p14:tracePt t="33734" x="7945438" y="5222875"/>
          <p14:tracePt t="33741" x="7962900" y="5186363"/>
          <p14:tracePt t="33750" x="7972425" y="5159375"/>
          <p14:tracePt t="33757" x="7981950" y="5132388"/>
          <p14:tracePt t="33766" x="7991475" y="5095875"/>
          <p14:tracePt t="33773" x="7999413" y="5068888"/>
          <p14:tracePt t="33782" x="8008938" y="5040313"/>
          <p14:tracePt t="33789" x="8008938" y="4995863"/>
          <p14:tracePt t="33798" x="8018463" y="4959350"/>
          <p14:tracePt t="33805" x="8018463" y="4913313"/>
          <p14:tracePt t="33813" x="8027988" y="4876800"/>
          <p14:tracePt t="33818" x="8027988" y="4830763"/>
          <p14:tracePt t="33827" x="8027988" y="4775200"/>
          <p14:tracePt t="33834" x="8018463" y="4721225"/>
          <p14:tracePt t="33843" x="7991475" y="4675188"/>
          <p14:tracePt t="33851" x="7981950" y="4629150"/>
          <p14:tracePt t="33859" x="7962900" y="4602163"/>
          <p14:tracePt t="33866" x="7945438" y="4565650"/>
          <p14:tracePt t="33880" x="7918450" y="4538663"/>
          <p14:tracePt t="33886" x="7899400" y="4519613"/>
          <p14:tracePt t="33903" x="7853363" y="4483100"/>
          <p14:tracePt t="33911" x="7826375" y="4475163"/>
          <p14:tracePt t="33916" x="7808913" y="4465638"/>
          <p14:tracePt t="33923" x="7780338" y="4456113"/>
          <p14:tracePt t="33928" x="7753350" y="4446588"/>
          <p14:tracePt t="33937" x="7735888" y="4438650"/>
          <p14:tracePt t="33945" x="7707313" y="4429125"/>
          <p14:tracePt t="33953" x="7680325" y="4429125"/>
          <p14:tracePt t="33967" x="7634288" y="4419600"/>
          <p14:tracePt t="33975" x="7597775" y="4419600"/>
          <p14:tracePt t="33990" x="7516813" y="4419600"/>
          <p14:tracePt t="33992" x="7480300" y="4419600"/>
          <p14:tracePt t="34001" x="7451725" y="4419600"/>
          <p14:tracePt t="34009" x="7424738" y="4419600"/>
          <p14:tracePt t="34017" x="7397750" y="4419600"/>
          <p14:tracePt t="34033" x="7361238" y="4429125"/>
          <p14:tracePt t="34043" x="7305675" y="4446588"/>
          <p14:tracePt t="34055" x="7242175" y="4502150"/>
          <p14:tracePt t="34069" x="7196138" y="4538663"/>
          <p14:tracePt t="34077" x="7159625" y="4565650"/>
          <p14:tracePt t="34085" x="7132638" y="4602163"/>
          <p14:tracePt t="34093" x="7096125" y="4629150"/>
          <p14:tracePt t="34101" x="7059613" y="4684713"/>
          <p14:tracePt t="34114" x="7013575" y="4767263"/>
          <p14:tracePt t="34120" x="6996113" y="4811713"/>
          <p14:tracePt t="34133" x="6977063" y="4903788"/>
          <p14:tracePt t="34143" x="6967538" y="4940300"/>
          <p14:tracePt t="34152" x="6967538" y="4986338"/>
          <p14:tracePt t="34163" x="6950075" y="5013325"/>
          <p14:tracePt t="34171" x="6950075" y="5059363"/>
          <p14:tracePt t="34179" x="6950075" y="5095875"/>
          <p14:tracePt t="34187" x="6959600" y="5141913"/>
          <p14:tracePt t="34190" x="6967538" y="5168900"/>
          <p14:tracePt t="34198" x="6977063" y="5214938"/>
          <p14:tracePt t="34205" x="6986588" y="5251450"/>
          <p14:tracePt t="34213" x="6996113" y="5278438"/>
          <p14:tracePt t="34220" x="7004050" y="5314950"/>
          <p14:tracePt t="34229" x="7013575" y="5341938"/>
          <p14:tracePt t="34236" x="7032625" y="5360988"/>
          <p14:tracePt t="34242" x="7040563" y="5378450"/>
          <p14:tracePt t="34251" x="7059613" y="5414963"/>
          <p14:tracePt t="34259" x="7077075" y="5424488"/>
          <p14:tracePt t="34266" x="7096125" y="5441950"/>
          <p14:tracePt t="34275" x="7105650" y="5451475"/>
          <p14:tracePt t="34283" x="7113588" y="5461000"/>
          <p14:tracePt t="34294" x="7150100" y="5478463"/>
          <p14:tracePt t="34305" x="7178675" y="5487988"/>
          <p14:tracePt t="34313" x="7205663" y="5497513"/>
          <p14:tracePt t="34321" x="7242175" y="5507038"/>
          <p14:tracePt t="34335" x="7296150" y="5514975"/>
          <p14:tracePt t="34343" x="7324725" y="5524500"/>
          <p14:tracePt t="34355" x="7351713" y="5524500"/>
          <p14:tracePt t="34364" x="7361238" y="5534025"/>
          <p14:tracePt t="34371" x="7370763" y="5534025"/>
          <p14:tracePt t="34380" x="7378700" y="5534025"/>
          <p14:tracePt t="34393" x="7388225" y="5534025"/>
          <p14:tracePt t="34758" x="7388225" y="5524500"/>
          <p14:tracePt t="34767" x="7378700" y="5497513"/>
          <p14:tracePt t="34772" x="7361238" y="5470525"/>
          <p14:tracePt t="34777" x="7334250" y="5441950"/>
          <p14:tracePt t="34785" x="7305675" y="5397500"/>
          <p14:tracePt t="34793" x="7269163" y="5351463"/>
          <p14:tracePt t="34800" x="7215188" y="5268913"/>
          <p14:tracePt t="34809" x="7142163" y="5178425"/>
          <p14:tracePt t="34817" x="7069138" y="5095875"/>
          <p14:tracePt t="34825" x="7004050" y="4995863"/>
          <p14:tracePt t="34833" x="6913563" y="4913313"/>
          <p14:tracePt t="34841" x="6850063" y="4830763"/>
          <p14:tracePt t="34849" x="6757988" y="4738688"/>
          <p14:tracePt t="34859" x="6694488" y="4657725"/>
          <p14:tracePt t="34866" x="6638925" y="4592638"/>
          <p14:tracePt t="34870" x="6584950" y="4548188"/>
          <p14:tracePt t="34880" x="6538913" y="4511675"/>
          <p14:tracePt t="34887" x="6511925" y="4475163"/>
          <p14:tracePt t="34895" x="6475413" y="4446588"/>
          <p14:tracePt t="34903" x="6446838" y="4410075"/>
          <p14:tracePt t="34915" x="6410325" y="4383088"/>
          <p14:tracePt t="34922" x="6392863" y="4346575"/>
          <p14:tracePt t="34933" x="6365875" y="4329113"/>
          <p14:tracePt t="34941" x="6329363" y="4300538"/>
          <p14:tracePt t="34950" x="6300788" y="4273550"/>
          <p14:tracePt t="34960" x="6264275" y="4237038"/>
          <p14:tracePt t="34969" x="6256338" y="4219575"/>
          <p14:tracePt t="34978" x="6237288" y="4210050"/>
          <p14:tracePt t="34992" x="6219825" y="4183063"/>
          <p14:tracePt t="35001" x="6200775" y="4173538"/>
          <p14:tracePt t="35010" x="6183313" y="4154488"/>
          <p14:tracePt t="35017" x="6154738" y="4137025"/>
          <p14:tracePt t="35024" x="6137275" y="4117975"/>
          <p14:tracePt t="35030" x="6118225" y="4100513"/>
          <p14:tracePt t="35037" x="6100763" y="4081463"/>
          <p14:tracePt t="35044" x="6081713" y="4054475"/>
          <p14:tracePt t="35052" x="6054725" y="4037013"/>
          <p14:tracePt t="35064" x="6018213" y="4008438"/>
          <p14:tracePt t="35072" x="5991225" y="3971925"/>
          <p14:tracePt t="35082" x="5954713" y="3944938"/>
          <p14:tracePt t="35089" x="5927725" y="3908425"/>
          <p14:tracePt t="35101" x="5872163" y="3862388"/>
          <p14:tracePt t="35112" x="5862638" y="3852863"/>
          <p14:tracePt t="35120" x="5854700" y="3844925"/>
          <p14:tracePt t="35126" x="5845175" y="3844925"/>
          <p14:tracePt t="35151" x="5845175" y="3835400"/>
          <p14:tracePt t="35252" x="5845175" y="3825875"/>
          <p14:tracePt t="35277" x="5845175" y="3816350"/>
          <p14:tracePt t="35285" x="5845175" y="3808413"/>
          <p14:tracePt t="35303" x="5845175" y="3798888"/>
          <p14:tracePt t="35419" x="5854700" y="3798888"/>
          <p14:tracePt t="35433" x="5872163" y="3798888"/>
          <p14:tracePt t="35439" x="5881688" y="3798888"/>
          <p14:tracePt t="35450" x="5891213" y="3798888"/>
          <p14:tracePt t="35469" x="5899150" y="3798888"/>
          <p14:tracePt t="35476" x="5908675" y="3798888"/>
          <p14:tracePt t="35493" x="5918200" y="3798888"/>
          <p14:tracePt t="35501" x="5927725" y="3798888"/>
          <p14:tracePt t="35509" x="5935663" y="3808413"/>
          <p14:tracePt t="35528" x="5945188" y="3808413"/>
          <p14:tracePt t="35543" x="5954713" y="3808413"/>
          <p14:tracePt t="35553" x="5964238" y="3808413"/>
          <p14:tracePt t="35566" x="5981700" y="3808413"/>
          <p14:tracePt t="35574" x="5991225" y="3808413"/>
          <p14:tracePt t="35589" x="6008688" y="3808413"/>
          <p14:tracePt t="35596" x="6027738" y="3808413"/>
          <p14:tracePt t="35606" x="6045200" y="3798888"/>
          <p14:tracePt t="35616" x="6073775" y="3798888"/>
          <p14:tracePt t="35620" x="6110288" y="3789363"/>
          <p14:tracePt t="35627" x="6146800" y="3771900"/>
          <p14:tracePt t="35634" x="6183313" y="3762375"/>
          <p14:tracePt t="35641" x="6210300" y="3752850"/>
          <p14:tracePt t="35649" x="6256338" y="3735388"/>
          <p14:tracePt t="35656" x="6283325" y="3725863"/>
          <p14:tracePt t="35668" x="6310313" y="3716338"/>
          <p14:tracePt t="35678" x="6346825" y="3706813"/>
          <p14:tracePt t="35686" x="6365875" y="3698875"/>
          <p14:tracePt t="35691" x="6373813" y="3689350"/>
          <p14:tracePt t="35701" x="6373813" y="3679825"/>
          <p14:tracePt t="35708" x="6383338" y="3670300"/>
          <p14:tracePt t="35717" x="6392863" y="3662363"/>
          <p14:tracePt t="35723" x="6402388" y="3643313"/>
          <p14:tracePt t="35732" x="6410325" y="3616325"/>
          <p14:tracePt t="35735" x="6419850" y="3589338"/>
          <p14:tracePt t="35742" x="6429375" y="3552825"/>
          <p14:tracePt t="35753" x="6438900" y="3524250"/>
          <p14:tracePt t="35762" x="6456363" y="3479800"/>
          <p14:tracePt t="35769" x="6456363" y="3443288"/>
          <p14:tracePt t="35777" x="6456363" y="3397250"/>
          <p14:tracePt t="35785" x="6456363" y="3370263"/>
          <p14:tracePt t="35792" x="6446838" y="3333750"/>
          <p14:tracePt t="35800" x="6438900" y="3287713"/>
          <p14:tracePt t="35806" x="6429375" y="3241675"/>
          <p14:tracePt t="35815" x="6419850" y="3205163"/>
          <p14:tracePt t="35826" x="6410325" y="3159125"/>
          <p14:tracePt t="35834" x="6402388" y="3132138"/>
          <p14:tracePt t="35839" x="6392863" y="3105150"/>
          <p14:tracePt t="35846" x="6373813" y="3068638"/>
          <p14:tracePt t="35856" x="6365875" y="3041650"/>
          <p14:tracePt t="35866" x="6356350" y="3013075"/>
          <p14:tracePt t="35873" x="6346825" y="2976563"/>
          <p14:tracePt t="35884" x="6337300" y="2949575"/>
          <p14:tracePt t="35887" x="6329363" y="2922588"/>
          <p14:tracePt t="35893" x="6319838" y="2886075"/>
          <p14:tracePt t="35901" x="6310313" y="2857500"/>
          <p14:tracePt t="35909" x="6292850" y="2830513"/>
          <p14:tracePt t="35916" x="6273800" y="2803525"/>
          <p14:tracePt t="35924" x="6264275" y="2776538"/>
          <p14:tracePt t="35932" x="6246813" y="2757488"/>
          <p14:tracePt t="35943" x="6227763" y="2740025"/>
          <p14:tracePt t="35949" x="6219825" y="2730500"/>
          <p14:tracePt t="35958" x="6200775" y="2720975"/>
          <p14:tracePt t="35967" x="6183313" y="2711450"/>
          <p14:tracePt t="35975" x="6164263" y="2703513"/>
          <p14:tracePt t="35984" x="6146800" y="2693988"/>
          <p14:tracePt t="35993" x="6127750" y="2693988"/>
          <p14:tracePt t="36001" x="6127750" y="2684463"/>
          <p14:tracePt t="36006" x="6118225" y="2684463"/>
          <p14:tracePt t="36013" x="6110288" y="2684463"/>
          <p14:tracePt t="36090" x="6100763" y="2684463"/>
          <p14:tracePt t="41329" x="6091238" y="2703513"/>
          <p14:tracePt t="41335" x="6091238" y="2730500"/>
          <p14:tracePt t="41343" x="6091238" y="2747963"/>
          <p14:tracePt t="41351" x="6081713" y="2784475"/>
          <p14:tracePt t="41359" x="6081713" y="2803525"/>
          <p14:tracePt t="41367" x="6081713" y="2813050"/>
          <p14:tracePt t="41376" x="6081713" y="2820988"/>
          <p14:tracePt t="41383" x="6073775" y="2840038"/>
          <p14:tracePt t="41391" x="6073775" y="2857500"/>
          <p14:tracePt t="41399" x="6073775" y="2886075"/>
          <p14:tracePt t="41407" x="6073775" y="2922588"/>
          <p14:tracePt t="41414" x="6073775" y="2949575"/>
          <p14:tracePt t="41422" x="6073775" y="2976563"/>
          <p14:tracePt t="41429" x="6073775" y="3022600"/>
          <p14:tracePt t="41437" x="6073775" y="3059113"/>
          <p14:tracePt t="41445" x="6073775" y="3105150"/>
          <p14:tracePt t="41453" x="6073775" y="3141663"/>
          <p14:tracePt t="41461" x="6073775" y="3178175"/>
          <p14:tracePt t="41469" x="6073775" y="3224213"/>
          <p14:tracePt t="41477" x="6081713" y="3268663"/>
          <p14:tracePt t="41485" x="6081713" y="3305175"/>
          <p14:tracePt t="41493" x="6091238" y="3333750"/>
          <p14:tracePt t="41501" x="6091238" y="3351213"/>
          <p14:tracePt t="41510" x="6100763" y="3370263"/>
          <p14:tracePt t="41517" x="6100763" y="3387725"/>
          <p14:tracePt t="41523" x="6100763" y="3397250"/>
          <p14:tracePt t="41531" x="6110288" y="3406775"/>
          <p14:tracePt t="41542" x="6110288" y="3414713"/>
          <p14:tracePt t="42217" x="6118225" y="3433763"/>
          <p14:tracePt t="42223" x="6137275" y="3451225"/>
          <p14:tracePt t="42231" x="6154738" y="3470275"/>
          <p14:tracePt t="42242" x="6183313" y="3497263"/>
          <p14:tracePt t="42252" x="6191250" y="3533775"/>
          <p14:tracePt t="42259" x="6219825" y="3552825"/>
          <p14:tracePt t="42266" x="6256338" y="3579813"/>
          <p14:tracePt t="42273" x="6283325" y="3616325"/>
          <p14:tracePt t="42278" x="6319838" y="3643313"/>
          <p14:tracePt t="42284" x="6365875" y="3679825"/>
          <p14:tracePt t="42293" x="6410325" y="3716338"/>
          <p14:tracePt t="42301" x="6456363" y="3743325"/>
          <p14:tracePt t="42309" x="6502400" y="3762375"/>
          <p14:tracePt t="42317" x="6548438" y="3779838"/>
          <p14:tracePt t="42326" x="6575425" y="3816350"/>
          <p14:tracePt t="42332" x="6611938" y="3835400"/>
          <p14:tracePt t="42341" x="6648450" y="3862388"/>
          <p14:tracePt t="42349" x="6684963" y="3881438"/>
          <p14:tracePt t="42359" x="6711950" y="3889375"/>
          <p14:tracePt t="42364" x="6740525" y="3908425"/>
          <p14:tracePt t="42373" x="6777038" y="3917950"/>
          <p14:tracePt t="42381" x="6804025" y="3944938"/>
          <p14:tracePt t="42389" x="6831013" y="3954463"/>
          <p14:tracePt t="42394" x="6867525" y="3971925"/>
          <p14:tracePt t="42403" x="6886575" y="3981450"/>
          <p14:tracePt t="42411" x="6913563" y="3990975"/>
          <p14:tracePt t="42419" x="6950075" y="4008438"/>
          <p14:tracePt t="42427" x="6977063" y="4017963"/>
          <p14:tracePt t="42435" x="7023100" y="4044950"/>
          <p14:tracePt t="42442" x="7069138" y="4081463"/>
          <p14:tracePt t="42451" x="7113588" y="4117975"/>
          <p14:tracePt t="42460" x="7159625" y="4127500"/>
          <p14:tracePt t="42466" x="7186613" y="4137025"/>
          <p14:tracePt t="42476" x="7215188" y="4146550"/>
          <p14:tracePt t="42483" x="7232650" y="4154488"/>
          <p14:tracePt t="42491" x="7242175" y="4164013"/>
          <p14:tracePt t="43738" x="7251700" y="4173538"/>
          <p14:tracePt t="43742" x="7278688" y="4200525"/>
          <p14:tracePt t="43749" x="7305675" y="4219575"/>
          <p14:tracePt t="43757" x="7351713" y="4256088"/>
          <p14:tracePt t="43762" x="7397750" y="4273550"/>
          <p14:tracePt t="43771" x="7461250" y="4300538"/>
          <p14:tracePt t="43777" x="7524750" y="4337050"/>
          <p14:tracePt t="43785" x="7589838" y="4365625"/>
          <p14:tracePt t="43794" x="7653338" y="4383088"/>
          <p14:tracePt t="43801" x="7726363" y="4402138"/>
          <p14:tracePt t="43809" x="7789863" y="4410075"/>
          <p14:tracePt t="43817" x="7845425" y="4419600"/>
          <p14:tracePt t="43827" x="7918450" y="4438650"/>
          <p14:tracePt t="43833" x="7981950" y="4446588"/>
          <p14:tracePt t="43845" x="8064500" y="4475163"/>
          <p14:tracePt t="43854" x="8137525" y="4502150"/>
          <p14:tracePt t="43866" x="8347075" y="4575175"/>
          <p14:tracePt t="43872" x="8466138" y="4611688"/>
          <p14:tracePt t="43879" x="8566150" y="4657725"/>
          <p14:tracePt t="43891" x="8675688" y="4702175"/>
          <p14:tracePt t="43894" x="8794750" y="4738688"/>
          <p14:tracePt t="43907" x="8913813" y="4784725"/>
          <p14:tracePt t="43914" x="9040813" y="4848225"/>
          <p14:tracePt t="43925" x="9159875" y="4903788"/>
          <p14:tracePt t="43931" x="9288463" y="4949825"/>
          <p14:tracePt t="43938" x="9405938" y="5003800"/>
          <p14:tracePt t="43943" x="9525000" y="5049838"/>
          <p14:tracePt t="43951" x="9634538" y="5105400"/>
          <p14:tracePt t="43960" x="9744075" y="5178425"/>
          <p14:tracePt t="43966" x="9817100" y="5222875"/>
          <p14:tracePt t="43974" x="9899650" y="5259388"/>
          <p14:tracePt t="43993" x="10064750" y="5368925"/>
          <p14:tracePt t="44003" x="10128250" y="5405438"/>
          <p14:tracePt t="44009" x="10191750" y="5441950"/>
          <p14:tracePt t="44016" x="10237788" y="5470525"/>
          <p14:tracePt t="44026" x="10283825" y="5507038"/>
          <p14:tracePt t="44033" x="10320338" y="5524500"/>
          <p14:tracePt t="44042" x="10347325" y="5543550"/>
          <p14:tracePt t="44051" x="10364788" y="5561013"/>
          <p14:tracePt t="44063" x="10383838" y="5607050"/>
          <p14:tracePt t="44070" x="10393363" y="5607050"/>
          <p14:tracePt t="44077" x="10401300" y="5634038"/>
          <p14:tracePt t="44085" x="10410825" y="5653088"/>
          <p14:tracePt t="44092" x="10420350" y="5670550"/>
          <p14:tracePt t="44099" x="10420350" y="5707063"/>
          <p14:tracePt t="44109" x="10429875" y="5734050"/>
          <p14:tracePt t="44114" x="10437813" y="5762625"/>
          <p14:tracePt t="44123" x="10437813" y="5789613"/>
          <p14:tracePt t="44131" x="10456863" y="5826125"/>
          <p14:tracePt t="44140" x="10456863" y="5843588"/>
          <p14:tracePt t="44147" x="10456863" y="5862638"/>
          <p14:tracePt t="44155" x="10456863" y="5881688"/>
          <p14:tracePt t="44164" x="10456863" y="5908675"/>
          <p14:tracePt t="44171" x="10456863" y="5935663"/>
          <p14:tracePt t="44183" x="10447338" y="5962650"/>
          <p14:tracePt t="44195" x="10437813" y="6027738"/>
          <p14:tracePt t="44208" x="10429875" y="6054725"/>
          <p14:tracePt t="44215" x="10429875" y="6081713"/>
          <p14:tracePt t="44223" x="10420350" y="6100763"/>
          <p14:tracePt t="44231" x="10410825" y="6118225"/>
          <p14:tracePt t="44245" x="10393363" y="6154738"/>
          <p14:tracePt t="44252" x="10383838" y="6173788"/>
          <p14:tracePt t="44269" x="10364788" y="6191250"/>
          <p14:tracePt t="44276" x="10364788" y="6200775"/>
          <p14:tracePt t="44284" x="10356850" y="6210300"/>
          <p14:tracePt t="44290" x="10347325" y="6210300"/>
          <p14:tracePt t="44316" x="10337800" y="6210300"/>
          <p14:tracePt t="44323" x="10328275" y="6210300"/>
          <p14:tracePt t="44330" x="10310813" y="6210300"/>
          <p14:tracePt t="44338" x="10283825" y="6200775"/>
          <p14:tracePt t="44346" x="10255250" y="6191250"/>
          <p14:tracePt t="44354" x="10210800" y="6164263"/>
          <p14:tracePt t="44363" x="10164763" y="6154738"/>
          <p14:tracePt t="44372" x="10101263" y="6127750"/>
          <p14:tracePt t="44379" x="10028238" y="6091238"/>
          <p14:tracePt t="44388" x="9945688" y="6064250"/>
          <p14:tracePt t="44395" x="9863138" y="6035675"/>
          <p14:tracePt t="44404" x="9780588" y="5999163"/>
          <p14:tracePt t="44412" x="9707563" y="5954713"/>
          <p14:tracePt t="44419" x="9607550" y="5945188"/>
          <p14:tracePt t="44429" x="9488488" y="5899150"/>
          <p14:tracePt t="44438" x="9442450" y="5872163"/>
          <p14:tracePt t="44447" x="9398000" y="5862638"/>
          <p14:tracePt t="44454" x="9361488" y="5853113"/>
          <p14:tracePt t="44463" x="9315450" y="5843588"/>
          <p14:tracePt t="44471" x="9269413" y="5826125"/>
          <p14:tracePt t="44480" x="9215438" y="5816600"/>
          <p14:tracePt t="44487" x="9150350" y="5807075"/>
          <p14:tracePt t="44495" x="9113838" y="5807075"/>
          <p14:tracePt t="44503" x="9069388" y="5807075"/>
          <p14:tracePt t="44509" x="9040813" y="5807075"/>
          <p14:tracePt t="44516" x="9013825" y="5816600"/>
          <p14:tracePt t="44522" x="8977313" y="5826125"/>
          <p14:tracePt t="44531" x="8959850" y="5835650"/>
          <p14:tracePt t="44538" x="8940800" y="5843588"/>
          <p14:tracePt t="44547" x="8921750" y="5862638"/>
          <p14:tracePt t="44556" x="8904288" y="5899150"/>
          <p14:tracePt t="44566" x="8885238" y="5918200"/>
          <p14:tracePt t="44573" x="8867775" y="5945188"/>
          <p14:tracePt t="44582" x="8840788" y="5991225"/>
          <p14:tracePt t="44588" x="8821738" y="6018213"/>
          <p14:tracePt t="44596" x="8812213" y="6064250"/>
          <p14:tracePt t="44604" x="8804275" y="6108700"/>
          <p14:tracePt t="44613" x="8785225" y="6145213"/>
          <p14:tracePt t="44620" x="8775700" y="6210300"/>
          <p14:tracePt t="44627" x="8767763" y="6283325"/>
          <p14:tracePt t="44635" x="8748713" y="6346825"/>
          <p14:tracePt t="44641" x="8748713" y="6400800"/>
          <p14:tracePt t="44648" x="8748713" y="6437313"/>
          <p14:tracePt t="44661" x="8748713" y="6483350"/>
          <p14:tracePt t="44667" x="8748713" y="6519863"/>
          <p14:tracePt t="44675" x="8758238" y="6556375"/>
          <p14:tracePt t="44680" x="8767763" y="6583363"/>
          <p14:tracePt t="44688" x="8775700" y="6611938"/>
          <p14:tracePt t="44696" x="8785225" y="6629400"/>
          <p14:tracePt t="44704" x="8794750" y="6638925"/>
          <p14:tracePt t="44712" x="8794750" y="6648450"/>
          <p14:tracePt t="44720" x="8804275" y="6656388"/>
          <p14:tracePt t="44729" x="8812213" y="6656388"/>
          <p14:tracePt t="44738" x="8821738" y="6656388"/>
          <p14:tracePt t="44745" x="8840788" y="6665913"/>
          <p14:tracePt t="44753" x="8867775" y="6665913"/>
          <p14:tracePt t="44761" x="8894763" y="6665913"/>
          <p14:tracePt t="44768" x="8940800" y="6665913"/>
          <p14:tracePt t="44777" x="8996363" y="6656388"/>
          <p14:tracePt t="44784" x="9069388" y="6656388"/>
          <p14:tracePt t="44793" x="9150350" y="6648450"/>
          <p14:tracePt t="44800" x="9259888" y="6638925"/>
          <p14:tracePt t="44810" x="9369425" y="6619875"/>
          <p14:tracePt t="44817" x="9478963" y="6602413"/>
          <p14:tracePt t="44828" x="9580563" y="6592888"/>
          <p14:tracePt t="44832" x="9671050" y="6583363"/>
          <p14:tracePt t="44838" x="9744075" y="6565900"/>
          <p14:tracePt t="44847" x="9790113" y="6546850"/>
          <p14:tracePt t="44854" x="9826625" y="6538913"/>
          <p14:tracePt t="44861" x="9853613" y="6519863"/>
          <p14:tracePt t="44868" x="9872663" y="6502400"/>
          <p14:tracePt t="44877" x="9890125" y="6483350"/>
          <p14:tracePt t="44884" x="9899650" y="6473825"/>
          <p14:tracePt t="44893" x="9909175" y="6456363"/>
          <p14:tracePt t="44900" x="9918700" y="6437313"/>
          <p14:tracePt t="44908" x="9926638" y="6419850"/>
          <p14:tracePt t="44919" x="9936163" y="6400800"/>
          <p14:tracePt t="44928" x="9945688" y="6383338"/>
          <p14:tracePt t="44937" x="9945688" y="6364288"/>
          <p14:tracePt t="44944" x="9955213" y="6356350"/>
          <p14:tracePt t="44958" x="9955213" y="6346825"/>
          <p14:tracePt t="44965" x="9955213" y="6337300"/>
          <p14:tracePt t="44973" x="9955213" y="6327775"/>
          <p14:tracePt t="44990" x="9955213" y="6319838"/>
          <p14:tracePt t="44997" x="9955213" y="6310313"/>
          <p14:tracePt t="45005" x="9945688" y="6310313"/>
          <p14:tracePt t="45013" x="9945688" y="6300788"/>
          <p14:tracePt t="45020" x="9936163" y="6291263"/>
          <p14:tracePt t="45028" x="9926638" y="6283325"/>
          <p14:tracePt t="45036" x="9926638" y="6273800"/>
          <p14:tracePt t="45044" x="9926638" y="6264275"/>
          <p14:tracePt t="45049" x="9918700" y="6264275"/>
          <p14:tracePt t="45060" x="9909175" y="6254750"/>
          <p14:tracePt t="45083" x="9909175" y="6246813"/>
          <p14:tracePt t="45093" x="9899650" y="6246813"/>
          <p14:tracePt t="46843" x="9890125" y="6237288"/>
          <p14:tracePt t="46850" x="9863138" y="6227763"/>
          <p14:tracePt t="46855" x="9826625" y="6218238"/>
          <p14:tracePt t="46869" x="9790113" y="6210300"/>
          <p14:tracePt t="46876" x="9753600" y="6191250"/>
          <p14:tracePt t="46889" x="9661525" y="6164263"/>
          <p14:tracePt t="46895" x="9607550" y="6164263"/>
          <p14:tracePt t="46902" x="9551988" y="6164263"/>
          <p14:tracePt t="46911" x="9478963" y="6164263"/>
          <p14:tracePt t="46929" x="9398000" y="6164263"/>
          <p14:tracePt t="46940" x="9361488" y="6173788"/>
          <p14:tracePt t="46947" x="9342438" y="6181725"/>
          <p14:tracePt t="46951" x="9324975" y="6191250"/>
          <p14:tracePt t="46958" x="9315450" y="6200775"/>
          <p14:tracePt t="46965" x="9305925" y="6210300"/>
          <p14:tracePt t="46973" x="9296400" y="6218238"/>
          <p14:tracePt t="46981" x="9288463" y="6227763"/>
          <p14:tracePt t="46989" x="9269413" y="6237288"/>
          <p14:tracePt t="46997" x="9259888" y="6237288"/>
          <p14:tracePt t="47010" x="9242425" y="6246813"/>
          <p14:tracePt t="47019" x="9232900" y="6254750"/>
          <p14:tracePt t="47026" x="9223375" y="6264275"/>
          <p14:tracePt t="47029" x="9223375" y="6273800"/>
          <p14:tracePt t="47037" x="9215438" y="6283325"/>
          <p14:tracePt t="47045" x="9205913" y="6291263"/>
          <p14:tracePt t="47061" x="9196388" y="6291263"/>
          <p14:tracePt t="47075" x="9186863" y="6300788"/>
          <p14:tracePt t="47393" x="9205913" y="6300788"/>
          <p14:tracePt t="47399" x="9223375" y="6300788"/>
          <p14:tracePt t="47405" x="9242425" y="6300788"/>
          <p14:tracePt t="47413" x="9269413" y="6300788"/>
          <p14:tracePt t="47427" x="9296400" y="6300788"/>
          <p14:tracePt t="47434" x="9332913" y="6291263"/>
          <p14:tracePt t="47436" x="9361488" y="6291263"/>
          <p14:tracePt t="47445" x="9398000" y="6291263"/>
          <p14:tracePt t="47456" x="9424988" y="6283325"/>
          <p14:tracePt t="47466" x="9471025" y="6283325"/>
          <p14:tracePt t="47473" x="9515475" y="6273800"/>
          <p14:tracePt t="47476" x="9551988" y="6264275"/>
          <p14:tracePt t="47490" x="9598025" y="6254750"/>
          <p14:tracePt t="47494" x="9634538" y="6237288"/>
          <p14:tracePt t="47501" x="9680575" y="6227763"/>
          <p14:tracePt t="47506" x="9726613" y="6227763"/>
          <p14:tracePt t="47515" x="9753600" y="6218238"/>
          <p14:tracePt t="47523" x="9780588" y="6210300"/>
          <p14:tracePt t="47531" x="9809163" y="6210300"/>
          <p14:tracePt t="47538" x="9826625" y="6200775"/>
          <p14:tracePt t="47548" x="9845675" y="6191250"/>
          <p14:tracePt t="47555" x="9863138" y="6191250"/>
          <p14:tracePt t="47563" x="9872663" y="6191250"/>
          <p14:tracePt t="47571" x="9882188" y="6191250"/>
          <p14:tracePt t="47579" x="9890125" y="6191250"/>
          <p14:tracePt t="47587" x="9899650" y="6191250"/>
          <p14:tracePt t="47601" x="9909175" y="6191250"/>
          <p14:tracePt t="47609" x="9909175" y="6181725"/>
          <p14:tracePt t="47616" x="9918700" y="6181725"/>
          <p14:tracePt t="47689" x="9926638" y="6181725"/>
          <p14:tracePt t="47697" x="9936163" y="6173788"/>
          <p14:tracePt t="47703" x="9945688" y="6173788"/>
          <p14:tracePt t="47712" x="9963150" y="6164263"/>
          <p14:tracePt t="47718" x="9991725" y="6164263"/>
          <p14:tracePt t="47727" x="10018713" y="6154738"/>
          <p14:tracePt t="47736" x="10055225" y="6154738"/>
          <p14:tracePt t="47742" x="10091738" y="6145213"/>
          <p14:tracePt t="47751" x="10137775" y="6145213"/>
          <p14:tracePt t="47758" x="10201275" y="6145213"/>
          <p14:tracePt t="47767" x="10274300" y="6145213"/>
          <p14:tracePt t="47775" x="10347325" y="6145213"/>
          <p14:tracePt t="47787" x="10429875" y="6154738"/>
          <p14:tracePt t="47796" x="10502900" y="6154738"/>
          <p14:tracePt t="47809" x="10629900" y="6154738"/>
          <p14:tracePt t="47817" x="10675938" y="6154738"/>
          <p14:tracePt t="47824" x="10712450" y="6164263"/>
          <p14:tracePt t="47828" x="10758488" y="6173788"/>
          <p14:tracePt t="47839" x="10804525" y="6173788"/>
          <p14:tracePt t="47845" x="10831513" y="6173788"/>
          <p14:tracePt t="47853" x="10868025" y="6181725"/>
          <p14:tracePt t="47860" x="10914063" y="6191250"/>
          <p14:tracePt t="47869" x="10941050" y="6191250"/>
          <p14:tracePt t="47898" x="11004550" y="6200775"/>
          <p14:tracePt t="47903" x="11014075" y="6200775"/>
          <p14:tracePt t="47917" x="11023600" y="6200775"/>
          <p14:tracePt t="47962" x="11031538" y="6200775"/>
          <p14:tracePt t="47979" x="11068050" y="6200775"/>
          <p14:tracePt t="47987" x="11104563" y="6200775"/>
          <p14:tracePt t="47995" x="11150600" y="6191250"/>
          <p14:tracePt t="48007" x="11206163" y="6191250"/>
          <p14:tracePt t="48012" x="11287125" y="6181725"/>
          <p14:tracePt t="48022" x="11360150" y="6181725"/>
          <p14:tracePt t="48037" x="11488738" y="6164263"/>
          <p14:tracePt t="48045" x="11552238" y="6154738"/>
          <p14:tracePt t="48061" x="11625263" y="6145213"/>
          <p14:tracePt t="48067" x="11653838" y="6145213"/>
          <p14:tracePt t="48082" x="11680825" y="6137275"/>
          <p14:tracePt t="48093" x="11690350" y="6137275"/>
          <p14:tracePt t="48632" x="11680825" y="6137275"/>
          <p14:tracePt t="48639" x="11653838" y="6145213"/>
          <p14:tracePt t="48647" x="11607800" y="6154738"/>
          <p14:tracePt t="48654" x="11571288" y="6164263"/>
          <p14:tracePt t="48663" x="11507788" y="6191250"/>
          <p14:tracePt t="48672" x="11442700" y="6218238"/>
          <p14:tracePt t="48679" x="11388725" y="6227763"/>
          <p14:tracePt t="48684" x="11342688" y="6237288"/>
          <p14:tracePt t="48693" x="11269663" y="6254750"/>
          <p14:tracePt t="48705" x="11206163" y="6264275"/>
          <p14:tracePt t="48714" x="11150600" y="6273800"/>
          <p14:tracePt t="48726" x="11031538" y="6300788"/>
          <p14:tracePt t="48736" x="10950575" y="6310313"/>
          <p14:tracePt t="48741" x="10877550" y="6327775"/>
          <p14:tracePt t="48749" x="10804525" y="6327775"/>
          <p14:tracePt t="48756" x="10685463" y="6337300"/>
          <p14:tracePt t="48765" x="10593388" y="6356350"/>
          <p14:tracePt t="48772" x="10483850" y="6356350"/>
          <p14:tracePt t="48781" x="10374313" y="6356350"/>
          <p14:tracePt t="48788" x="10283825" y="6356350"/>
          <p14:tracePt t="48794" x="10210800" y="6356350"/>
          <p14:tracePt t="48803" x="10145713" y="6356350"/>
          <p14:tracePt t="48811" x="10109200" y="6356350"/>
          <p14:tracePt t="48819" x="10082213" y="6356350"/>
          <p14:tracePt t="48827" x="10055225" y="6356350"/>
          <p14:tracePt t="48835" x="10018713" y="6356350"/>
          <p14:tracePt t="48851" x="10009188" y="6356350"/>
          <p14:tracePt t="48859" x="9999663" y="6356350"/>
          <p14:tracePt t="48867" x="9991725" y="6356350"/>
          <p14:tracePt t="48875" x="9982200" y="6356350"/>
          <p14:tracePt t="48888" x="9972675" y="6356350"/>
          <p14:tracePt t="48890" x="9955213" y="6356350"/>
          <p14:tracePt t="48896" x="9936163" y="6356350"/>
          <p14:tracePt t="48905" x="9909175" y="6356350"/>
          <p14:tracePt t="48913" x="9882188" y="6364288"/>
          <p14:tracePt t="48922" x="9853613" y="6364288"/>
          <p14:tracePt t="48929" x="9826625" y="6364288"/>
          <p14:tracePt t="48938" x="9780588" y="6373813"/>
          <p14:tracePt t="48945" x="9726613" y="6373813"/>
          <p14:tracePt t="48958" x="9680575" y="6383338"/>
          <p14:tracePt t="48964" x="9644063" y="6383338"/>
          <p14:tracePt t="48975" x="9598025" y="6392863"/>
          <p14:tracePt t="48980" x="9561513" y="6392863"/>
          <p14:tracePt t="48988" x="9525000" y="6400800"/>
          <p14:tracePt t="48992" x="9498013" y="6400800"/>
          <p14:tracePt t="48999" x="9471025" y="6410325"/>
          <p14:tracePt t="49006" x="9442450" y="6410325"/>
          <p14:tracePt t="49015" x="9405938" y="6410325"/>
          <p14:tracePt t="49023" x="9378950" y="6410325"/>
          <p14:tracePt t="49031" x="9351963" y="6410325"/>
          <p14:tracePt t="49040" x="9324975" y="6410325"/>
          <p14:tracePt t="49046" x="9296400" y="6410325"/>
          <p14:tracePt t="49055" x="9259888" y="6410325"/>
          <p14:tracePt t="49063" x="9242425" y="6410325"/>
          <p14:tracePt t="49083" x="9232900" y="6410325"/>
          <p14:tracePt t="49093" x="9223375" y="6410325"/>
          <p14:tracePt t="49191" x="9215438" y="6410325"/>
          <p14:tracePt t="49432" x="9223375" y="6410325"/>
          <p14:tracePt t="49440" x="9232900" y="6410325"/>
          <p14:tracePt t="49446" x="9242425" y="6410325"/>
          <p14:tracePt t="49455" x="9251950" y="6419850"/>
          <p14:tracePt t="49463" x="9259888" y="6446838"/>
          <p14:tracePt t="49475" x="9269413" y="6483350"/>
          <p14:tracePt t="49483" x="9269413" y="6519863"/>
          <p14:tracePt t="49493" x="9269413" y="6565900"/>
          <p14:tracePt t="49497" x="9278938" y="6602413"/>
          <p14:tracePt t="49503" x="9296400" y="6648450"/>
          <p14:tracePt t="49511" x="9324975" y="6675438"/>
          <p14:tracePt t="49520" x="9361488" y="6711950"/>
          <p14:tracePt t="49526" x="9388475" y="6729413"/>
          <p14:tracePt t="49532" x="9434513" y="6748463"/>
          <p14:tracePt t="49540" x="9451975" y="6757988"/>
          <p14:tracePt t="49565" x="9461500" y="6757988"/>
          <p14:tracePt t="49572" x="9478963" y="6757988"/>
          <p14:tracePt t="49580" x="9515475" y="6757988"/>
          <p14:tracePt t="49589" x="9544050" y="6757988"/>
          <p14:tracePt t="49597" x="9580563" y="6757988"/>
          <p14:tracePt t="49604" x="9625013" y="6748463"/>
          <p14:tracePt t="49613" x="9690100" y="6738938"/>
          <p14:tracePt t="49626" x="9726613" y="6729413"/>
          <p14:tracePt t="49633" x="9790113" y="6711950"/>
          <p14:tracePt t="49640" x="9817100" y="6702425"/>
          <p14:tracePt t="49646" x="9863138" y="6692900"/>
          <p14:tracePt t="49655" x="9882188" y="6692900"/>
          <p14:tracePt t="49662" x="9909175" y="6684963"/>
          <p14:tracePt t="49674" x="9926638" y="6675438"/>
          <p14:tracePt t="49684" x="9945688" y="6656388"/>
          <p14:tracePt t="49694" x="9945688" y="6648450"/>
          <p14:tracePt t="49749" x="9945688" y="6638925"/>
          <p14:tracePt t="49801" x="9945688" y="6629400"/>
          <p14:tracePt t="49808" x="9936163" y="6619875"/>
          <p14:tracePt t="49817" x="9926638" y="6611938"/>
          <p14:tracePt t="49825" x="9918700" y="6602413"/>
          <p14:tracePt t="49836" x="9909175" y="6592888"/>
          <p14:tracePt t="49843" x="9899650" y="6592888"/>
          <p14:tracePt t="49853" x="9890125" y="6583363"/>
          <p14:tracePt t="49868" x="9863138" y="6556375"/>
          <p14:tracePt t="49881" x="9836150" y="6529388"/>
          <p14:tracePt t="49887" x="9817100" y="6492875"/>
          <p14:tracePt t="49895" x="9780588" y="6473825"/>
          <p14:tracePt t="49903" x="9763125" y="6446838"/>
          <p14:tracePt t="49911" x="9726613" y="6410325"/>
          <p14:tracePt t="49920" x="9698038" y="6383338"/>
          <p14:tracePt t="49927" x="9671050" y="6346825"/>
          <p14:tracePt t="49936" x="9634538" y="6319838"/>
          <p14:tracePt t="49943" x="9588500" y="6283325"/>
          <p14:tracePt t="49951" x="9551988" y="6254750"/>
          <p14:tracePt t="49956" x="9507538" y="6218238"/>
          <p14:tracePt t="49965" x="9478963" y="6181725"/>
          <p14:tracePt t="49972" x="9442450" y="6154738"/>
          <p14:tracePt t="49981" x="9415463" y="6118225"/>
          <p14:tracePt t="49988" x="9378950" y="6091238"/>
          <p14:tracePt t="49997" x="9351963" y="6064250"/>
          <p14:tracePt t="50006" x="9315450" y="6035675"/>
          <p14:tracePt t="50012" x="9288463" y="6018213"/>
          <p14:tracePt t="50021" x="9259888" y="5981700"/>
          <p14:tracePt t="50029" x="9223375" y="5954713"/>
          <p14:tracePt t="50039" x="9196388" y="5918200"/>
          <p14:tracePt t="50045" x="9178925" y="5899150"/>
          <p14:tracePt t="50053" x="9132888" y="5872163"/>
          <p14:tracePt t="50058" x="9096375" y="5843588"/>
          <p14:tracePt t="50067" x="9059863" y="5835650"/>
          <p14:tracePt t="50074" x="9023350" y="5816600"/>
          <p14:tracePt t="50083" x="8977313" y="5799138"/>
          <p14:tracePt t="50091" x="8940800" y="5770563"/>
          <p14:tracePt t="50098" x="8904288" y="5753100"/>
          <p14:tracePt t="50107" x="8877300" y="5734050"/>
          <p14:tracePt t="50115" x="8848725" y="5716588"/>
          <p14:tracePt t="50123" x="8812213" y="5707063"/>
          <p14:tracePt t="50135" x="8785225" y="5689600"/>
          <p14:tracePt t="50141" x="8758238" y="5680075"/>
          <p14:tracePt t="50153" x="8721725" y="5661025"/>
          <p14:tracePt t="50159" x="8685213" y="5653088"/>
          <p14:tracePt t="50168" x="8648700" y="5624513"/>
          <p14:tracePt t="50179" x="8566150" y="5597525"/>
          <p14:tracePt t="50187" x="8520113" y="5588000"/>
          <p14:tracePt t="50195" x="8475663" y="5570538"/>
          <p14:tracePt t="50200" x="8429625" y="5551488"/>
          <p14:tracePt t="50209" x="8393113" y="5543550"/>
          <p14:tracePt t="50217" x="8366125" y="5534025"/>
          <p14:tracePt t="50224" x="8320088" y="5524500"/>
          <p14:tracePt t="50242" x="8247063" y="5507038"/>
          <p14:tracePt t="50252" x="8220075" y="5497513"/>
          <p14:tracePt t="50263" x="8191500" y="5487988"/>
          <p14:tracePt t="50275" x="8147050" y="5470525"/>
          <p14:tracePt t="50284" x="8137525" y="5461000"/>
          <p14:tracePt t="50288" x="8101013" y="5451475"/>
          <p14:tracePt t="50294" x="8072438" y="5441950"/>
          <p14:tracePt t="50306" x="8045450" y="5424488"/>
          <p14:tracePt t="50313" x="8008938" y="5414963"/>
          <p14:tracePt t="50323" x="7991475" y="5405438"/>
          <p14:tracePt t="50332" x="7972425" y="5387975"/>
          <p14:tracePt t="50338" x="7962900" y="5378450"/>
          <p14:tracePt t="50345" x="7945438" y="5368925"/>
          <p14:tracePt t="50355" x="7926388" y="5360988"/>
          <p14:tracePt t="50364" x="7918450" y="5351463"/>
          <p14:tracePt t="50373" x="7918450" y="5341938"/>
          <p14:tracePt t="50379" x="7899400" y="5324475"/>
          <p14:tracePt t="50386" x="7889875" y="5314950"/>
          <p14:tracePt t="50393" x="7881938" y="5295900"/>
          <p14:tracePt t="50398" x="7862888" y="5278438"/>
          <p14:tracePt t="50404" x="7853363" y="5259388"/>
          <p14:tracePt t="50412" x="7845425" y="5251450"/>
          <p14:tracePt t="50422" x="7835900" y="5241925"/>
          <p14:tracePt t="50429" x="7826375" y="5222875"/>
          <p14:tracePt t="50436" x="7816850" y="5214938"/>
          <p14:tracePt t="50445" x="7808913" y="5205413"/>
          <p14:tracePt t="50453" x="7799388" y="5195888"/>
          <p14:tracePt t="50461" x="7799388" y="5186363"/>
          <p14:tracePt t="50469" x="7789863" y="5178425"/>
          <p14:tracePt t="50477" x="7789863" y="5168900"/>
          <p14:tracePt t="50595" x="7780338" y="5168900"/>
          <p14:tracePt t="50619" x="7780338" y="5159375"/>
          <p14:tracePt t="50636" x="7780338" y="5149850"/>
          <p14:tracePt t="50645" x="7780338" y="5141913"/>
          <p14:tracePt t="50651" x="7772400" y="5141913"/>
          <p14:tracePt t="50660" x="7772400" y="5132388"/>
          <p14:tracePt t="50777" x="7772400" y="5122863"/>
          <p14:tracePt t="51648" x="7772400" y="5132388"/>
          <p14:tracePt t="51654" x="7772400" y="5159375"/>
          <p14:tracePt t="51663" x="7772400" y="5186363"/>
          <p14:tracePt t="51672" x="7780338" y="5205413"/>
          <p14:tracePt t="51677" x="7780338" y="5232400"/>
          <p14:tracePt t="51686" x="7780338" y="5268913"/>
          <p14:tracePt t="51693" x="7789863" y="5295900"/>
          <p14:tracePt t="51705" x="7789863" y="5324475"/>
          <p14:tracePt t="51712" x="7799388" y="5368925"/>
          <p14:tracePt t="51722" x="7799388" y="5405438"/>
          <p14:tracePt t="51729" x="7808913" y="5451475"/>
          <p14:tracePt t="51734" x="7808913" y="5487988"/>
          <p14:tracePt t="51741" x="7816850" y="5534025"/>
          <p14:tracePt t="51749" x="7816850" y="5561013"/>
          <p14:tracePt t="51757" x="7816850" y="5607050"/>
          <p14:tracePt t="51765" x="7816850" y="5643563"/>
          <p14:tracePt t="51772" x="7816850" y="5689600"/>
          <p14:tracePt t="51784" x="7816850" y="5726113"/>
          <p14:tracePt t="51791" x="7816850" y="5770563"/>
          <p14:tracePt t="51800" x="7808913" y="5807075"/>
          <p14:tracePt t="51803" x="7799388" y="5853113"/>
          <p14:tracePt t="51811" x="7789863" y="5908675"/>
          <p14:tracePt t="51820" x="7762875" y="5954713"/>
          <p14:tracePt t="51827" x="7743825" y="5999163"/>
          <p14:tracePt t="51836" x="7726363" y="6035675"/>
          <p14:tracePt t="51843" x="7699375" y="6072188"/>
          <p14:tracePt t="51851" x="7680325" y="6108700"/>
          <p14:tracePt t="51865" x="7643813" y="6137275"/>
          <p14:tracePt t="51873" x="7626350" y="6154738"/>
          <p14:tracePt t="51878" x="7597775" y="6191250"/>
          <p14:tracePt t="51886" x="7580313" y="6210300"/>
          <p14:tracePt t="51892" x="7543800" y="6227763"/>
          <p14:tracePt t="51896" x="7524750" y="6264275"/>
          <p14:tracePt t="51905" x="7497763" y="6273800"/>
          <p14:tracePt t="51913" x="7461250" y="6291263"/>
          <p14:tracePt t="51921" x="7434263" y="6300788"/>
          <p14:tracePt t="51929" x="7407275" y="6310313"/>
          <p14:tracePt t="51937" x="7361238" y="6319838"/>
          <p14:tracePt t="51945" x="7334250" y="6327775"/>
          <p14:tracePt t="51953" x="7305675" y="6337300"/>
          <p14:tracePt t="51961" x="7259638" y="6337300"/>
          <p14:tracePt t="51969" x="7223125" y="6337300"/>
          <p14:tracePt t="51977" x="7178675" y="6337300"/>
          <p14:tracePt t="51983" x="7142163" y="6337300"/>
          <p14:tracePt t="51990" x="7086600" y="6337300"/>
          <p14:tracePt t="51999" x="7032625" y="6337300"/>
          <p14:tracePt t="52007" x="6967538" y="6337300"/>
          <p14:tracePt t="52015" x="6913563" y="6337300"/>
          <p14:tracePt t="52023" x="6858000" y="6337300"/>
          <p14:tracePt t="52031" x="6794500" y="6337300"/>
          <p14:tracePt t="52039" x="6757988" y="6337300"/>
          <p14:tracePt t="52047" x="6704013" y="6327775"/>
          <p14:tracePt t="52055" x="6657975" y="6327775"/>
          <p14:tracePt t="52063" x="6621463" y="6319838"/>
          <p14:tracePt t="52071" x="6575425" y="6319838"/>
          <p14:tracePt t="52079" x="6538913" y="6319838"/>
          <p14:tracePt t="52086" x="6483350" y="6319838"/>
          <p14:tracePt t="52092" x="6438900" y="6319838"/>
          <p14:tracePt t="52101" x="6402388" y="6319838"/>
          <p14:tracePt t="52109" x="6346825" y="6319838"/>
          <p14:tracePt t="52117" x="6300788" y="6319838"/>
          <p14:tracePt t="52124" x="6264275" y="6327775"/>
          <p14:tracePt t="52137" x="6200775" y="6327775"/>
          <p14:tracePt t="52144" x="6164263" y="6327775"/>
          <p14:tracePt t="52153" x="6118225" y="6337300"/>
          <p14:tracePt t="52159" x="6081713" y="6346825"/>
          <p14:tracePt t="52165" x="6045200" y="6356350"/>
          <p14:tracePt t="52173" x="6018213" y="6373813"/>
          <p14:tracePt t="52181" x="6000750" y="6383338"/>
          <p14:tracePt t="52188" x="5972175" y="6392863"/>
          <p14:tracePt t="52194" x="5964238" y="6400800"/>
          <p14:tracePt t="52203" x="5945188" y="6400800"/>
          <p14:tracePt t="52214" x="5927725" y="6419850"/>
          <p14:tracePt t="52222" x="5908675" y="6429375"/>
          <p14:tracePt t="52232" x="5881688" y="6437313"/>
          <p14:tracePt t="52241" x="5845175" y="6446838"/>
          <p14:tracePt t="52254" x="5789613" y="6465888"/>
          <p14:tracePt t="52263" x="5753100" y="6473825"/>
          <p14:tracePt t="52274" x="5726113" y="6483350"/>
          <p14:tracePt t="52281" x="5699125" y="6492875"/>
          <p14:tracePt t="52287" x="5670550" y="6502400"/>
          <p14:tracePt t="52304" x="5607050" y="6529388"/>
          <p14:tracePt t="52315" x="5561013" y="6546850"/>
          <p14:tracePt t="52323" x="5524500" y="6556375"/>
          <p14:tracePt t="52331" x="5497513" y="6556375"/>
          <p14:tracePt t="52339" x="5470525" y="6565900"/>
          <p14:tracePt t="52346" x="5443538" y="6575425"/>
          <p14:tracePt t="52354" x="5407025" y="6575425"/>
          <p14:tracePt t="52361" x="5378450" y="6583363"/>
          <p14:tracePt t="52369" x="5351463" y="6583363"/>
          <p14:tracePt t="52376" x="5324475" y="6592888"/>
          <p14:tracePt t="52385" x="5287963" y="6592888"/>
          <p14:tracePt t="52392" x="5260975" y="6602413"/>
          <p14:tracePt t="52400" x="5232400" y="6602413"/>
          <p14:tracePt t="52408" x="5205413" y="6611938"/>
          <p14:tracePt t="52414" x="5168900" y="6611938"/>
          <p14:tracePt t="52423" x="5141913" y="6619875"/>
          <p14:tracePt t="52430" x="5114925" y="6619875"/>
          <p14:tracePt t="52439" x="5086350" y="6619875"/>
          <p14:tracePt t="52446" x="5078413" y="6619875"/>
          <p14:tracePt t="52455" x="5068888" y="6619875"/>
          <p14:tracePt t="52463" x="5059363" y="6619875"/>
          <p14:tracePt t="52471" x="5049838" y="6629400"/>
          <p14:tracePt t="52479" x="5041900" y="6629400"/>
          <p14:tracePt t="53552" x="5049838" y="6629400"/>
          <p14:tracePt t="53557" x="5078413" y="6629400"/>
          <p14:tracePt t="53562" x="5095875" y="6638925"/>
          <p14:tracePt t="53571" x="5122863" y="6638925"/>
          <p14:tracePt t="53579" x="5151438" y="6638925"/>
          <p14:tracePt t="53587" x="5195888" y="6638925"/>
          <p14:tracePt t="53593" x="5241925" y="6648450"/>
          <p14:tracePt t="53602" x="5278438" y="6665913"/>
          <p14:tracePt t="53609" x="5341938" y="6675438"/>
          <p14:tracePt t="53618" x="5397500" y="6684963"/>
          <p14:tracePt t="53624" x="5470525" y="6684963"/>
          <p14:tracePt t="53633" x="5534025" y="6702425"/>
          <p14:tracePt t="53641" x="5589588" y="6711950"/>
          <p14:tracePt t="53649" x="5634038" y="6711950"/>
          <p14:tracePt t="53657" x="5670550" y="6711950"/>
          <p14:tracePt t="53665" x="5716588" y="6711950"/>
          <p14:tracePt t="53672" x="5753100" y="6711950"/>
          <p14:tracePt t="53681" x="5799138" y="6711950"/>
          <p14:tracePt t="53689" x="5835650" y="6711950"/>
          <p14:tracePt t="53694" x="5881688" y="6711950"/>
          <p14:tracePt t="53703" x="5918200" y="6711950"/>
          <p14:tracePt t="53710" x="5972175" y="6711950"/>
          <p14:tracePt t="53718" x="6018213" y="6711950"/>
          <p14:tracePt t="53727" x="6054725" y="6711950"/>
          <p14:tracePt t="53734" x="6100763" y="6711950"/>
          <p14:tracePt t="53742" x="6146800" y="6721475"/>
          <p14:tracePt t="53751" x="6173788" y="6729413"/>
          <p14:tracePt t="53758" x="6200775" y="6729413"/>
          <p14:tracePt t="53767" x="6219825" y="6729413"/>
          <p14:tracePt t="53774" x="6227763" y="6729413"/>
          <p14:tracePt t="53782" x="6227763" y="6738938"/>
          <p14:tracePt t="53790" x="6237288" y="6738938"/>
          <p14:tracePt t="54132" x="6210300" y="6721475"/>
          <p14:tracePt t="54137" x="6173788" y="6702425"/>
          <p14:tracePt t="54145" x="6146800" y="6665913"/>
          <p14:tracePt t="54152" x="6118225" y="6648450"/>
          <p14:tracePt t="54159" x="6081713" y="6619875"/>
          <p14:tracePt t="54168" x="6064250" y="6602413"/>
          <p14:tracePt t="54174" x="6054725" y="6583363"/>
          <p14:tracePt t="54182" x="6045200" y="6575425"/>
          <p14:tracePt t="54191" x="6037263" y="6565900"/>
          <p14:tracePt t="54199" x="6027738" y="6565900"/>
          <p14:tracePt t="54207" x="6027738" y="6556375"/>
          <p14:tracePt t="54216" x="6027738" y="6546850"/>
          <p14:tracePt t="54270" x="6027738" y="6538913"/>
          <p14:tracePt t="54399" x="6045200" y="6510338"/>
          <p14:tracePt t="54407" x="6054725" y="6483350"/>
          <p14:tracePt t="54413" x="6081713" y="6437313"/>
          <p14:tracePt t="54419" x="6118225" y="6410325"/>
          <p14:tracePt t="54427" x="6154738" y="6356350"/>
          <p14:tracePt t="54436" x="6210300" y="6291263"/>
          <p14:tracePt t="54440" x="6273800" y="6210300"/>
          <p14:tracePt t="54452" x="6346825" y="6127750"/>
          <p14:tracePt t="54456" x="6410325" y="6054725"/>
          <p14:tracePt t="54465" x="6502400" y="5972175"/>
          <p14:tracePt t="54473" x="6565900" y="5908675"/>
          <p14:tracePt t="54487" x="6638925" y="5826125"/>
          <p14:tracePt t="54494" x="6704013" y="5770563"/>
          <p14:tracePt t="54501" x="6748463" y="5716588"/>
          <p14:tracePt t="54509" x="6813550" y="5670550"/>
          <p14:tracePt t="54515" x="6886575" y="5616575"/>
          <p14:tracePt t="54522" x="6931025" y="5561013"/>
          <p14:tracePt t="54529" x="6986588" y="5514975"/>
          <p14:tracePt t="54536" x="7032625" y="5470525"/>
          <p14:tracePt t="54545" x="7077075" y="5414963"/>
          <p14:tracePt t="54553" x="7132638" y="5368925"/>
          <p14:tracePt t="54558" x="7159625" y="5332413"/>
          <p14:tracePt t="54568" x="7196138" y="5305425"/>
          <p14:tracePt t="54574" x="7223125" y="5268913"/>
          <p14:tracePt t="54588" x="7259638" y="5241925"/>
          <p14:tracePt t="54602" x="7305675" y="5186363"/>
          <p14:tracePt t="54613" x="7342188" y="5168900"/>
          <p14:tracePt t="54627" x="7370763" y="5141913"/>
          <p14:tracePt t="54633" x="7378700" y="5132388"/>
          <p14:tracePt t="54640" x="7378700" y="5122863"/>
          <p14:tracePt t="54649" x="7388225" y="5113338"/>
          <p14:tracePt t="56571" x="7388225" y="5105400"/>
          <p14:tracePt t="56587" x="7397750" y="5068888"/>
          <p14:tracePt t="56594" x="7397750" y="5032375"/>
          <p14:tracePt t="56601" x="7407275" y="4995863"/>
          <p14:tracePt t="56609" x="7407275" y="4949825"/>
          <p14:tracePt t="56617" x="7407275" y="4884738"/>
          <p14:tracePt t="56625" x="7407275" y="4803775"/>
          <p14:tracePt t="56633" x="7397750" y="4730750"/>
          <p14:tracePt t="56641" x="7370763" y="4648200"/>
          <p14:tracePt t="56650" x="7351713" y="4556125"/>
          <p14:tracePt t="56657" x="7342188" y="4483100"/>
          <p14:tracePt t="56665" x="7324725" y="4402138"/>
          <p14:tracePt t="56673" x="7296150" y="4310063"/>
          <p14:tracePt t="56681" x="7288213" y="4191000"/>
          <p14:tracePt t="56689" x="7259638" y="4081463"/>
          <p14:tracePt t="56697" x="7242175" y="3971925"/>
          <p14:tracePt t="56704" x="7196138" y="3852863"/>
          <p14:tracePt t="56711" x="7159625" y="3725863"/>
          <p14:tracePt t="56718" x="7096125" y="3606800"/>
          <p14:tracePt t="56727" x="7040563" y="3487738"/>
          <p14:tracePt t="56736" x="6986588" y="3370263"/>
          <p14:tracePt t="56743" x="6904038" y="3251200"/>
          <p14:tracePt t="56754" x="6821488" y="3168650"/>
          <p14:tracePt t="56763" x="6740525" y="3068638"/>
          <p14:tracePt t="56769" x="6667500" y="2986088"/>
          <p14:tracePt t="56775" x="6584950" y="2913063"/>
          <p14:tracePt t="56783" x="6529388" y="2867025"/>
          <p14:tracePt t="56791" x="6446838" y="2813050"/>
          <p14:tracePt t="56799" x="6365875" y="2757488"/>
          <p14:tracePt t="56807" x="6256338" y="2693988"/>
          <p14:tracePt t="56813" x="6173788" y="2638425"/>
          <p14:tracePt t="56821" x="6054725" y="2584450"/>
          <p14:tracePt t="56833" x="5954713" y="2528888"/>
          <p14:tracePt t="56839" x="5854700" y="2484438"/>
          <p14:tracePt t="56855" x="5626100" y="2382838"/>
          <p14:tracePt t="56862" x="5487988" y="2338388"/>
          <p14:tracePt t="56869" x="5360988" y="2292350"/>
          <p14:tracePt t="56876" x="5224463" y="2246313"/>
          <p14:tracePt t="56885" x="5095875" y="2192338"/>
          <p14:tracePt t="56893" x="4976813" y="2146300"/>
          <p14:tracePt t="56904" x="4849813" y="2119313"/>
          <p14:tracePt t="56912" x="4730750" y="2090738"/>
          <p14:tracePt t="56919" x="4621213" y="2073275"/>
          <p14:tracePt t="56929" x="4511675" y="2063750"/>
          <p14:tracePt t="56942" x="4283075" y="2036763"/>
          <p14:tracePt t="56952" x="4173538" y="2017713"/>
          <p14:tracePt t="56960" x="4064000" y="2009775"/>
          <p14:tracePt t="56966" x="3971925" y="2009775"/>
          <p14:tracePt t="56980" x="3817938" y="1981200"/>
          <p14:tracePt t="56986" x="3762375" y="1981200"/>
          <p14:tracePt t="56995" x="3735388" y="1981200"/>
          <p14:tracePt t="57003" x="3698875" y="1981200"/>
          <p14:tracePt t="57014" x="3671888" y="1981200"/>
          <p14:tracePt t="57021" x="3643313" y="1981200"/>
          <p14:tracePt t="57030" x="3616325" y="1990725"/>
          <p14:tracePt t="57038" x="3579813" y="2000250"/>
          <p14:tracePt t="57047" x="3552825" y="2009775"/>
          <p14:tracePt t="57055" x="3525838" y="2017713"/>
          <p14:tracePt t="57059" x="3489325" y="2036763"/>
          <p14:tracePt t="57066" x="3452813" y="2046288"/>
          <p14:tracePt t="57075" x="3416300" y="2054225"/>
          <p14:tracePt t="57084" x="3387725" y="2063750"/>
          <p14:tracePt t="57091" x="3360738" y="2073275"/>
          <p14:tracePt t="57102" x="3343275" y="2082800"/>
          <p14:tracePt t="57107" x="3324225" y="2090738"/>
          <p14:tracePt t="57115" x="3314700" y="2100263"/>
          <p14:tracePt t="57123" x="3306763" y="2109788"/>
          <p14:tracePt t="57131" x="3297238" y="2119313"/>
          <p14:tracePt t="57138" x="3287713" y="2119313"/>
          <p14:tracePt t="57146" x="3270250" y="2127250"/>
          <p14:tracePt t="57153" x="3241675" y="2155825"/>
          <p14:tracePt t="57160" x="3224213" y="2163763"/>
          <p14:tracePt t="57171" x="3195638" y="2192338"/>
          <p14:tracePt t="57178" x="3159125" y="2228850"/>
          <p14:tracePt t="57185" x="3132138" y="2255838"/>
          <p14:tracePt t="57191" x="3095625" y="2292350"/>
          <p14:tracePt t="57202" x="3078163" y="2319338"/>
          <p14:tracePt t="57206" x="3059113" y="2346325"/>
          <p14:tracePt t="57215" x="3049588" y="2382838"/>
          <p14:tracePt t="57222" x="3022600" y="2419350"/>
          <p14:tracePt t="57228" x="3013075" y="2465388"/>
          <p14:tracePt t="57236" x="3005138" y="2492375"/>
          <p14:tracePt t="57245" x="2995613" y="2528888"/>
          <p14:tracePt t="57253" x="2986088" y="2565400"/>
          <p14:tracePt t="57260" x="2976563" y="2611438"/>
          <p14:tracePt t="57268" x="2959100" y="2647950"/>
          <p14:tracePt t="57276" x="2959100" y="2693988"/>
          <p14:tracePt t="57284" x="2959100" y="2720975"/>
          <p14:tracePt t="57292" x="2959100" y="2747963"/>
          <p14:tracePt t="57300" x="2976563" y="2794000"/>
          <p14:tracePt t="57308" x="2986088" y="2840038"/>
          <p14:tracePt t="57316" x="2995613" y="2867025"/>
          <p14:tracePt t="57324" x="3005138" y="2913063"/>
          <p14:tracePt t="57332" x="3013075" y="2940050"/>
          <p14:tracePt t="57338" x="3022600" y="2968625"/>
          <p14:tracePt t="57346" x="3032125" y="2986088"/>
          <p14:tracePt t="57354" x="3049588" y="3005138"/>
          <p14:tracePt t="57362" x="3059113" y="3022600"/>
          <p14:tracePt t="57370" x="3068638" y="3032125"/>
          <p14:tracePt t="57378" x="3095625" y="3049588"/>
          <p14:tracePt t="57385" x="3132138" y="3059113"/>
          <p14:tracePt t="57393" x="3159125" y="3068638"/>
          <p14:tracePt t="57402" x="3195638" y="3086100"/>
          <p14:tracePt t="57410" x="3241675" y="3095625"/>
          <p14:tracePt t="57417" x="3324225" y="3122613"/>
          <p14:tracePt t="57425" x="3397250" y="3141663"/>
          <p14:tracePt t="57434" x="3497263" y="3159125"/>
          <p14:tracePt t="57439" x="3589338" y="3187700"/>
          <p14:tracePt t="57450" x="3708400" y="3214688"/>
          <p14:tracePt t="57456" x="3798888" y="3232150"/>
          <p14:tracePt t="57466" x="3890963" y="3241675"/>
          <p14:tracePt t="57472" x="4008438" y="3260725"/>
          <p14:tracePt t="57481" x="4083050" y="3260725"/>
          <p14:tracePt t="57488" x="4156075" y="3251200"/>
          <p14:tracePt t="57496" x="4219575" y="3241675"/>
          <p14:tracePt t="57504" x="4265613" y="3214688"/>
          <p14:tracePt t="57512" x="4283075" y="3205163"/>
          <p14:tracePt t="57520" x="4310063" y="3187700"/>
          <p14:tracePt t="57529" x="4329113" y="3159125"/>
          <p14:tracePt t="57537" x="4338638" y="3122613"/>
          <p14:tracePt t="57545" x="4346575" y="3095625"/>
          <p14:tracePt t="57552" x="4375150" y="3049588"/>
          <p14:tracePt t="57558" x="4383088" y="3013075"/>
          <p14:tracePt t="57567" x="4392613" y="2968625"/>
          <p14:tracePt t="57574" x="4419600" y="2922588"/>
          <p14:tracePt t="57583" x="4429125" y="2886075"/>
          <p14:tracePt t="57591" x="4438650" y="2803525"/>
          <p14:tracePt t="57599" x="4465638" y="2740025"/>
          <p14:tracePt t="57607" x="4492625" y="2667000"/>
          <p14:tracePt t="57615" x="4521200" y="2584450"/>
          <p14:tracePt t="57622" x="4529138" y="2511425"/>
          <p14:tracePt t="57630" x="4538663" y="2447925"/>
          <p14:tracePt t="57639" x="4557713" y="2374900"/>
          <p14:tracePt t="57646" x="4557713" y="2328863"/>
          <p14:tracePt t="57655" x="4557713" y="2273300"/>
          <p14:tracePt t="57660" x="4557713" y="2219325"/>
          <p14:tracePt t="57668" x="4557713" y="2173288"/>
          <p14:tracePt t="57677" x="4538663" y="2136775"/>
          <p14:tracePt t="57684" x="4529138" y="2090738"/>
          <p14:tracePt t="57693" x="4521200" y="2063750"/>
          <p14:tracePt t="57701" x="4492625" y="2027238"/>
          <p14:tracePt t="57709" x="4484688" y="2009775"/>
          <p14:tracePt t="57717" x="4475163" y="2009775"/>
          <p14:tracePt t="57725" x="4465638" y="2000250"/>
          <p14:tracePt t="57734" x="4448175" y="1990725"/>
          <p14:tracePt t="57741" x="4438650" y="1981200"/>
          <p14:tracePt t="57749" x="4411663" y="1973263"/>
          <p14:tracePt t="57756" x="4383088" y="1963738"/>
          <p14:tracePt t="57763" x="4356100" y="1954213"/>
          <p14:tracePt t="57771" x="4310063" y="1944688"/>
          <p14:tracePt t="57779" x="4265613" y="1927225"/>
          <p14:tracePt t="57787" x="4210050" y="1927225"/>
          <p14:tracePt t="57795" x="4156075" y="1927225"/>
          <p14:tracePt t="57803" x="4100513" y="1927225"/>
          <p14:tracePt t="57811" x="4027488" y="1927225"/>
          <p14:tracePt t="57818" x="3954463" y="1927225"/>
          <p14:tracePt t="57827" x="3890963" y="1935163"/>
          <p14:tracePt t="57834" x="3854450" y="1944688"/>
          <p14:tracePt t="57843" x="3789363" y="1954213"/>
          <p14:tracePt t="57851" x="3725863" y="1981200"/>
          <p14:tracePt t="57859" x="3671888" y="1990725"/>
          <p14:tracePt t="57868" x="3625850" y="2017713"/>
          <p14:tracePt t="57875" x="3579813" y="2036763"/>
          <p14:tracePt t="57882" x="3533775" y="2063750"/>
          <p14:tracePt t="57889" x="3489325" y="2090738"/>
          <p14:tracePt t="57897" x="3452813" y="2127250"/>
          <p14:tracePt t="57904" x="3424238" y="2155825"/>
          <p14:tracePt t="57913" x="3406775" y="2182813"/>
          <p14:tracePt t="57921" x="3379788" y="2209800"/>
          <p14:tracePt t="57929" x="3360738" y="2236788"/>
          <p14:tracePt t="57936" x="3343275" y="2273300"/>
          <p14:tracePt t="57945" x="3314700" y="2309813"/>
          <p14:tracePt t="57953" x="3297238" y="2355850"/>
          <p14:tracePt t="57961" x="3287713" y="2401888"/>
          <p14:tracePt t="57969" x="3278188" y="2447925"/>
          <p14:tracePt t="57974" x="3260725" y="2501900"/>
          <p14:tracePt t="57984" x="3251200" y="2547938"/>
          <p14:tracePt t="57994" x="3251200" y="2601913"/>
          <p14:tracePt t="58003" x="3251200" y="2638425"/>
          <p14:tracePt t="58012" x="3251200" y="2684463"/>
          <p14:tracePt t="58018" x="3278188" y="2730500"/>
          <p14:tracePt t="58024" x="3287713" y="2776538"/>
          <p14:tracePt t="58031" x="3324225" y="2820988"/>
          <p14:tracePt t="58039" x="3343275" y="2867025"/>
          <p14:tracePt t="58046" x="3379788" y="2894013"/>
          <p14:tracePt t="58054" x="3397250" y="2930525"/>
          <p14:tracePt t="58062" x="3424238" y="2949575"/>
          <p14:tracePt t="58071" x="3470275" y="2968625"/>
          <p14:tracePt t="58078" x="3506788" y="2976563"/>
          <p14:tracePt t="58086" x="3525838" y="2986088"/>
          <p14:tracePt t="58092" x="3552825" y="3005138"/>
          <p14:tracePt t="58101" x="3570288" y="3013075"/>
          <p14:tracePt t="58109" x="3579813" y="3013075"/>
          <p14:tracePt t="58117" x="3589338" y="3013075"/>
          <p14:tracePt t="58125" x="3589338" y="3022600"/>
          <p14:tracePt t="58385" x="3589338" y="3049588"/>
          <p14:tracePt t="58392" x="3606800" y="3078163"/>
          <p14:tracePt t="58398" x="3616325" y="3114675"/>
          <p14:tracePt t="58409" x="3625850" y="3141663"/>
          <p14:tracePt t="58415" x="3635375" y="3168650"/>
          <p14:tracePt t="58422" x="3652838" y="3205163"/>
          <p14:tracePt t="58430" x="3662363" y="3232150"/>
          <p14:tracePt t="58439" x="3671888" y="3260725"/>
          <p14:tracePt t="58446" x="3679825" y="3268663"/>
          <p14:tracePt t="58455" x="3689350" y="3278188"/>
          <p14:tracePt t="58462" x="3698875" y="3287713"/>
          <p14:tracePt t="58572" x="3708400" y="3287713"/>
          <p14:tracePt t="58582" x="3716338" y="3287713"/>
          <p14:tracePt t="58789" x="3716338" y="3314700"/>
          <p14:tracePt t="58805" x="3652838" y="3406775"/>
          <p14:tracePt t="58813" x="3616325" y="3451225"/>
          <p14:tracePt t="58822" x="3589338" y="3497263"/>
          <p14:tracePt t="58829" x="3570288" y="3543300"/>
          <p14:tracePt t="58835" x="3533775" y="3589338"/>
          <p14:tracePt t="58842" x="3516313" y="3625850"/>
          <p14:tracePt t="58852" x="3497263" y="3652838"/>
          <p14:tracePt t="58867" x="3479800" y="3679825"/>
          <p14:tracePt t="58874" x="3479800" y="3689350"/>
          <p14:tracePt t="58882" x="3470275" y="3689350"/>
          <p14:tracePt t="58888" x="3470275" y="3698875"/>
          <p14:tracePt t="58897" x="3460750" y="3706813"/>
          <p14:tracePt t="58926" x="3460750" y="3716338"/>
          <p14:tracePt t="66390" x="3479800" y="3689350"/>
          <p14:tracePt t="66398" x="3533775" y="3606800"/>
          <p14:tracePt t="66406" x="3606800" y="3506788"/>
          <p14:tracePt t="66412" x="3679825" y="3406775"/>
          <p14:tracePt t="66422" x="3752850" y="3314700"/>
          <p14:tracePt t="66427" x="3808413" y="3205163"/>
          <p14:tracePt t="66439" x="3862388" y="3086100"/>
          <p14:tracePt t="66442" x="3927475" y="2986088"/>
          <p14:tracePt t="66451" x="3963988" y="2903538"/>
          <p14:tracePt t="66468" x="4027488" y="2776538"/>
          <p14:tracePt t="66476" x="4054475" y="2730500"/>
          <p14:tracePt t="66482" x="4064000" y="2703513"/>
          <p14:tracePt t="66488" x="4064000" y="2674938"/>
          <p14:tracePt t="66497" x="4073525" y="2657475"/>
          <p14:tracePt t="66505" x="4073525" y="2638425"/>
          <p14:tracePt t="66513" x="4073525" y="2630488"/>
          <p14:tracePt t="66521" x="4073525" y="2611438"/>
          <p14:tracePt t="66529" x="4073525" y="2593975"/>
          <p14:tracePt t="66537" x="4064000" y="2574925"/>
          <p14:tracePt t="66545" x="4044950" y="2547938"/>
          <p14:tracePt t="66553" x="4044950" y="2538413"/>
          <p14:tracePt t="66559" x="4044950" y="2528888"/>
          <p14:tracePt t="66569" x="4037013" y="2520950"/>
          <p14:tracePt t="66574" x="4027488" y="2511425"/>
          <p14:tracePt t="66587" x="4017963" y="2511425"/>
          <p14:tracePt t="66596" x="4008438" y="2501900"/>
          <p14:tracePt t="66604" x="4000500" y="2501900"/>
          <p14:tracePt t="66612" x="4000500" y="2492375"/>
          <p14:tracePt t="66616" x="3990975" y="2484438"/>
          <p14:tracePt t="66623" x="3981450" y="2484438"/>
          <p14:tracePt t="66635" x="3971925" y="2474913"/>
          <p14:tracePt t="66643" x="3954463" y="2474913"/>
          <p14:tracePt t="66649" x="3944938" y="2465388"/>
          <p14:tracePt t="66659" x="3935413" y="2465388"/>
          <p14:tracePt t="66766" x="3935413" y="2474913"/>
          <p14:tracePt t="66772" x="3935413" y="2484438"/>
          <p14:tracePt t="66778" x="3935413" y="2492375"/>
          <p14:tracePt t="66791" x="3935413" y="2501900"/>
          <p14:tracePt t="66805" x="3944938" y="2520950"/>
          <p14:tracePt t="66811" x="3954463" y="2528888"/>
          <p14:tracePt t="66819" x="3971925" y="2547938"/>
          <p14:tracePt t="66827" x="3990975" y="2565400"/>
          <p14:tracePt t="66835" x="4017963" y="2574925"/>
          <p14:tracePt t="66843" x="4054475" y="2601913"/>
          <p14:tracePt t="66851" x="4090988" y="2611438"/>
          <p14:tracePt t="66859" x="4137025" y="2630488"/>
          <p14:tracePt t="66866" x="4183063" y="2657475"/>
          <p14:tracePt t="66875" x="4229100" y="2667000"/>
          <p14:tracePt t="66880" x="4292600" y="2693988"/>
          <p14:tracePt t="66892" x="4346575" y="2703513"/>
          <p14:tracePt t="66896" x="4411663" y="2730500"/>
          <p14:tracePt t="66905" x="4484688" y="2740025"/>
          <p14:tracePt t="66913" x="4565650" y="2767013"/>
          <p14:tracePt t="66927" x="4638675" y="2776538"/>
          <p14:tracePt t="66938" x="4857750" y="2849563"/>
          <p14:tracePt t="66944" x="4968875" y="2876550"/>
          <p14:tracePt t="66953" x="5078413" y="2903538"/>
          <p14:tracePt t="66961" x="5159375" y="2930525"/>
          <p14:tracePt t="66969" x="5241925" y="2959100"/>
          <p14:tracePt t="66977" x="5314950" y="2968625"/>
          <p14:tracePt t="66990" x="5378450" y="2995613"/>
          <p14:tracePt t="66993" x="5424488" y="3005138"/>
          <p14:tracePt t="66999" x="5461000" y="3022600"/>
          <p14:tracePt t="67007" x="5507038" y="3032125"/>
          <p14:tracePt t="67015" x="5534025" y="3041650"/>
          <p14:tracePt t="67023" x="5553075" y="3041650"/>
          <p14:tracePt t="67031" x="5580063" y="3049588"/>
          <p14:tracePt t="67039" x="5597525" y="3059113"/>
          <p14:tracePt t="67046" x="5616575" y="3068638"/>
          <p14:tracePt t="67054" x="5653088" y="3078163"/>
          <p14:tracePt t="67063" x="5670550" y="3086100"/>
          <p14:tracePt t="67071" x="5699125" y="3095625"/>
          <p14:tracePt t="67079" x="5726113" y="3105150"/>
          <p14:tracePt t="67087" x="5762625" y="3114675"/>
          <p14:tracePt t="67092" x="5789613" y="3122613"/>
          <p14:tracePt t="67105" x="5818188" y="3141663"/>
          <p14:tracePt t="67122" x="5891213" y="3159125"/>
          <p14:tracePt t="67128" x="5918200" y="3168650"/>
          <p14:tracePt t="67132" x="5964238" y="3178175"/>
          <p14:tracePt t="67141" x="5991225" y="3187700"/>
          <p14:tracePt t="67152" x="6037263" y="3195638"/>
          <p14:tracePt t="67162" x="6064250" y="3205163"/>
          <p14:tracePt t="67168" x="6100763" y="3214688"/>
          <p14:tracePt t="67184" x="6137275" y="3232150"/>
          <p14:tracePt t="67191" x="6146800" y="3232150"/>
          <p14:tracePt t="67271" x="6154738" y="3232150"/>
          <p14:tracePt t="67279" x="6164263" y="3232150"/>
          <p14:tracePt t="67294" x="6173788" y="3232150"/>
          <p14:tracePt t="68108" x="6173788" y="3224213"/>
          <p14:tracePt t="68113" x="6173788" y="3187700"/>
          <p14:tracePt t="68128" x="6173788" y="3168650"/>
          <p14:tracePt t="68133" x="6164263" y="3151188"/>
          <p14:tracePt t="68141" x="6164263" y="3141663"/>
          <p14:tracePt t="68148" x="6154738" y="3132138"/>
          <p14:tracePt t="68154" x="6146800" y="3122613"/>
          <p14:tracePt t="68163" x="6127750" y="3114675"/>
          <p14:tracePt t="68171" x="6118225" y="3095625"/>
          <p14:tracePt t="68176" x="6100763" y="3086100"/>
          <p14:tracePt t="68185" x="6073775" y="3078163"/>
          <p14:tracePt t="68193" x="6045200" y="3068638"/>
          <p14:tracePt t="68201" x="6000750" y="3049588"/>
          <p14:tracePt t="68210" x="5972175" y="3041650"/>
          <p14:tracePt t="68216" x="5935663" y="3032125"/>
          <p14:tracePt t="68226" x="5927725" y="3032125"/>
          <p14:tracePt t="68232" x="5899150" y="3022600"/>
          <p14:tracePt t="68249" x="5881688" y="3022600"/>
          <p14:tracePt t="68261" x="5872163" y="3022600"/>
          <p14:tracePt t="68273" x="5845175" y="3032125"/>
          <p14:tracePt t="68282" x="5826125" y="3041650"/>
          <p14:tracePt t="68289" x="5808663" y="3049588"/>
          <p14:tracePt t="68297" x="5789613" y="3068638"/>
          <p14:tracePt t="68302" x="5772150" y="3086100"/>
          <p14:tracePt t="68310" x="5753100" y="3095625"/>
          <p14:tracePt t="68319" x="5735638" y="3114675"/>
          <p14:tracePt t="68326" x="5716588" y="3132138"/>
          <p14:tracePt t="68335" x="5699125" y="3159125"/>
          <p14:tracePt t="68344" x="5689600" y="3178175"/>
          <p14:tracePt t="68351" x="5670550" y="3205163"/>
          <p14:tracePt t="68368" x="5653088" y="3268663"/>
          <p14:tracePt t="68375" x="5643563" y="3297238"/>
          <p14:tracePt t="68380" x="5643563" y="3333750"/>
          <p14:tracePt t="68393" x="5643563" y="3370263"/>
          <p14:tracePt t="68401" x="5643563" y="3406775"/>
          <p14:tracePt t="68408" x="5643563" y="3451225"/>
          <p14:tracePt t="68416" x="5643563" y="3487738"/>
          <p14:tracePt t="68425" x="5643563" y="3516313"/>
          <p14:tracePt t="68432" x="5653088" y="3560763"/>
          <p14:tracePt t="68441" x="5680075" y="3606800"/>
          <p14:tracePt t="68448" x="5699125" y="3652838"/>
          <p14:tracePt t="68452" x="5726113" y="3698875"/>
          <p14:tracePt t="68461" x="5745163" y="3743325"/>
          <p14:tracePt t="68469" x="5781675" y="3771900"/>
          <p14:tracePt t="68477" x="5808663" y="3808413"/>
          <p14:tracePt t="68482" x="5845175" y="3835400"/>
          <p14:tracePt t="68491" x="5872163" y="3852863"/>
          <p14:tracePt t="68499" x="5899150" y="3881438"/>
          <p14:tracePt t="68513" x="5935663" y="3898900"/>
          <p14:tracePt t="68524" x="5981700" y="3917950"/>
          <p14:tracePt t="68533" x="6008688" y="3927475"/>
          <p14:tracePt t="68540" x="6045200" y="3927475"/>
          <p14:tracePt t="68553" x="6081713" y="3927475"/>
          <p14:tracePt t="68563" x="6191250" y="3927475"/>
          <p14:tracePt t="68571" x="6273800" y="3908425"/>
          <p14:tracePt t="68579" x="6310313" y="3898900"/>
          <p14:tracePt t="68587" x="6373813" y="3881438"/>
          <p14:tracePt t="68592" x="6438900" y="3852863"/>
          <p14:tracePt t="68601" x="6483350" y="3816350"/>
          <p14:tracePt t="68610" x="6529388" y="3779838"/>
          <p14:tracePt t="68617" x="6565900" y="3752850"/>
          <p14:tracePt t="68626" x="6594475" y="3725863"/>
          <p14:tracePt t="68633" x="6602413" y="3706813"/>
          <p14:tracePt t="68642" x="6611938" y="3689350"/>
          <p14:tracePt t="68649" x="6621463" y="3679825"/>
          <p14:tracePt t="68657" x="6630988" y="3670300"/>
          <p14:tracePt t="68673" x="6638925" y="3662363"/>
          <p14:tracePt t="68684" x="6638925" y="3652838"/>
          <p14:tracePt t="68693" x="6648450" y="3643313"/>
          <p14:tracePt t="68708" x="6648450" y="3633788"/>
          <p14:tracePt t="68909" x="6648450" y="3625850"/>
          <p14:tracePt t="71150" x="6667500" y="3597275"/>
          <p14:tracePt t="71157" x="6694488" y="3570288"/>
          <p14:tracePt t="71166" x="6740525" y="3533775"/>
          <p14:tracePt t="71171" x="6794500" y="3497263"/>
          <p14:tracePt t="71179" x="6840538" y="3460750"/>
          <p14:tracePt t="71184" x="6867525" y="3433763"/>
          <p14:tracePt t="71192" x="6913563" y="3397250"/>
          <p14:tracePt t="71201" x="6967538" y="3360738"/>
          <p14:tracePt t="71209" x="7013575" y="3324225"/>
          <p14:tracePt t="71217" x="7040563" y="3305175"/>
          <p14:tracePt t="71226" x="7077075" y="3268663"/>
          <p14:tracePt t="71233" x="7105650" y="3241675"/>
          <p14:tracePt t="71241" x="7142163" y="3224213"/>
          <p14:tracePt t="71249" x="7169150" y="3187700"/>
          <p14:tracePt t="71258" x="7196138" y="3159125"/>
          <p14:tracePt t="71264" x="7232650" y="3122613"/>
          <p14:tracePt t="71277" x="7259638" y="3095625"/>
          <p14:tracePt t="71284" x="7296150" y="3049588"/>
          <p14:tracePt t="71290" x="7334250" y="3013075"/>
          <p14:tracePt t="71295" x="7361238" y="2986088"/>
          <p14:tracePt t="71306" x="7397750" y="2930525"/>
          <p14:tracePt t="71313" x="7434263" y="2903538"/>
          <p14:tracePt t="71321" x="7470775" y="2857500"/>
          <p14:tracePt t="71327" x="7497763" y="2803525"/>
          <p14:tracePt t="71334" x="7534275" y="2776538"/>
          <p14:tracePt t="71343" x="7553325" y="2747963"/>
          <p14:tracePt t="71351" x="7561263" y="2711450"/>
          <p14:tracePt t="71358" x="7580313" y="2693988"/>
          <p14:tracePt t="71366" x="7607300" y="2667000"/>
          <p14:tracePt t="71375" x="7616825" y="2638425"/>
          <p14:tracePt t="71383" x="7634288" y="2601913"/>
          <p14:tracePt t="71392" x="7653338" y="2557463"/>
          <p14:tracePt t="71396" x="7680325" y="2511425"/>
          <p14:tracePt t="71409" x="7699375" y="2465388"/>
          <p14:tracePt t="71415" x="7726363" y="2428875"/>
          <p14:tracePt t="71431" x="7753350" y="2338388"/>
          <p14:tracePt t="71436" x="7772400" y="2292350"/>
          <p14:tracePt t="71445" x="7789863" y="2246313"/>
          <p14:tracePt t="71456" x="7799388" y="2209800"/>
          <p14:tracePt t="71464" x="7808913" y="2163763"/>
          <p14:tracePt t="71473" x="7826375" y="2119313"/>
          <p14:tracePt t="71481" x="7835900" y="2090738"/>
          <p14:tracePt t="71490" x="7845425" y="2063750"/>
          <p14:tracePt t="71501" x="7845425" y="2017713"/>
          <p14:tracePt t="71509" x="7845425" y="1990725"/>
          <p14:tracePt t="71514" x="7853363" y="1981200"/>
          <p14:tracePt t="71527" x="7853363" y="1973263"/>
          <p14:tracePt t="71535" x="7853363" y="1963738"/>
          <p14:tracePt t="71542" x="7853363" y="1954213"/>
          <p14:tracePt t="71547" x="7853363" y="1944688"/>
          <p14:tracePt t="71554" x="7853363" y="1935163"/>
          <p14:tracePt t="71682" x="7845425" y="1935163"/>
          <p14:tracePt t="71689" x="7835900" y="1935163"/>
          <p14:tracePt t="71697" x="7826375" y="1935163"/>
          <p14:tracePt t="71703" x="7816850" y="1944688"/>
          <p14:tracePt t="71711" x="7808913" y="1954213"/>
          <p14:tracePt t="71719" x="7808913" y="1963738"/>
          <p14:tracePt t="71727" x="7799388" y="1973263"/>
          <p14:tracePt t="71735" x="7789863" y="1990725"/>
          <p14:tracePt t="71742" x="7780338" y="1990725"/>
          <p14:tracePt t="71751" x="7772400" y="2009775"/>
          <p14:tracePt t="71759" x="7762875" y="2054225"/>
          <p14:tracePt t="71767" x="7743825" y="2082800"/>
          <p14:tracePt t="71775" x="7716838" y="2119313"/>
          <p14:tracePt t="71783" x="7707313" y="2155825"/>
          <p14:tracePt t="71791" x="7689850" y="2200275"/>
          <p14:tracePt t="71809" x="7653338" y="2292350"/>
          <p14:tracePt t="71816" x="7626350" y="2355850"/>
          <p14:tracePt t="71827" x="7607300" y="2411413"/>
          <p14:tracePt t="71834" x="7580313" y="2474913"/>
          <p14:tracePt t="71842" x="7553325" y="2557463"/>
          <p14:tracePt t="71850" x="7524750" y="2620963"/>
          <p14:tracePt t="71865" x="7488238" y="2740025"/>
          <p14:tracePt t="71868" x="7480300" y="2794000"/>
          <p14:tracePt t="71878" x="7470775" y="2857500"/>
          <p14:tracePt t="71889" x="7451725" y="2930525"/>
          <p14:tracePt t="71892" x="7443788" y="2995613"/>
          <p14:tracePt t="71900" x="7434263" y="3068638"/>
          <p14:tracePt t="71909" x="7415213" y="3132138"/>
          <p14:tracePt t="71916" x="7407275" y="3168650"/>
          <p14:tracePt t="71923" x="7397750" y="3214688"/>
          <p14:tracePt t="71931" x="7388225" y="3260725"/>
          <p14:tracePt t="71941" x="7378700" y="3297238"/>
          <p14:tracePt t="71947" x="7370763" y="3341688"/>
          <p14:tracePt t="71956" x="7361238" y="3370263"/>
          <p14:tracePt t="71963" x="7342188" y="3397250"/>
          <p14:tracePt t="71971" x="7334250" y="3433763"/>
          <p14:tracePt t="71979" x="7324725" y="3460750"/>
          <p14:tracePt t="71986" x="7315200" y="3479800"/>
          <p14:tracePt t="71995" x="7305675" y="3506788"/>
          <p14:tracePt t="72002" x="7296150" y="3543300"/>
          <p14:tracePt t="72011" x="7288213" y="3552825"/>
          <p14:tracePt t="72025" x="7288213" y="3560763"/>
          <p14:tracePt t="72033" x="7278688" y="3570288"/>
          <p14:tracePt t="72337" x="7269163" y="3579813"/>
          <p14:tracePt t="72343" x="7269163" y="3589338"/>
          <p14:tracePt t="72348" x="7259638" y="3597275"/>
          <p14:tracePt t="72356" x="7242175" y="3606800"/>
          <p14:tracePt t="72366" x="7223125" y="3616325"/>
          <p14:tracePt t="72376" x="7196138" y="3625850"/>
          <p14:tracePt t="72381" x="7150100" y="3625850"/>
          <p14:tracePt t="72391" x="7113588" y="3625850"/>
          <p14:tracePt t="72397" x="7069138" y="3625850"/>
          <p14:tracePt t="72405" x="7032625" y="3625850"/>
          <p14:tracePt t="72411" x="6986588" y="3625850"/>
          <p14:tracePt t="72419" x="6940550" y="3606800"/>
          <p14:tracePt t="72427" x="6904038" y="3606800"/>
          <p14:tracePt t="72435" x="6858000" y="3597275"/>
          <p14:tracePt t="72442" x="6821488" y="3589338"/>
          <p14:tracePt t="72450" x="6784975" y="3589338"/>
          <p14:tracePt t="72458" x="6757988" y="3579813"/>
          <p14:tracePt t="72464" x="6731000" y="3579813"/>
          <p14:tracePt t="72472" x="6711950" y="3570288"/>
          <p14:tracePt t="72481" x="6694488" y="3560763"/>
          <p14:tracePt t="72488" x="6667500" y="3552825"/>
          <p14:tracePt t="72497" x="6638925" y="3543300"/>
          <p14:tracePt t="72505" x="6611938" y="3533775"/>
          <p14:tracePt t="72516" x="6584950" y="3524250"/>
          <p14:tracePt t="72526" x="6565900" y="3516313"/>
          <p14:tracePt t="72534" x="6538913" y="3506788"/>
          <p14:tracePt t="72541" x="6502400" y="3487738"/>
          <p14:tracePt t="72553" x="6429375" y="3479800"/>
          <p14:tracePt t="72559" x="6392863" y="3470275"/>
          <p14:tracePt t="72566" x="6346825" y="3460750"/>
          <p14:tracePt t="72575" x="6310313" y="3451225"/>
          <p14:tracePt t="72583" x="6273800" y="3451225"/>
          <p14:tracePt t="72595" x="6237288" y="3451225"/>
          <p14:tracePt t="72601" x="6210300" y="3443288"/>
          <p14:tracePt t="72612" x="6173788" y="3443288"/>
          <p14:tracePt t="72618" x="6146800" y="3433763"/>
          <p14:tracePt t="72623" x="6118225" y="3433763"/>
          <p14:tracePt t="72631" x="6100763" y="3433763"/>
          <p14:tracePt t="72640" x="6081713" y="3433763"/>
          <p14:tracePt t="72646" x="6073775" y="3433763"/>
          <p14:tracePt t="72656" x="6064250" y="3433763"/>
          <p14:tracePt t="72660" x="6054725" y="3433763"/>
          <p14:tracePt t="72725" x="6045200" y="3433763"/>
          <p14:tracePt t="72883" x="6037263" y="3433763"/>
          <p14:tracePt t="72897" x="6027738" y="3433763"/>
          <p14:tracePt t="72904" x="6027738" y="3414713"/>
          <p14:tracePt t="72918" x="6027738" y="3406775"/>
          <p14:tracePt t="72932" x="6018213" y="3370263"/>
          <p14:tracePt t="72939" x="6018213" y="3351213"/>
          <p14:tracePt t="72944" x="6018213" y="3333750"/>
          <p14:tracePt t="72957" x="6018213" y="3305175"/>
          <p14:tracePt t="72965" x="6027738" y="3278188"/>
          <p14:tracePt t="72970" x="6037263" y="3241675"/>
          <p14:tracePt t="72977" x="6045200" y="3214688"/>
          <p14:tracePt t="72983" x="6045200" y="3195638"/>
          <p14:tracePt t="72990" x="6064250" y="3168650"/>
          <p14:tracePt t="72999" x="6064250" y="3151188"/>
          <p14:tracePt t="73007" x="6064250" y="3122613"/>
          <p14:tracePt t="73014" x="6064250" y="3105150"/>
          <p14:tracePt t="73023" x="6045200" y="3068638"/>
          <p14:tracePt t="73030" x="6037263" y="3049588"/>
          <p14:tracePt t="73040" x="6027738" y="3022600"/>
          <p14:tracePt t="73058" x="6008688" y="2959100"/>
          <p14:tracePt t="73067" x="6000750" y="2959100"/>
          <p14:tracePt t="73077" x="5972175" y="2940050"/>
          <p14:tracePt t="73083" x="5964238" y="2930525"/>
          <p14:tracePt t="73091" x="5964238" y="2922588"/>
          <p14:tracePt t="73098" x="5954713" y="2913063"/>
          <p14:tracePt t="73105" x="5945188" y="2903538"/>
          <p14:tracePt t="73120" x="5935663" y="2903538"/>
          <p14:tracePt t="73137" x="5927725" y="2903538"/>
          <p14:tracePt t="73154" x="5918200" y="2903538"/>
          <p14:tracePt t="73163" x="5908675" y="2913063"/>
          <p14:tracePt t="73178" x="5872163" y="2949575"/>
          <p14:tracePt t="73185" x="5845175" y="2968625"/>
          <p14:tracePt t="73193" x="5826125" y="2976563"/>
          <p14:tracePt t="73200" x="5808663" y="2995613"/>
          <p14:tracePt t="73208" x="5789613" y="3032125"/>
          <p14:tracePt t="73216" x="5781675" y="3049588"/>
          <p14:tracePt t="73221" x="5772150" y="3078163"/>
          <p14:tracePt t="73230" x="5753100" y="3095625"/>
          <p14:tracePt t="73237" x="5745163" y="3122613"/>
          <p14:tracePt t="73244" x="5735638" y="3151188"/>
          <p14:tracePt t="73250" x="5726113" y="3178175"/>
          <p14:tracePt t="73258" x="5726113" y="3195638"/>
          <p14:tracePt t="73268" x="5716588" y="3224213"/>
          <p14:tracePt t="73279" x="5716588" y="3251200"/>
          <p14:tracePt t="73284" x="5708650" y="3287713"/>
          <p14:tracePt t="73292" x="5708650" y="3314700"/>
          <p14:tracePt t="73306" x="5708650" y="3378200"/>
          <p14:tracePt t="73313" x="5708650" y="3414713"/>
          <p14:tracePt t="73320" x="5708650" y="3443288"/>
          <p14:tracePt t="73328" x="5708650" y="3470275"/>
          <p14:tracePt t="73336" x="5708650" y="3497263"/>
          <p14:tracePt t="73344" x="5708650" y="3516313"/>
          <p14:tracePt t="73352" x="5716588" y="3552825"/>
          <p14:tracePt t="73360" x="5726113" y="3570288"/>
          <p14:tracePt t="73368" x="5735638" y="3589338"/>
          <p14:tracePt t="73377" x="5745163" y="3597275"/>
          <p14:tracePt t="73385" x="5753100" y="3606800"/>
          <p14:tracePt t="73393" x="5762625" y="3616325"/>
          <p14:tracePt t="73410" x="5799138" y="3643313"/>
          <p14:tracePt t="73419" x="5826125" y="3652838"/>
          <p14:tracePt t="73428" x="5854700" y="3670300"/>
          <p14:tracePt t="73435" x="5899150" y="3679825"/>
          <p14:tracePt t="73443" x="5945188" y="3679825"/>
          <p14:tracePt t="73452" x="5981700" y="3689350"/>
          <p14:tracePt t="73464" x="6137275" y="3716338"/>
          <p14:tracePt t="73477" x="6210300" y="3716338"/>
          <p14:tracePt t="73489" x="6283325" y="3716338"/>
          <p14:tracePt t="73493" x="6337300" y="3716338"/>
          <p14:tracePt t="73501" x="6383338" y="3706813"/>
          <p14:tracePt t="73508" x="6429375" y="3698875"/>
          <p14:tracePt t="73515" x="6438900" y="3698875"/>
          <p14:tracePt t="73527" x="6446838" y="3689350"/>
          <p14:tracePt t="73542" x="6456363" y="3679825"/>
          <p14:tracePt t="73553" x="6465888" y="3652838"/>
          <p14:tracePt t="73559" x="6475413" y="3625850"/>
          <p14:tracePt t="73566" x="6483350" y="3589338"/>
          <p14:tracePt t="73576" x="6492875" y="3560763"/>
          <p14:tracePt t="73584" x="6492875" y="3516313"/>
          <p14:tracePt t="73592" x="6511925" y="3479800"/>
          <p14:tracePt t="73597" x="6511925" y="3433763"/>
          <p14:tracePt t="73605" x="6502400" y="3397250"/>
          <p14:tracePt t="73613" x="6492875" y="3333750"/>
          <p14:tracePt t="73620" x="6492875" y="3278188"/>
          <p14:tracePt t="73626" x="6483350" y="3232150"/>
          <p14:tracePt t="73636" x="6475413" y="3195638"/>
          <p14:tracePt t="73646" x="6446838" y="3151188"/>
          <p14:tracePt t="73653" x="6429375" y="3122613"/>
          <p14:tracePt t="73661" x="6402388" y="3086100"/>
          <p14:tracePt t="73669" x="6365875" y="3059113"/>
          <p14:tracePt t="73678" x="6337300" y="3022600"/>
          <p14:tracePt t="73686" x="6300788" y="3005138"/>
          <p14:tracePt t="73693" x="6273800" y="2986088"/>
          <p14:tracePt t="73701" x="6246813" y="2976563"/>
          <p14:tracePt t="73709" x="6210300" y="2959100"/>
          <p14:tracePt t="73718" x="6191250" y="2959100"/>
          <p14:tracePt t="73725" x="6164263" y="2949575"/>
          <p14:tracePt t="73731" x="6137275" y="2949575"/>
          <p14:tracePt t="73742" x="6110288" y="2949575"/>
          <p14:tracePt t="73746" x="6073775" y="2949575"/>
          <p14:tracePt t="73754" x="6045200" y="2968625"/>
          <p14:tracePt t="73762" x="6000750" y="2986088"/>
          <p14:tracePt t="73771" x="5954713" y="3005138"/>
          <p14:tracePt t="73780" x="5891213" y="3049588"/>
          <p14:tracePt t="73788" x="5845175" y="3086100"/>
          <p14:tracePt t="73795" x="5799138" y="3114675"/>
          <p14:tracePt t="73802" x="5753100" y="3168650"/>
          <p14:tracePt t="73810" x="5699125" y="3214688"/>
          <p14:tracePt t="73818" x="5662613" y="3260725"/>
          <p14:tracePt t="73827" x="5634038" y="3297238"/>
          <p14:tracePt t="73834" x="5607050" y="3341688"/>
          <p14:tracePt t="73841" x="5597525" y="3387725"/>
          <p14:tracePt t="73849" x="5589588" y="3424238"/>
          <p14:tracePt t="73857" x="5589588" y="3470275"/>
          <p14:tracePt t="73865" x="5580063" y="3506788"/>
          <p14:tracePt t="73875" x="5580063" y="3533775"/>
          <p14:tracePt t="73881" x="5580063" y="3570288"/>
          <p14:tracePt t="73892" x="5580063" y="3597275"/>
          <p14:tracePt t="73897" x="5589588" y="3625850"/>
          <p14:tracePt t="73905" x="5597525" y="3643313"/>
          <p14:tracePt t="73912" x="5607050" y="3662363"/>
          <p14:tracePt t="73922" x="5616575" y="3698875"/>
          <p14:tracePt t="73928" x="5626100" y="3716338"/>
          <p14:tracePt t="73936" x="5662613" y="3735388"/>
          <p14:tracePt t="73943" x="5680075" y="3752850"/>
          <p14:tracePt t="73952" x="5708650" y="3762375"/>
          <p14:tracePt t="73959" x="5753100" y="3771900"/>
          <p14:tracePt t="73967" x="5808663" y="3789363"/>
          <p14:tracePt t="73974" x="5881688" y="3798888"/>
          <p14:tracePt t="73982" x="5981700" y="3808413"/>
          <p14:tracePt t="73991" x="6054725" y="3825875"/>
          <p14:tracePt t="73999" x="6110288" y="3825875"/>
          <p14:tracePt t="74007" x="6173788" y="3825875"/>
          <p14:tracePt t="74014" x="6219825" y="3808413"/>
          <p14:tracePt t="74024" x="6246813" y="3789363"/>
          <p14:tracePt t="74030" x="6264275" y="3771900"/>
          <p14:tracePt t="74040" x="6283325" y="3743325"/>
          <p14:tracePt t="74044" x="6292850" y="3706813"/>
          <p14:tracePt t="74051" x="6310313" y="3679825"/>
          <p14:tracePt t="74060" x="6319838" y="3643313"/>
          <p14:tracePt t="74068" x="6319838" y="3597275"/>
          <p14:tracePt t="74076" x="6329363" y="3552825"/>
          <p14:tracePt t="74084" x="6329363" y="3497263"/>
          <p14:tracePt t="74093" x="6329363" y="3460750"/>
          <p14:tracePt t="74099" x="6329363" y="3406775"/>
          <p14:tracePt t="74109" x="6329363" y="3360738"/>
          <p14:tracePt t="74116" x="6329363" y="3324225"/>
          <p14:tracePt t="74123" x="6310313" y="3278188"/>
          <p14:tracePt t="74131" x="6292850" y="3232150"/>
          <p14:tracePt t="74141" x="6273800" y="3187700"/>
          <p14:tracePt t="74147" x="6237288" y="3159125"/>
          <p14:tracePt t="74157" x="6191250" y="3105150"/>
          <p14:tracePt t="74163" x="6146800" y="3086100"/>
          <p14:tracePt t="74173" x="6110288" y="3078163"/>
          <p14:tracePt t="74178" x="6091238" y="3068638"/>
          <p14:tracePt t="74187" x="6073775" y="3059113"/>
          <p14:tracePt t="74193" x="6054725" y="3059113"/>
          <p14:tracePt t="74203" x="6037263" y="3059113"/>
          <p14:tracePt t="74210" x="6027738" y="3059113"/>
          <p14:tracePt t="74218" x="5991225" y="3059113"/>
          <p14:tracePt t="74226" x="5964238" y="3059113"/>
          <p14:tracePt t="74234" x="5935663" y="3068638"/>
          <p14:tracePt t="74240" x="5899150" y="3086100"/>
          <p14:tracePt t="74248" x="5862638" y="3105150"/>
          <p14:tracePt t="74257" x="5826125" y="3132138"/>
          <p14:tracePt t="74264" x="5799138" y="3159125"/>
          <p14:tracePt t="74274" x="5762625" y="3195638"/>
          <p14:tracePt t="74284" x="5735638" y="3224213"/>
          <p14:tracePt t="74292" x="5716588" y="3241675"/>
          <p14:tracePt t="74300" x="5689600" y="3278188"/>
          <p14:tracePt t="74307" x="5680075" y="3297238"/>
          <p14:tracePt t="74312" x="5670550" y="3314700"/>
          <p14:tracePt t="74321" x="5662613" y="3333750"/>
          <p14:tracePt t="74329" x="5653088" y="3360738"/>
          <p14:tracePt t="74337" x="5653088" y="3387725"/>
          <p14:tracePt t="74344" x="5653088" y="3414713"/>
          <p14:tracePt t="74352" x="5653088" y="3451225"/>
          <p14:tracePt t="74362" x="5653088" y="3479800"/>
          <p14:tracePt t="74367" x="5653088" y="3506788"/>
          <p14:tracePt t="74374" x="5662613" y="3533775"/>
          <p14:tracePt t="74382" x="5680075" y="3570288"/>
          <p14:tracePt t="74393" x="5689600" y="3597275"/>
          <p14:tracePt t="74398" x="5699125" y="3616325"/>
          <p14:tracePt t="74406" x="5708650" y="3625850"/>
          <p14:tracePt t="74414" x="5708650" y="3643313"/>
          <p14:tracePt t="74425" x="5726113" y="3662363"/>
          <p14:tracePt t="74431" x="5726113" y="3670300"/>
          <p14:tracePt t="74440" x="5745163" y="3689350"/>
          <p14:tracePt t="74447" x="5781675" y="3698875"/>
          <p14:tracePt t="74454" x="5808663" y="3716338"/>
          <p14:tracePt t="74462" x="5854700" y="3752850"/>
          <p14:tracePt t="74470" x="5899150" y="3789363"/>
          <p14:tracePt t="74477" x="5964238" y="3808413"/>
          <p14:tracePt t="74485" x="6045200" y="3835400"/>
          <p14:tracePt t="74491" x="6100763" y="3844925"/>
          <p14:tracePt t="74499" x="6173788" y="3862388"/>
          <p14:tracePt t="74508" x="6256338" y="3871913"/>
          <p14:tracePt t="74515" x="6292850" y="3871913"/>
          <p14:tracePt t="74523" x="6337300" y="3871913"/>
          <p14:tracePt t="74530" x="6365875" y="3871913"/>
          <p14:tracePt t="74539" x="6383338" y="3862388"/>
          <p14:tracePt t="74547" x="6392863" y="3852863"/>
          <p14:tracePt t="74556" x="6392863" y="3844925"/>
          <p14:tracePt t="74564" x="6402388" y="3825875"/>
          <p14:tracePt t="74569" x="6402388" y="3789363"/>
          <p14:tracePt t="74579" x="6410325" y="3752850"/>
          <p14:tracePt t="74585" x="6410325" y="3725863"/>
          <p14:tracePt t="74594" x="6410325" y="3689350"/>
          <p14:tracePt t="74601" x="6410325" y="3662363"/>
          <p14:tracePt t="74609" x="6410325" y="3633788"/>
          <p14:tracePt t="74617" x="6402388" y="3606800"/>
          <p14:tracePt t="74627" x="6392863" y="3570288"/>
          <p14:tracePt t="74634" x="6373813" y="3543300"/>
          <p14:tracePt t="74643" x="6346825" y="3516313"/>
          <p14:tracePt t="74649" x="6329363" y="3479800"/>
          <p14:tracePt t="74658" x="6292850" y="3433763"/>
          <p14:tracePt t="74665" x="6264275" y="3406775"/>
          <p14:tracePt t="74675" x="6219825" y="3370263"/>
          <p14:tracePt t="74682" x="6183313" y="3333750"/>
          <p14:tracePt t="74690" x="6154738" y="3324225"/>
          <p14:tracePt t="74696" x="6127750" y="3305175"/>
          <p14:tracePt t="74707" x="6110288" y="3297238"/>
          <p14:tracePt t="74713" x="6073775" y="3287713"/>
          <p14:tracePt t="74720" x="6054725" y="3278188"/>
          <p14:tracePt t="74728" x="6027738" y="3268663"/>
          <p14:tracePt t="74736" x="6000750" y="3260725"/>
          <p14:tracePt t="74743" x="5964238" y="3251200"/>
          <p14:tracePt t="74750" x="5935663" y="3232150"/>
          <p14:tracePt t="74758" x="5908675" y="3232150"/>
          <p14:tracePt t="74766" x="5899150" y="3232150"/>
          <p14:tracePt t="74774" x="5891213" y="3232150"/>
          <p14:tracePt t="74782" x="5881688" y="3232150"/>
          <p14:tracePt t="74796" x="5872163" y="3232150"/>
          <p14:tracePt t="74836" x="5862638" y="3232150"/>
          <p14:tracePt t="74860" x="5854700" y="3232150"/>
          <p14:tracePt t="75003" x="5854700" y="3241675"/>
          <p14:tracePt t="75020" x="5854700" y="3251200"/>
          <p14:tracePt t="75026" x="5881688" y="3260725"/>
          <p14:tracePt t="75036" x="5899150" y="3268663"/>
          <p14:tracePt t="75043" x="5927725" y="3278188"/>
          <p14:tracePt t="75051" x="5954713" y="3287713"/>
          <p14:tracePt t="75057" x="6000750" y="3297238"/>
          <p14:tracePt t="75069" x="6045200" y="3314700"/>
          <p14:tracePt t="75076" x="6100763" y="3324225"/>
          <p14:tracePt t="75083" x="6164263" y="3333750"/>
          <p14:tracePt t="75088" x="6237288" y="3351213"/>
          <p14:tracePt t="75096" x="6329363" y="3360738"/>
          <p14:tracePt t="75105" x="6410325" y="3370263"/>
          <p14:tracePt t="75110" x="6483350" y="3370263"/>
          <p14:tracePt t="75123" x="6557963" y="3387725"/>
          <p14:tracePt t="75130" x="6630988" y="3387725"/>
          <p14:tracePt t="75137" x="6675438" y="3387725"/>
          <p14:tracePt t="75144" x="6704013" y="3387725"/>
          <p14:tracePt t="75154" x="6721475" y="3387725"/>
          <p14:tracePt t="75161" x="6731000" y="3387725"/>
          <p14:tracePt t="75169" x="6740525" y="3387725"/>
          <p14:tracePt t="75177" x="6740525" y="3378200"/>
          <p14:tracePt t="75201" x="6748463" y="3370263"/>
          <p14:tracePt t="75210" x="6748463" y="3360738"/>
          <p14:tracePt t="75215" x="6757988" y="3360738"/>
          <p14:tracePt t="75224" x="6767513" y="3351213"/>
          <p14:tracePt t="75230" x="6777038" y="3333750"/>
          <p14:tracePt t="75237" x="6784975" y="3314700"/>
          <p14:tracePt t="75244" x="6794500" y="3278188"/>
          <p14:tracePt t="75256" x="6804025" y="3260725"/>
          <p14:tracePt t="75265" x="6813550" y="3232150"/>
          <p14:tracePt t="75272" x="6821488" y="3214688"/>
          <p14:tracePt t="75279" x="6821488" y="3187700"/>
          <p14:tracePt t="75288" x="6821488" y="3178175"/>
          <p14:tracePt t="75295" x="6831013" y="3159125"/>
          <p14:tracePt t="75302" x="6831013" y="3151188"/>
          <p14:tracePt t="75310" x="6840538" y="3122613"/>
          <p14:tracePt t="75319" x="6850063" y="3105150"/>
          <p14:tracePt t="75326" x="6850063" y="3086100"/>
          <p14:tracePt t="75334" x="6858000" y="3068638"/>
          <p14:tracePt t="75343" x="6867525" y="3041650"/>
          <p14:tracePt t="75348" x="6877050" y="3013075"/>
          <p14:tracePt t="75357" x="6894513" y="2976563"/>
          <p14:tracePt t="75365" x="6904038" y="2940050"/>
          <p14:tracePt t="75373" x="6913563" y="2894013"/>
          <p14:tracePt t="75381" x="6931025" y="2849563"/>
          <p14:tracePt t="75390" x="6959600" y="2803525"/>
          <p14:tracePt t="75397" x="6977063" y="2757488"/>
          <p14:tracePt t="75407" x="7004050" y="2711450"/>
          <p14:tracePt t="75413" x="7023100" y="2667000"/>
          <p14:tracePt t="75419" x="7032625" y="2630488"/>
          <p14:tracePt t="75426" x="7050088" y="2584450"/>
          <p14:tracePt t="75434" x="7059613" y="2547938"/>
          <p14:tracePt t="75442" x="7069138" y="2511425"/>
          <p14:tracePt t="75450" x="7077075" y="2474913"/>
          <p14:tracePt t="75457" x="7086600" y="2438400"/>
          <p14:tracePt t="75465" x="7096125" y="2411413"/>
          <p14:tracePt t="75473" x="7096125" y="2382838"/>
          <p14:tracePt t="75482" x="7096125" y="2355850"/>
          <p14:tracePt t="75491" x="7096125" y="2319338"/>
          <p14:tracePt t="75499" x="7096125" y="2282825"/>
          <p14:tracePt t="75507" x="7096125" y="2246313"/>
          <p14:tracePt t="75514" x="7096125" y="2200275"/>
          <p14:tracePt t="75524" x="7096125" y="2155825"/>
          <p14:tracePt t="75530" x="7086600" y="2119313"/>
          <p14:tracePt t="75539" x="7077075" y="2082800"/>
          <p14:tracePt t="75545" x="7059613" y="2054225"/>
          <p14:tracePt t="75553" x="7040563" y="2027238"/>
          <p14:tracePt t="75560" x="7032625" y="2000250"/>
          <p14:tracePt t="75568" x="7023100" y="1973263"/>
          <p14:tracePt t="75576" x="7013575" y="1944688"/>
          <p14:tracePt t="75585" x="7004050" y="1935163"/>
          <p14:tracePt t="75593" x="6996113" y="1917700"/>
          <p14:tracePt t="75610" x="6986588" y="1908175"/>
          <p14:tracePt t="75616" x="6977063" y="1898650"/>
          <p14:tracePt t="75625" x="6967538" y="1890713"/>
          <p14:tracePt t="75631" x="6959600" y="1881188"/>
          <p14:tracePt t="75640" x="6950075" y="1871663"/>
          <p14:tracePt t="75647" x="6940550" y="1862138"/>
          <p14:tracePt t="75663" x="6931025" y="1862138"/>
          <p14:tracePt t="75675" x="6923088" y="1854200"/>
          <p14:tracePt t="75679" x="6913563" y="1844675"/>
          <p14:tracePt t="75686" x="6904038" y="1835150"/>
          <p14:tracePt t="75694" x="6894513" y="1825625"/>
          <p14:tracePt t="75702" x="6886575" y="1825625"/>
          <p14:tracePt t="75710" x="6886575" y="1817688"/>
          <p14:tracePt t="75718" x="6877050" y="1817688"/>
          <p14:tracePt t="75727" x="6867525" y="1808163"/>
          <p14:tracePt t="75733" x="6858000" y="1798638"/>
          <p14:tracePt t="75740" x="6850063" y="1789113"/>
          <p14:tracePt t="75746" x="6840538" y="1781175"/>
          <p14:tracePt t="75754" x="6831013" y="1771650"/>
          <p14:tracePt t="75762" x="6831013" y="1762125"/>
          <p14:tracePt t="75770" x="6821488" y="1762125"/>
          <p14:tracePt t="75787" x="6813550" y="1762125"/>
          <p14:tracePt t="75794" x="6804025" y="1762125"/>
          <p14:tracePt t="75804" x="6784975" y="1762125"/>
          <p14:tracePt t="75810" x="6757988" y="1762125"/>
          <p14:tracePt t="75821" x="6731000" y="1762125"/>
          <p14:tracePt t="75827" x="6704013" y="1762125"/>
          <p14:tracePt t="75837" x="6657975" y="1781175"/>
          <p14:tracePt t="75842" x="6630988" y="1789113"/>
          <p14:tracePt t="75850" x="6594475" y="1798638"/>
          <p14:tracePt t="75857" x="6565900" y="1808163"/>
          <p14:tracePt t="75865" x="6548438" y="1817688"/>
          <p14:tracePt t="75872" x="6529388" y="1825625"/>
          <p14:tracePt t="75881" x="6521450" y="1835150"/>
          <p14:tracePt t="75889" x="6502400" y="1844675"/>
          <p14:tracePt t="75896" x="6492875" y="1854200"/>
          <p14:tracePt t="75906" x="6475413" y="1881188"/>
          <p14:tracePt t="75913" x="6446838" y="1898650"/>
          <p14:tracePt t="75922" x="6419850" y="1927225"/>
          <p14:tracePt t="75930" x="6365875" y="1963738"/>
          <p14:tracePt t="75936" x="6337300" y="2000250"/>
          <p14:tracePt t="75945" x="6292850" y="2036763"/>
          <p14:tracePt t="75953" x="6256338" y="2063750"/>
          <p14:tracePt t="75959" x="6219825" y="2109788"/>
          <p14:tracePt t="75968" x="6183313" y="2155825"/>
          <p14:tracePt t="75975" x="6154738" y="2209800"/>
          <p14:tracePt t="75983" x="6118225" y="2255838"/>
          <p14:tracePt t="75990" x="6081713" y="2301875"/>
          <p14:tracePt t="75999" x="6045200" y="2346325"/>
          <p14:tracePt t="76007" x="6018213" y="2392363"/>
          <p14:tracePt t="76014" x="6008688" y="2438400"/>
          <p14:tracePt t="76023" x="6000750" y="2484438"/>
          <p14:tracePt t="76031" x="5972175" y="2538413"/>
          <p14:tracePt t="76039" x="5964238" y="2584450"/>
          <p14:tracePt t="76051" x="5954713" y="2638425"/>
          <p14:tracePt t="76057" x="5945188" y="2703513"/>
          <p14:tracePt t="76064" x="5927725" y="2747963"/>
          <p14:tracePt t="76072" x="5918200" y="2784475"/>
          <p14:tracePt t="76083" x="5918200" y="2830513"/>
          <p14:tracePt t="76090" x="5918200" y="2857500"/>
          <p14:tracePt t="76098" x="5908675" y="2903538"/>
          <p14:tracePt t="76105" x="5908675" y="2930525"/>
          <p14:tracePt t="76113" x="5908675" y="2959100"/>
          <p14:tracePt t="76122" x="5908675" y="2968625"/>
          <p14:tracePt t="76127" x="5908675" y="2986088"/>
          <p14:tracePt t="76144" x="5908675" y="2995613"/>
          <p14:tracePt t="76152" x="5908675" y="3005138"/>
          <p14:tracePt t="76164" x="5908675" y="3013075"/>
          <p14:tracePt t="76247" x="5908675" y="2986088"/>
          <p14:tracePt t="76254" x="5918200" y="2949575"/>
          <p14:tracePt t="76262" x="5935663" y="2867025"/>
          <p14:tracePt t="76269" x="5945188" y="2794000"/>
          <p14:tracePt t="76275" x="5954713" y="2711450"/>
          <p14:tracePt t="76283" x="5972175" y="2638425"/>
          <p14:tracePt t="76291" x="5981700" y="2565400"/>
          <p14:tracePt t="76300" x="6000750" y="2484438"/>
          <p14:tracePt t="76307" x="6008688" y="2411413"/>
          <p14:tracePt t="76316" x="6037263" y="2309813"/>
          <p14:tracePt t="76325" x="6064250" y="2219325"/>
          <p14:tracePt t="76332" x="6091238" y="2136775"/>
          <p14:tracePt t="76340" x="6127750" y="2054225"/>
          <p14:tracePt t="76348" x="6173788" y="1990725"/>
          <p14:tracePt t="76356" x="6200775" y="1944688"/>
          <p14:tracePt t="76363" x="6237288" y="1898650"/>
          <p14:tracePt t="76372" x="6273800" y="1854200"/>
          <p14:tracePt t="76376" x="6310313" y="1798638"/>
          <p14:tracePt t="76383" x="6346825" y="1752600"/>
          <p14:tracePt t="76393" x="6383338" y="1708150"/>
          <p14:tracePt t="76399" x="6410325" y="1671638"/>
          <p14:tracePt t="76406" x="6446838" y="1643063"/>
          <p14:tracePt t="76417" x="6475413" y="1606550"/>
          <p14:tracePt t="76426" x="6492875" y="1598613"/>
          <p14:tracePt t="76433" x="6502400" y="1598613"/>
          <p14:tracePt t="76441" x="6511925" y="1598613"/>
          <p14:tracePt t="76449" x="6521450" y="1589088"/>
          <p14:tracePt t="76458" x="6529388" y="1589088"/>
          <p14:tracePt t="76475" x="6538913" y="1589088"/>
          <p14:tracePt t="76480" x="6548438" y="1589088"/>
          <p14:tracePt t="76510" x="6557963" y="1589088"/>
          <p14:tracePt t="76519" x="6565900" y="1589088"/>
          <p14:tracePt t="76528" x="6575425" y="1598613"/>
          <p14:tracePt t="76534" x="6584950" y="1616075"/>
          <p14:tracePt t="76543" x="6594475" y="1635125"/>
          <p14:tracePt t="76551" x="6611938" y="1671638"/>
          <p14:tracePt t="76558" x="6638925" y="1708150"/>
          <p14:tracePt t="76566" x="6657975" y="1752600"/>
          <p14:tracePt t="76574" x="6694488" y="1817688"/>
          <p14:tracePt t="76582" x="6731000" y="1881188"/>
          <p14:tracePt t="76591" x="6757988" y="1963738"/>
          <p14:tracePt t="76597" x="6777038" y="2027238"/>
          <p14:tracePt t="76605" x="6804025" y="2100263"/>
          <p14:tracePt t="76613" x="6813550" y="2182813"/>
          <p14:tracePt t="76624" x="6821488" y="2236788"/>
          <p14:tracePt t="76629" x="6840538" y="2319338"/>
          <p14:tracePt t="76638" x="6850063" y="2355850"/>
          <p14:tracePt t="76644" x="6850063" y="2401888"/>
          <p14:tracePt t="76650" x="6858000" y="2438400"/>
          <p14:tracePt t="76658" x="6858000" y="2465388"/>
          <p14:tracePt t="76666" x="6858000" y="2501900"/>
          <p14:tracePt t="76674" x="6858000" y="2528888"/>
          <p14:tracePt t="76684" x="6850063" y="2574925"/>
          <p14:tracePt t="76693" x="6840538" y="2601913"/>
          <p14:tracePt t="76700" x="6821488" y="2638425"/>
          <p14:tracePt t="76707" x="6813550" y="2684463"/>
          <p14:tracePt t="76715" x="6804025" y="2730500"/>
          <p14:tracePt t="76723" x="6794500" y="2767013"/>
          <p14:tracePt t="76730" x="6784975" y="2803525"/>
          <p14:tracePt t="76740" x="6757988" y="2840038"/>
          <p14:tracePt t="76746" x="6740525" y="2886075"/>
          <p14:tracePt t="76753" x="6704013" y="2940050"/>
          <p14:tracePt t="76760" x="6667500" y="2986088"/>
          <p14:tracePt t="76769" x="6630988" y="3032125"/>
          <p14:tracePt t="76776" x="6584950" y="3078163"/>
          <p14:tracePt t="76789" x="6529388" y="3132138"/>
          <p14:tracePt t="76795" x="6483350" y="3168650"/>
          <p14:tracePt t="76801" x="6438900" y="3205163"/>
          <p14:tracePt t="76808" x="6392863" y="3224213"/>
          <p14:tracePt t="76816" x="6346825" y="3251200"/>
          <p14:tracePt t="76824" x="6319838" y="3260725"/>
          <p14:tracePt t="76832" x="6292850" y="3268663"/>
          <p14:tracePt t="76840" x="6283325" y="3278188"/>
          <p14:tracePt t="76848" x="6273800" y="3278188"/>
          <p14:tracePt t="76857" x="6264275" y="3278188"/>
          <p14:tracePt t="77093" x="6273800" y="3278188"/>
          <p14:tracePt t="77100" x="6300788" y="3260725"/>
          <p14:tracePt t="77108" x="6329363" y="3224213"/>
          <p14:tracePt t="77113" x="6373813" y="3187700"/>
          <p14:tracePt t="77125" x="6429375" y="3141663"/>
          <p14:tracePt t="77130" x="6492875" y="3078163"/>
          <p14:tracePt t="77138" x="6575425" y="3005138"/>
          <p14:tracePt t="77144" x="6638925" y="2949575"/>
          <p14:tracePt t="77152" x="6731000" y="2867025"/>
          <p14:tracePt t="77161" x="6784975" y="2803525"/>
          <p14:tracePt t="77169" x="6850063" y="2747963"/>
          <p14:tracePt t="77177" x="6894513" y="2703513"/>
          <p14:tracePt t="77185" x="6931025" y="2647950"/>
          <p14:tracePt t="77193" x="6977063" y="2565400"/>
          <p14:tracePt t="77201" x="7013575" y="2501900"/>
          <p14:tracePt t="77209" x="7050088" y="2438400"/>
          <p14:tracePt t="77217" x="7086600" y="2365375"/>
          <p14:tracePt t="77225" x="7132638" y="2282825"/>
          <p14:tracePt t="77231" x="7169150" y="2200275"/>
          <p14:tracePt t="77238" x="7196138" y="2119313"/>
          <p14:tracePt t="77247" x="7242175" y="2036763"/>
          <p14:tracePt t="77255" x="7259638" y="1963738"/>
          <p14:tracePt t="77263" x="7288213" y="1898650"/>
          <p14:tracePt t="77271" x="7296150" y="1854200"/>
          <p14:tracePt t="77279" x="7315200" y="1798638"/>
          <p14:tracePt t="77287" x="7324725" y="1752600"/>
          <p14:tracePt t="77295" x="7324725" y="1716088"/>
          <p14:tracePt t="77303" x="7324725" y="1671638"/>
          <p14:tracePt t="77310" x="7324725" y="1635125"/>
          <p14:tracePt t="77320" x="7324725" y="1589088"/>
          <p14:tracePt t="77327" x="7324725" y="1552575"/>
          <p14:tracePt t="77333" x="7324725" y="1525588"/>
          <p14:tracePt t="77341" x="7324725" y="1489075"/>
          <p14:tracePt t="77349" x="7324725" y="1460500"/>
          <p14:tracePt t="77356" x="7324725" y="1433513"/>
          <p14:tracePt t="77365" x="7324725" y="1406525"/>
          <p14:tracePt t="77373" x="7324725" y="1370013"/>
          <p14:tracePt t="77381" x="7324725" y="1343025"/>
          <p14:tracePt t="77389" x="7315200" y="1323975"/>
          <p14:tracePt t="77397" x="7305675" y="1306513"/>
          <p14:tracePt t="77405" x="7305675" y="1287463"/>
          <p14:tracePt t="77413" x="7296150" y="1270000"/>
          <p14:tracePt t="77421" x="7288213" y="1260475"/>
          <p14:tracePt t="77429" x="7278688" y="1250950"/>
          <p14:tracePt t="77436" x="7269163" y="1250950"/>
          <p14:tracePt t="77445" x="7259638" y="1241425"/>
          <p14:tracePt t="77452" x="7251700" y="1233488"/>
          <p14:tracePt t="77461" x="7242175" y="1223963"/>
          <p14:tracePt t="77467" x="7242175" y="1214438"/>
          <p14:tracePt t="77474" x="7232650" y="1204913"/>
          <p14:tracePt t="77483" x="7223125" y="1196975"/>
          <p14:tracePt t="77491" x="7205663" y="1196975"/>
          <p14:tracePt t="77498" x="7186613" y="1187450"/>
          <p14:tracePt t="77506" x="7169150" y="1168400"/>
          <p14:tracePt t="77520" x="7150100" y="1160463"/>
          <p14:tracePt t="77528" x="7132638" y="1160463"/>
          <p14:tracePt t="77535" x="7123113" y="1160463"/>
          <p14:tracePt t="77542" x="7113588" y="1160463"/>
          <p14:tracePt t="77548" x="7105650" y="1160463"/>
          <p14:tracePt t="77552" x="7096125" y="1160463"/>
          <p14:tracePt t="77567" x="7086600" y="1160463"/>
          <p14:tracePt t="77580" x="7040563" y="1177925"/>
          <p14:tracePt t="77588" x="7004050" y="1187450"/>
          <p14:tracePt t="77597" x="6977063" y="1196975"/>
          <p14:tracePt t="77618" x="6940550" y="1223963"/>
          <p14:tracePt t="77632" x="6894513" y="1250950"/>
          <p14:tracePt t="77643" x="6867525" y="1296988"/>
          <p14:tracePt t="77649" x="6850063" y="1333500"/>
          <p14:tracePt t="77654" x="6831013" y="1360488"/>
          <p14:tracePt t="77665" x="6821488" y="1387475"/>
          <p14:tracePt t="77674" x="6794500" y="1433513"/>
          <p14:tracePt t="77680" x="6784975" y="1470025"/>
          <p14:tracePt t="77689" x="6777038" y="1497013"/>
          <p14:tracePt t="77696" x="6767513" y="1525588"/>
          <p14:tracePt t="77706" x="6767513" y="1570038"/>
          <p14:tracePt t="77714" x="6767513" y="1606550"/>
          <p14:tracePt t="77721" x="6767513" y="1635125"/>
          <p14:tracePt t="77728" x="6767513" y="1679575"/>
          <p14:tracePt t="77740" x="6767513" y="1708150"/>
          <p14:tracePt t="77745" x="6767513" y="1735138"/>
          <p14:tracePt t="77755" x="6777038" y="1752600"/>
          <p14:tracePt t="77758" x="6784975" y="1789113"/>
          <p14:tracePt t="77766" x="6804025" y="1808163"/>
          <p14:tracePt t="77775" x="6840538" y="1825625"/>
          <p14:tracePt t="77783" x="6858000" y="1844675"/>
          <p14:tracePt t="77791" x="6886575" y="1862138"/>
          <p14:tracePt t="77799" x="6913563" y="1871663"/>
          <p14:tracePt t="77806" x="6950075" y="1890713"/>
          <p14:tracePt t="77814" x="6977063" y="1898650"/>
          <p14:tracePt t="77822" x="7004050" y="1908175"/>
          <p14:tracePt t="77830" x="7040563" y="1908175"/>
          <p14:tracePt t="77839" x="7069138" y="1908175"/>
          <p14:tracePt t="77847" x="7086600" y="1908175"/>
          <p14:tracePt t="77855" x="7113588" y="1908175"/>
          <p14:tracePt t="77862" x="7142163" y="1898650"/>
          <p14:tracePt t="77868" x="7178675" y="1871663"/>
          <p14:tracePt t="77876" x="7205663" y="1854200"/>
          <p14:tracePt t="77885" x="7232650" y="1835150"/>
          <p14:tracePt t="77893" x="7269163" y="1798638"/>
          <p14:tracePt t="77900" x="7296150" y="1771650"/>
          <p14:tracePt t="77908" x="7315200" y="1744663"/>
          <p14:tracePt t="77916" x="7342188" y="1698625"/>
          <p14:tracePt t="77924" x="7351713" y="1662113"/>
          <p14:tracePt t="77931" x="7361238" y="1635125"/>
          <p14:tracePt t="77940" x="7370763" y="1598613"/>
          <p14:tracePt t="77946" x="7378700" y="1552575"/>
          <p14:tracePt t="77955" x="7378700" y="1506538"/>
          <p14:tracePt t="77964" x="7378700" y="1470025"/>
          <p14:tracePt t="77971" x="7378700" y="1433513"/>
          <p14:tracePt t="77978" x="7370763" y="1370013"/>
          <p14:tracePt t="77989" x="7334250" y="1306513"/>
          <p14:tracePt t="77995" x="7296150" y="1277938"/>
          <p14:tracePt t="78005" x="7251700" y="1241425"/>
          <p14:tracePt t="78011" x="7215188" y="1204913"/>
          <p14:tracePt t="78018" x="7186613" y="1196975"/>
          <p14:tracePt t="78026" x="7159625" y="1187450"/>
          <p14:tracePt t="78035" x="7132638" y="1177925"/>
          <p14:tracePt t="78041" x="7096125" y="1177925"/>
          <p14:tracePt t="78050" x="7069138" y="1177925"/>
          <p14:tracePt t="78058" x="7050088" y="1177925"/>
          <p14:tracePt t="78065" x="7023100" y="1177925"/>
          <p14:tracePt t="78072" x="6996113" y="1187450"/>
          <p14:tracePt t="78078" x="6959600" y="1196975"/>
          <p14:tracePt t="78087" x="6931025" y="1204913"/>
          <p14:tracePt t="78094" x="6886575" y="1233488"/>
          <p14:tracePt t="78103" x="6840538" y="1270000"/>
          <p14:tracePt t="78111" x="6794500" y="1306513"/>
          <p14:tracePt t="78119" x="6740525" y="1350963"/>
          <p14:tracePt t="78126" x="6694488" y="1397000"/>
          <p14:tracePt t="78135" x="6638925" y="1470025"/>
          <p14:tracePt t="78142" x="6594475" y="1533525"/>
          <p14:tracePt t="78154" x="6548438" y="1598613"/>
          <p14:tracePt t="78161" x="6511925" y="1643063"/>
          <p14:tracePt t="78169" x="6492875" y="1689100"/>
          <p14:tracePt t="78176" x="6483350" y="1735138"/>
          <p14:tracePt t="78184" x="6475413" y="1771650"/>
          <p14:tracePt t="78192" x="6475413" y="1817688"/>
          <p14:tracePt t="78201" x="6475413" y="1854200"/>
          <p14:tracePt t="78207" x="6475413" y="1881188"/>
          <p14:tracePt t="78215" x="6475413" y="1908175"/>
          <p14:tracePt t="78231" x="6483350" y="1917700"/>
          <p14:tracePt t="78239" x="6492875" y="1917700"/>
          <p14:tracePt t="78247" x="6521450" y="1927225"/>
          <p14:tracePt t="78256" x="6538913" y="1927225"/>
          <p14:tracePt t="78263" x="6584950" y="1927225"/>
          <p14:tracePt t="78271" x="6621463" y="1927225"/>
          <p14:tracePt t="78276" x="6684963" y="1917700"/>
          <p14:tracePt t="78289" x="6757988" y="1890713"/>
          <p14:tracePt t="78293" x="6840538" y="1862138"/>
          <p14:tracePt t="78300" x="6940550" y="1808163"/>
          <p14:tracePt t="78308" x="7023100" y="1762125"/>
          <p14:tracePt t="78316" x="7086600" y="1716088"/>
          <p14:tracePt t="78325" x="7113588" y="1679575"/>
          <p14:tracePt t="78332" x="7142163" y="1652588"/>
          <p14:tracePt t="78341" x="7150100" y="1616075"/>
          <p14:tracePt t="78348" x="7159625" y="1598613"/>
          <p14:tracePt t="78355" x="7159625" y="1579563"/>
          <p14:tracePt t="78365" x="7159625" y="1552575"/>
          <p14:tracePt t="78373" x="7159625" y="1533525"/>
          <p14:tracePt t="78380" x="7159625" y="1516063"/>
          <p14:tracePt t="78395" x="7150100" y="1506538"/>
          <p14:tracePt t="78409" x="7150100" y="1497013"/>
          <p14:tracePt t="78418" x="7142163" y="1497013"/>
          <p14:tracePt t="78450" x="7132638" y="1497013"/>
          <p14:tracePt t="78466" x="7123113" y="1497013"/>
          <p14:tracePt t="78489" x="7113588" y="1497013"/>
          <p14:tracePt t="78502" x="7105650" y="1497013"/>
          <p14:tracePt t="81930" x="7096125" y="1479550"/>
          <p14:tracePt t="81938" x="7086600" y="1470025"/>
          <p14:tracePt t="81946" x="7077075" y="1460500"/>
          <p14:tracePt t="81953" x="7069138" y="1460500"/>
          <p14:tracePt t="81958" x="7069138" y="1452563"/>
          <p14:tracePt t="81968" x="7059613" y="1443038"/>
          <p14:tracePt t="81974" x="7050088" y="1443038"/>
          <p14:tracePt t="81982" x="7040563" y="1433513"/>
          <p14:tracePt t="81990" x="7013575" y="1423988"/>
          <p14:tracePt t="82001" x="6986588" y="1423988"/>
          <p14:tracePt t="82007" x="6940550" y="1416050"/>
          <p14:tracePt t="82016" x="6904038" y="1416050"/>
          <p14:tracePt t="82022" x="6850063" y="1416050"/>
          <p14:tracePt t="82031" x="6804025" y="1406525"/>
          <p14:tracePt t="82036" x="6748463" y="1387475"/>
          <p14:tracePt t="82045" x="6704013" y="1387475"/>
          <p14:tracePt t="82053" x="6667500" y="1387475"/>
          <p14:tracePt t="82061" x="6621463" y="1387475"/>
          <p14:tracePt t="82068" x="6584950" y="1397000"/>
          <p14:tracePt t="82077" x="6521450" y="1406525"/>
          <p14:tracePt t="82084" x="6446838" y="1416050"/>
          <p14:tracePt t="82093" x="6365875" y="1433513"/>
          <p14:tracePt t="82101" x="6292850" y="1443038"/>
          <p14:tracePt t="82109" x="6191250" y="1470025"/>
          <p14:tracePt t="82117" x="6100763" y="1516063"/>
          <p14:tracePt t="82124" x="6000750" y="1552575"/>
          <p14:tracePt t="82133" x="5881688" y="1598613"/>
          <p14:tracePt t="82138" x="5781675" y="1652588"/>
          <p14:tracePt t="82148" x="5689600" y="1708150"/>
          <p14:tracePt t="82155" x="5589588" y="1771650"/>
          <p14:tracePt t="82163" x="5507038" y="1825625"/>
          <p14:tracePt t="82171" x="5424488" y="1881188"/>
          <p14:tracePt t="82179" x="5370513" y="1927225"/>
          <p14:tracePt t="82187" x="5314950" y="1990725"/>
          <p14:tracePt t="82194" x="5260975" y="2073275"/>
          <p14:tracePt t="82203" x="5224463" y="2155825"/>
          <p14:tracePt t="82215" x="5187950" y="2236788"/>
          <p14:tracePt t="82223" x="5159375" y="2319338"/>
          <p14:tracePt t="82233" x="5141913" y="2428875"/>
          <p14:tracePt t="82239" x="5114925" y="2538413"/>
          <p14:tracePt t="82242" x="5068888" y="2657475"/>
          <p14:tracePt t="82249" x="5059363" y="2730500"/>
          <p14:tracePt t="82257" x="5049838" y="2813050"/>
          <p14:tracePt t="82266" x="5032375" y="2886075"/>
          <p14:tracePt t="82273" x="5032375" y="2959100"/>
          <p14:tracePt t="82282" x="5032375" y="3022600"/>
          <p14:tracePt t="82289" x="5041900" y="3095625"/>
          <p14:tracePt t="82298" x="5049838" y="3159125"/>
          <p14:tracePt t="82304" x="5059363" y="3214688"/>
          <p14:tracePt t="82314" x="5086350" y="3260725"/>
          <p14:tracePt t="82321" x="5095875" y="3305175"/>
          <p14:tracePt t="82329" x="5105400" y="3333750"/>
          <p14:tracePt t="82336" x="5114925" y="3360738"/>
          <p14:tracePt t="82345" x="5132388" y="3397250"/>
          <p14:tracePt t="82353" x="5151438" y="3424238"/>
          <p14:tracePt t="82358" x="5187950" y="3451225"/>
          <p14:tracePt t="82367" x="5224463" y="3506788"/>
          <p14:tracePt t="82375" x="5268913" y="3533775"/>
          <p14:tracePt t="82383" x="5305425" y="3589338"/>
          <p14:tracePt t="82394" x="5341938" y="3633788"/>
          <p14:tracePt t="82402" x="5387975" y="3670300"/>
          <p14:tracePt t="82412" x="5424488" y="3698875"/>
          <p14:tracePt t="82416" x="5451475" y="3735388"/>
          <p14:tracePt t="82422" x="5480050" y="3752850"/>
          <p14:tracePt t="82432" x="5497513" y="3762375"/>
          <p14:tracePt t="82439" x="5534025" y="3779838"/>
          <p14:tracePt t="82447" x="5553075" y="3798888"/>
          <p14:tracePt t="82454" x="5580063" y="3816350"/>
          <p14:tracePt t="82466" x="5616575" y="3835400"/>
          <p14:tracePt t="82474" x="5634038" y="3844925"/>
          <p14:tracePt t="82480" x="5653088" y="3844925"/>
          <p14:tracePt t="82495" x="5662613" y="3844925"/>
          <p14:tracePt t="82500" x="5680075" y="3844925"/>
          <p14:tracePt t="82509" x="5699125" y="3835400"/>
          <p14:tracePt t="82517" x="5708650" y="3825875"/>
          <p14:tracePt t="82528" x="5716588" y="3825875"/>
          <p14:tracePt t="82536" x="5726113" y="3816350"/>
          <p14:tracePt t="82543" x="5735638" y="3808413"/>
          <p14:tracePt t="82564" x="5753100" y="3798888"/>
          <p14:tracePt t="82573" x="5762625" y="3798888"/>
          <p14:tracePt t="82885" x="5762625" y="3789363"/>
          <p14:tracePt t="82893" x="5762625" y="3779838"/>
          <p14:tracePt t="82901" x="5753100" y="3762375"/>
          <p14:tracePt t="82909" x="5745163" y="3735388"/>
          <p14:tracePt t="82917" x="5735638" y="3689350"/>
          <p14:tracePt t="82924" x="5726113" y="3643313"/>
          <p14:tracePt t="82937" x="5716588" y="3606800"/>
          <p14:tracePt t="82944" x="5699125" y="3560763"/>
          <p14:tracePt t="82954" x="5689600" y="3524250"/>
          <p14:tracePt t="82958" x="5689600" y="3479800"/>
          <p14:tracePt t="82966" x="5680075" y="3433763"/>
          <p14:tracePt t="82973" x="5680075" y="3378200"/>
          <p14:tracePt t="82982" x="5670550" y="3324225"/>
          <p14:tracePt t="82987" x="5670550" y="3268663"/>
          <p14:tracePt t="82995" x="5653088" y="3187700"/>
          <p14:tracePt t="83003" x="5653088" y="3095625"/>
          <p14:tracePt t="83011" x="5643563" y="2986088"/>
          <p14:tracePt t="83019" x="5643563" y="2913063"/>
          <p14:tracePt t="83027" x="5643563" y="2803525"/>
          <p14:tracePt t="83035" x="5643563" y="2720975"/>
          <p14:tracePt t="83043" x="5662613" y="2647950"/>
          <p14:tracePt t="83051" x="5670550" y="2601913"/>
          <p14:tracePt t="83058" x="5680075" y="2565400"/>
          <p14:tracePt t="83067" x="5689600" y="2520950"/>
          <p14:tracePt t="83075" x="5699125" y="2492375"/>
          <p14:tracePt t="83081" x="5708650" y="2455863"/>
          <p14:tracePt t="83091" x="5726113" y="2428875"/>
          <p14:tracePt t="83098" x="5735638" y="2401888"/>
          <p14:tracePt t="83105" x="5753100" y="2365375"/>
          <p14:tracePt t="83113" x="5772150" y="2338388"/>
          <p14:tracePt t="83121" x="5808663" y="2309813"/>
          <p14:tracePt t="83129" x="5835650" y="2273300"/>
          <p14:tracePt t="83137" x="5872163" y="2246313"/>
          <p14:tracePt t="83145" x="5899150" y="2209800"/>
          <p14:tracePt t="83153" x="5927725" y="2192338"/>
          <p14:tracePt t="83161" x="5964238" y="2155825"/>
          <p14:tracePt t="83169" x="5991225" y="2127250"/>
          <p14:tracePt t="83181" x="6027738" y="2090738"/>
          <p14:tracePt t="83188" x="6054725" y="2063750"/>
          <p14:tracePt t="83198" x="6091238" y="2046288"/>
          <p14:tracePt t="83205" x="6118225" y="2009775"/>
          <p14:tracePt t="83208" x="6146800" y="1990725"/>
          <p14:tracePt t="83215" x="6173788" y="1973263"/>
          <p14:tracePt t="83226" x="6191250" y="1963738"/>
          <p14:tracePt t="83231" x="6210300" y="1944688"/>
          <p14:tracePt t="83239" x="6227763" y="1927225"/>
          <p14:tracePt t="83252" x="6246813" y="1917700"/>
          <p14:tracePt t="83260" x="6264275" y="1890713"/>
          <p14:tracePt t="83268" x="6283325" y="1881188"/>
          <p14:tracePt t="83273" x="6300788" y="1862138"/>
          <p14:tracePt t="83285" x="6319838" y="1844675"/>
          <p14:tracePt t="83291" x="6356350" y="1825625"/>
          <p14:tracePt t="83308" x="6410325" y="1771650"/>
          <p14:tracePt t="83316" x="6429375" y="1762125"/>
          <p14:tracePt t="83325" x="6446838" y="1735138"/>
          <p14:tracePt t="83333" x="6465888" y="1716088"/>
          <p14:tracePt t="83341" x="6492875" y="1698625"/>
          <p14:tracePt t="83350" x="6492875" y="1689100"/>
          <p14:tracePt t="83357" x="6511925" y="1679575"/>
          <p14:tracePt t="83366" x="6521450" y="1671638"/>
          <p14:tracePt t="83376" x="6529388" y="1671638"/>
          <p14:tracePt t="83382" x="6538913" y="1662113"/>
          <p14:tracePt t="83389" x="6548438" y="1652588"/>
          <p14:tracePt t="83397" x="6565900" y="1643063"/>
          <p14:tracePt t="83405" x="6565900" y="1635125"/>
          <p14:tracePt t="83414" x="6584950" y="1625600"/>
          <p14:tracePt t="83419" x="6594475" y="1616075"/>
          <p14:tracePt t="83426" x="6602413" y="1606550"/>
          <p14:tracePt t="83435" x="6621463" y="1606550"/>
          <p14:tracePt t="83443" x="6630988" y="1606550"/>
          <p14:tracePt t="83451" x="6638925" y="1598613"/>
          <p14:tracePt t="83468" x="6657975" y="1589088"/>
          <p14:tracePt t="83474" x="6667500" y="1589088"/>
          <p14:tracePt t="83484" x="6684963" y="1579563"/>
          <p14:tracePt t="83490" x="6694488" y="1579563"/>
          <p14:tracePt t="83499" x="6711950" y="1579563"/>
          <p14:tracePt t="83507" x="6721475" y="1579563"/>
          <p14:tracePt t="83586" x="6731000" y="1579563"/>
          <p14:tracePt t="83601" x="6748463" y="1579563"/>
          <p14:tracePt t="83609" x="6777038" y="1579563"/>
          <p14:tracePt t="83616" x="6784975" y="1579563"/>
          <p14:tracePt t="83623" x="6794500" y="1589088"/>
          <p14:tracePt t="83632" x="6804025" y="1589088"/>
          <p14:tracePt t="83638" x="6813550" y="1589088"/>
          <p14:tracePt t="83649" x="6813550" y="1598613"/>
          <p14:tracePt t="83695" x="6821488" y="1598613"/>
          <p14:tracePt t="84709" x="6821488" y="1616075"/>
          <p14:tracePt t="84714" x="6821488" y="1635125"/>
          <p14:tracePt t="84723" x="6821488" y="1652588"/>
          <p14:tracePt t="84732" x="6821488" y="1679575"/>
          <p14:tracePt t="84739" x="6821488" y="1716088"/>
          <p14:tracePt t="84752" x="6821488" y="1725613"/>
          <p14:tracePt t="84758" x="6821488" y="1762125"/>
          <p14:tracePt t="84767" x="6821488" y="1781175"/>
          <p14:tracePt t="84775" x="6821488" y="1808163"/>
          <p14:tracePt t="84784" x="6821488" y="1835150"/>
          <p14:tracePt t="84791" x="6804025" y="1862138"/>
          <p14:tracePt t="84798" x="6804025" y="1898650"/>
          <p14:tracePt t="84800" x="6804025" y="1927225"/>
          <p14:tracePt t="84809" x="6794500" y="1944688"/>
          <p14:tracePt t="84817" x="6794500" y="1973263"/>
          <p14:tracePt t="84825" x="6794500" y="2000250"/>
          <p14:tracePt t="84833" x="6784975" y="2046288"/>
          <p14:tracePt t="84840" x="6784975" y="2082800"/>
          <p14:tracePt t="84849" x="6784975" y="2127250"/>
          <p14:tracePt t="84857" x="6784975" y="2163763"/>
          <p14:tracePt t="84864" x="6777038" y="2209800"/>
          <p14:tracePt t="84872" x="6767513" y="2255838"/>
          <p14:tracePt t="84880" x="6767513" y="2309813"/>
          <p14:tracePt t="84888" x="6757988" y="2382838"/>
          <p14:tracePt t="84898" x="6740525" y="2465388"/>
          <p14:tracePt t="84902" x="6731000" y="2538413"/>
          <p14:tracePt t="84910" x="6721475" y="2593975"/>
          <p14:tracePt t="84918" x="6704013" y="2657475"/>
          <p14:tracePt t="84926" x="6694488" y="2730500"/>
          <p14:tracePt t="84935" x="6667500" y="2813050"/>
          <p14:tracePt t="84947" x="6657975" y="2876550"/>
          <p14:tracePt t="84954" x="6630988" y="2949575"/>
          <p14:tracePt t="84965" x="6602413" y="3013075"/>
          <p14:tracePt t="84973" x="6565900" y="3078163"/>
          <p14:tracePt t="84987" x="6502400" y="3168650"/>
          <p14:tracePt t="84990" x="6475413" y="3214688"/>
          <p14:tracePt t="84999" x="6446838" y="3260725"/>
          <p14:tracePt t="85007" x="6410325" y="3305175"/>
          <p14:tracePt t="85015" x="6383338" y="3341688"/>
          <p14:tracePt t="85020" x="6373813" y="3370263"/>
          <p14:tracePt t="85029" x="6346825" y="3387725"/>
          <p14:tracePt t="85036" x="6337300" y="3424238"/>
          <p14:tracePt t="85045" x="6329363" y="3443288"/>
          <p14:tracePt t="85052" x="6319838" y="3451225"/>
          <p14:tracePt t="85061" x="6319838" y="3460750"/>
          <p14:tracePt t="85073" x="6310313" y="3470275"/>
          <p14:tracePt t="85078" x="6300788" y="3479800"/>
          <p14:tracePt t="85084" x="6292850" y="3487738"/>
          <p14:tracePt t="85093" x="6283325" y="3497263"/>
          <p14:tracePt t="85101" x="6273800" y="3506788"/>
          <p14:tracePt t="85109" x="6264275" y="3516313"/>
          <p14:tracePt t="86115" x="6256338" y="3497263"/>
          <p14:tracePt t="86125" x="6256338" y="3479800"/>
          <p14:tracePt t="86132" x="6246813" y="3460750"/>
          <p14:tracePt t="86138" x="6227763" y="3424238"/>
          <p14:tracePt t="86144" x="6219825" y="3397250"/>
          <p14:tracePt t="86152" x="6210300" y="3370263"/>
          <p14:tracePt t="86160" x="6200775" y="3341688"/>
          <p14:tracePt t="86169" x="6200775" y="3305175"/>
          <p14:tracePt t="86177" x="6191250" y="3268663"/>
          <p14:tracePt t="86182" x="6183313" y="3232150"/>
          <p14:tracePt t="86191" x="6173788" y="3205163"/>
          <p14:tracePt t="86199" x="6164263" y="3178175"/>
          <p14:tracePt t="86207" x="6154738" y="3151188"/>
          <p14:tracePt t="86216" x="6146800" y="3122613"/>
          <p14:tracePt t="86222" x="6137275" y="3105150"/>
          <p14:tracePt t="86232" x="6127750" y="3086100"/>
          <p14:tracePt t="86239" x="6118225" y="3086100"/>
          <p14:tracePt t="86248" x="6110288" y="3078163"/>
          <p14:tracePt t="86255" x="6100763" y="3068638"/>
          <p14:tracePt t="86263" x="6091238" y="3059113"/>
          <p14:tracePt t="86281" x="6081713" y="3049588"/>
          <p14:tracePt t="86284" x="6073775" y="3041650"/>
          <p14:tracePt t="86293" x="6073775" y="3032125"/>
          <p14:tracePt t="86301" x="6054725" y="3022600"/>
          <p14:tracePt t="86309" x="6037263" y="3013075"/>
          <p14:tracePt t="86316" x="6027738" y="3013075"/>
          <p14:tracePt t="86324" x="6008688" y="3005138"/>
          <p14:tracePt t="86332" x="6000750" y="3005138"/>
          <p14:tracePt t="86345" x="5991225" y="3005138"/>
          <p14:tracePt t="86354" x="5981700" y="3005138"/>
          <p14:tracePt t="86368" x="5972175" y="3005138"/>
          <p14:tracePt t="86382" x="5964238" y="3005138"/>
          <p14:tracePt t="86387" x="5954713" y="3005138"/>
          <p14:tracePt t="86396" x="5945188" y="3005138"/>
          <p14:tracePt t="86403" x="5935663" y="3013075"/>
          <p14:tracePt t="86414" x="5927725" y="3022600"/>
          <p14:tracePt t="86425" x="5908675" y="3041650"/>
          <p14:tracePt t="86437" x="5881688" y="3078163"/>
          <p14:tracePt t="86447" x="5862638" y="3114675"/>
          <p14:tracePt t="86454" x="5854700" y="3141663"/>
          <p14:tracePt t="86458" x="5835650" y="3168650"/>
          <p14:tracePt t="86467" x="5808663" y="3205163"/>
          <p14:tracePt t="86475" x="5789613" y="3232150"/>
          <p14:tracePt t="86482" x="5781675" y="3251200"/>
          <p14:tracePt t="86495" x="5772150" y="3278188"/>
          <p14:tracePt t="86502" x="5762625" y="3314700"/>
          <p14:tracePt t="86516" x="5745163" y="3360738"/>
          <p14:tracePt t="86525" x="5735638" y="3387725"/>
          <p14:tracePt t="86535" x="5735638" y="3414713"/>
          <p14:tracePt t="86542" x="5726113" y="3451225"/>
          <p14:tracePt t="86557" x="5726113" y="3516313"/>
          <p14:tracePt t="86567" x="5726113" y="3552825"/>
          <p14:tracePt t="86572" x="5726113" y="3579813"/>
          <p14:tracePt t="86576" x="5735638" y="3606800"/>
          <p14:tracePt t="86585" x="5745163" y="3633788"/>
          <p14:tracePt t="86593" x="5753100" y="3662363"/>
          <p14:tracePt t="86600" x="5762625" y="3662363"/>
          <p14:tracePt t="86606" x="5781675" y="3670300"/>
          <p14:tracePt t="86615" x="5799138" y="3689350"/>
          <p14:tracePt t="86622" x="5826125" y="3706813"/>
          <p14:tracePt t="86631" x="5854700" y="3716338"/>
          <p14:tracePt t="86638" x="5891213" y="3725863"/>
          <p14:tracePt t="86647" x="5918200" y="3735388"/>
          <p14:tracePt t="86654" x="5945188" y="3743325"/>
          <p14:tracePt t="86663" x="5991225" y="3752850"/>
          <p14:tracePt t="86672" x="6027738" y="3752850"/>
          <p14:tracePt t="86679" x="6073775" y="3762375"/>
          <p14:tracePt t="86687" x="6100763" y="3762375"/>
          <p14:tracePt t="86695" x="6146800" y="3762375"/>
          <p14:tracePt t="86703" x="6173788" y="3762375"/>
          <p14:tracePt t="86709" x="6200775" y="3762375"/>
          <p14:tracePt t="86717" x="6246813" y="3752850"/>
          <p14:tracePt t="86724" x="6283325" y="3743325"/>
          <p14:tracePt t="86733" x="6319838" y="3735388"/>
          <p14:tracePt t="86745" x="6346825" y="3716338"/>
          <p14:tracePt t="86753" x="6373813" y="3698875"/>
          <p14:tracePt t="86763" x="6410325" y="3689350"/>
          <p14:tracePt t="86771" x="6429375" y="3670300"/>
          <p14:tracePt t="86777" x="6446838" y="3662363"/>
          <p14:tracePt t="86784" x="6456363" y="3643313"/>
          <p14:tracePt t="86794" x="6465888" y="3633788"/>
          <p14:tracePt t="86802" x="6475413" y="3625850"/>
          <p14:tracePt t="86810" x="6475413" y="3616325"/>
          <p14:tracePt t="86817" x="6475413" y="3606800"/>
          <p14:tracePt t="86824" x="6475413" y="3589338"/>
          <p14:tracePt t="86831" x="6475413" y="3579813"/>
          <p14:tracePt t="86838" x="6475413" y="3552825"/>
          <p14:tracePt t="86846" x="6465888" y="3524250"/>
          <p14:tracePt t="86851" x="6446838" y="3497263"/>
          <p14:tracePt t="86858" x="6429375" y="3470275"/>
          <p14:tracePt t="86866" x="6410325" y="3451225"/>
          <p14:tracePt t="86877" x="6392863" y="3443288"/>
          <p14:tracePt t="86885" x="6373813" y="3433763"/>
          <p14:tracePt t="86894" x="6346825" y="3424238"/>
          <p14:tracePt t="86904" x="6310313" y="3414713"/>
          <p14:tracePt t="86911" x="6283325" y="3406775"/>
          <p14:tracePt t="86915" x="6246813" y="3397250"/>
          <p14:tracePt t="86920" x="6200775" y="3387725"/>
          <p14:tracePt t="86929" x="6154738" y="3387725"/>
          <p14:tracePt t="86936" x="6127750" y="3387725"/>
          <p14:tracePt t="86945" x="6100763" y="3387725"/>
          <p14:tracePt t="86952" x="6073775" y="3397250"/>
          <p14:tracePt t="86961" x="6064250" y="3406775"/>
          <p14:tracePt t="86972" x="6054725" y="3406775"/>
          <p14:tracePt t="86979" x="6045200" y="3414713"/>
          <p14:tracePt t="87003" x="6037263" y="3424238"/>
          <p14:tracePt t="87025" x="6037263" y="3433763"/>
          <p14:tracePt t="87058" x="6037263" y="3443288"/>
          <p14:tracePt t="87066" x="6054725" y="3443288"/>
          <p14:tracePt t="87073" x="6073775" y="3443288"/>
          <p14:tracePt t="87084" x="6100763" y="3443288"/>
          <p14:tracePt t="87089" x="6127750" y="3443288"/>
          <p14:tracePt t="87098" x="6173788" y="3443288"/>
          <p14:tracePt t="87111" x="6227763" y="3424238"/>
          <p14:tracePt t="87117" x="6310313" y="3387725"/>
          <p14:tracePt t="87122" x="6392863" y="3351213"/>
          <p14:tracePt t="87129" x="6475413" y="3305175"/>
          <p14:tracePt t="87136" x="6521450" y="3268663"/>
          <p14:tracePt t="87142" x="6575425" y="3224213"/>
          <p14:tracePt t="87151" x="6621463" y="3187700"/>
          <p14:tracePt t="87158" x="6648450" y="3151188"/>
          <p14:tracePt t="87167" x="6684963" y="3132138"/>
          <p14:tracePt t="87175" x="6684963" y="3122613"/>
          <p14:tracePt t="87182" x="6694488" y="3114675"/>
          <p14:tracePt t="87190" x="6704013" y="3105150"/>
          <p14:tracePt t="87197" x="6711950" y="3095625"/>
          <p14:tracePt t="87204" x="6711950" y="3086100"/>
          <p14:tracePt t="87213" x="6721475" y="3078163"/>
          <p14:tracePt t="87220" x="6721475" y="3068638"/>
          <p14:tracePt t="87229" x="6731000" y="3059113"/>
          <p14:tracePt t="87242" x="6731000" y="3049588"/>
          <p14:tracePt t="87250" x="6731000" y="3041650"/>
          <p14:tracePt t="87258" x="6731000" y="3032125"/>
          <p14:tracePt t="87266" x="6731000" y="3013075"/>
          <p14:tracePt t="87274" x="6731000" y="2986088"/>
          <p14:tracePt t="87282" x="6721475" y="2968625"/>
          <p14:tracePt t="87290" x="6711950" y="2940050"/>
          <p14:tracePt t="87299" x="6704013" y="2913063"/>
          <p14:tracePt t="87306" x="6694488" y="2913063"/>
          <p14:tracePt t="87315" x="6684963" y="2903538"/>
          <p14:tracePt t="87322" x="6675438" y="2894013"/>
          <p14:tracePt t="87331" x="6667500" y="2886075"/>
          <p14:tracePt t="87338" x="6657975" y="2876550"/>
          <p14:tracePt t="87346" x="6648450" y="2867025"/>
          <p14:tracePt t="87360" x="6638925" y="2857500"/>
          <p14:tracePt t="87368" x="6630988" y="2849563"/>
          <p14:tracePt t="87376" x="6621463" y="2840038"/>
          <p14:tracePt t="87384" x="6611938" y="2830513"/>
          <p14:tracePt t="87395" x="6602413" y="2820988"/>
          <p14:tracePt t="87403" x="6594475" y="2813050"/>
          <p14:tracePt t="87419" x="6584950" y="2803525"/>
          <p14:tracePt t="87426" x="6565900" y="2794000"/>
          <p14:tracePt t="87432" x="6557963" y="2784475"/>
          <p14:tracePt t="87438" x="6548438" y="2776538"/>
          <p14:tracePt t="87448" x="6538913" y="2767013"/>
          <p14:tracePt t="87456" x="6529388" y="2757488"/>
          <p14:tracePt t="87465" x="6529388" y="2747963"/>
          <p14:tracePt t="87472" x="6521450" y="2747963"/>
          <p14:tracePt t="87489" x="6511925" y="2740025"/>
          <p14:tracePt t="87536" x="6511925" y="2730500"/>
          <p14:tracePt t="87600" x="6521450" y="2720975"/>
          <p14:tracePt t="87610" x="6529388" y="2711450"/>
          <p14:tracePt t="87618" x="6565900" y="2703513"/>
          <p14:tracePt t="87624" x="6602413" y="2693988"/>
          <p14:tracePt t="87632" x="6638925" y="2684463"/>
          <p14:tracePt t="87641" x="6667500" y="2674938"/>
          <p14:tracePt t="87648" x="6694488" y="2674938"/>
          <p14:tracePt t="87655" x="6721475" y="2667000"/>
          <p14:tracePt t="87661" x="6748463" y="2657475"/>
          <p14:tracePt t="87667" x="6777038" y="2638425"/>
          <p14:tracePt t="87674" x="6794500" y="2638425"/>
          <p14:tracePt t="87683" x="6813550" y="2638425"/>
          <p14:tracePt t="87693" x="6821488" y="2638425"/>
          <p14:tracePt t="87701" x="6831013" y="2638425"/>
          <p14:tracePt t="87709" x="6850063" y="2638425"/>
          <p14:tracePt t="87714" x="6877050" y="2638425"/>
          <p14:tracePt t="87722" x="6894513" y="2638425"/>
          <p14:tracePt t="87730" x="6913563" y="2638425"/>
          <p14:tracePt t="87738" x="6923088" y="2638425"/>
          <p14:tracePt t="87746" x="6931025" y="2638425"/>
          <p14:tracePt t="88045" x="6931025" y="2647950"/>
          <p14:tracePt t="88052" x="6904038" y="2684463"/>
          <p14:tracePt t="88062" x="6867525" y="2730500"/>
          <p14:tracePt t="88071" x="6831013" y="2776538"/>
          <p14:tracePt t="88077" x="6777038" y="2830513"/>
          <p14:tracePt t="88085" x="6740525" y="2876550"/>
          <p14:tracePt t="88090" x="6711950" y="2922588"/>
          <p14:tracePt t="88098" x="6675438" y="2968625"/>
          <p14:tracePt t="88106" x="6621463" y="3022600"/>
          <p14:tracePt t="88114" x="6584950" y="3068638"/>
          <p14:tracePt t="88122" x="6538913" y="3114675"/>
          <p14:tracePt t="88131" x="6492875" y="3151188"/>
          <p14:tracePt t="88138" x="6456363" y="3187700"/>
          <p14:tracePt t="88147" x="6429375" y="3214688"/>
          <p14:tracePt t="88155" x="6392863" y="3232150"/>
          <p14:tracePt t="88164" x="6383338" y="3251200"/>
          <p14:tracePt t="88170" x="6365875" y="3260725"/>
          <p14:tracePt t="88178" x="6356350" y="3268663"/>
          <p14:tracePt t="88187" x="6356350" y="3278188"/>
          <p14:tracePt t="88192" x="6346825" y="3287713"/>
          <p14:tracePt t="88201" x="6337300" y="3297238"/>
          <p14:tracePt t="88210" x="6329363" y="3305175"/>
          <p14:tracePt t="88216" x="6319838" y="3314700"/>
          <p14:tracePt t="88225" x="6310313" y="3314700"/>
          <p14:tracePt t="88233" x="6300788" y="3324225"/>
          <p14:tracePt t="88244" x="6300788" y="3333750"/>
          <p14:tracePt t="88253" x="6300788" y="3341688"/>
          <p14:tracePt t="88260" x="6292850" y="3341688"/>
          <p14:tracePt t="88267" x="6292850" y="3351213"/>
          <p14:tracePt t="88401" x="6292850" y="3333750"/>
          <p14:tracePt t="88404" x="6283325" y="3314700"/>
          <p14:tracePt t="88413" x="6273800" y="3287713"/>
          <p14:tracePt t="88421" x="6264275" y="3260725"/>
          <p14:tracePt t="88432" x="6227763" y="3214688"/>
          <p14:tracePt t="88441" x="6191250" y="3159125"/>
          <p14:tracePt t="88448" x="6154738" y="3132138"/>
          <p14:tracePt t="88454" x="6110288" y="3095625"/>
          <p14:tracePt t="88462" x="6081713" y="3068638"/>
          <p14:tracePt t="88469" x="6045200" y="3049588"/>
          <p14:tracePt t="88477" x="6018213" y="3032125"/>
          <p14:tracePt t="88484" x="6000750" y="3022600"/>
          <p14:tracePt t="88492" x="5991225" y="3022600"/>
          <p14:tracePt t="88500" x="5981700" y="3013075"/>
          <p14:tracePt t="88514" x="5972175" y="3013075"/>
          <p14:tracePt t="88532" x="5964238" y="3013075"/>
          <p14:tracePt t="88539" x="5945188" y="3013075"/>
          <p14:tracePt t="88546" x="5918200" y="3022600"/>
          <p14:tracePt t="88554" x="5881688" y="3032125"/>
          <p14:tracePt t="88564" x="5854700" y="3059113"/>
          <p14:tracePt t="88570" x="5808663" y="3078163"/>
          <p14:tracePt t="88580" x="5781675" y="3095625"/>
          <p14:tracePt t="88586" x="5745163" y="3132138"/>
          <p14:tracePt t="88594" x="5716588" y="3159125"/>
          <p14:tracePt t="88603" x="5680075" y="3195638"/>
          <p14:tracePt t="88612" x="5662613" y="3224213"/>
          <p14:tracePt t="88618" x="5653088" y="3251200"/>
          <p14:tracePt t="88623" x="5643563" y="3287713"/>
          <p14:tracePt t="88632" x="5634038" y="3314700"/>
          <p14:tracePt t="88641" x="5634038" y="3333750"/>
          <p14:tracePt t="88653" x="5634038" y="3351213"/>
          <p14:tracePt t="88660" x="5634038" y="3360738"/>
          <p14:tracePt t="88668" x="5643563" y="3370263"/>
          <p14:tracePt t="88686" x="5662613" y="3378200"/>
          <p14:tracePt t="88690" x="5670550" y="3387725"/>
          <p14:tracePt t="88697" x="5689600" y="3387725"/>
          <p14:tracePt t="88704" x="5716588" y="3397250"/>
          <p14:tracePt t="88713" x="5735638" y="3397250"/>
          <p14:tracePt t="88721" x="5762625" y="3397250"/>
          <p14:tracePt t="88727" x="5799138" y="3387725"/>
          <p14:tracePt t="88734" x="5845175" y="3370263"/>
          <p14:tracePt t="88742" x="5872163" y="3341688"/>
          <p14:tracePt t="88751" x="5891213" y="3314700"/>
          <p14:tracePt t="88759" x="5908675" y="3305175"/>
          <p14:tracePt t="88766" x="5918200" y="3287713"/>
          <p14:tracePt t="88775" x="5927725" y="3278188"/>
          <p14:tracePt t="88783" x="5927725" y="3268663"/>
          <p14:tracePt t="88791" x="5935663" y="3260725"/>
          <p14:tracePt t="88916" x="5935663" y="3251200"/>
          <p14:tracePt t="88924" x="5935663" y="3241675"/>
          <p14:tracePt t="88933" x="5935663" y="3214688"/>
          <p14:tracePt t="88938" x="5935663" y="3187700"/>
          <p14:tracePt t="88946" x="5935663" y="3159125"/>
          <p14:tracePt t="88954" x="5927725" y="3114675"/>
          <p14:tracePt t="88964" x="5927725" y="3086100"/>
          <p14:tracePt t="88970" x="5927725" y="3032125"/>
          <p14:tracePt t="88979" x="5927725" y="2986088"/>
          <p14:tracePt t="88986" x="5918200" y="2949575"/>
          <p14:tracePt t="88994" x="5908675" y="2903538"/>
          <p14:tracePt t="89003" x="5908675" y="2867025"/>
          <p14:tracePt t="89012" x="5908675" y="2813050"/>
          <p14:tracePt t="89018" x="5908675" y="2767013"/>
          <p14:tracePt t="89027" x="5908675" y="2730500"/>
          <p14:tracePt t="89035" x="5908675" y="2684463"/>
          <p14:tracePt t="89040" x="5908675" y="2657475"/>
          <p14:tracePt t="89048" x="5918200" y="2630488"/>
          <p14:tracePt t="89057" x="5918200" y="2593975"/>
          <p14:tracePt t="89064" x="5918200" y="2565400"/>
          <p14:tracePt t="89073" x="5918200" y="2547938"/>
          <p14:tracePt t="89081" x="5918200" y="2538413"/>
          <p14:tracePt t="89097" x="5918200" y="2528888"/>
          <p14:tracePt t="89105" x="5918200" y="2520950"/>
          <p14:tracePt t="89128" x="5918200" y="2511425"/>
          <p14:tracePt t="89144" x="5908675" y="2511425"/>
          <p14:tracePt t="89152" x="5899150" y="2511425"/>
          <p14:tracePt t="89158" x="5891213" y="2511425"/>
          <p14:tracePt t="89174" x="5881688" y="2511425"/>
          <p14:tracePt t="89190" x="5872163" y="2511425"/>
          <p14:tracePt t="89206" x="5862638" y="2511425"/>
          <p14:tracePt t="89222" x="5854700" y="2511425"/>
          <p14:tracePt t="89230" x="5845175" y="2511425"/>
          <p14:tracePt t="89247" x="5835650" y="2511425"/>
          <p14:tracePt t="89262" x="5826125" y="2511425"/>
          <p14:tracePt t="89419" x="5845175" y="2511425"/>
          <p14:tracePt t="89427" x="5862638" y="2511425"/>
          <p14:tracePt t="89434" x="5881688" y="2511425"/>
          <p14:tracePt t="89443" x="5899150" y="2511425"/>
          <p14:tracePt t="89451" x="5927725" y="2511425"/>
          <p14:tracePt t="89459" x="5954713" y="2501900"/>
          <p14:tracePt t="89464" x="5991225" y="2492375"/>
          <p14:tracePt t="89476" x="6018213" y="2492375"/>
          <p14:tracePt t="89490" x="6045200" y="2474913"/>
          <p14:tracePt t="89496" x="6054725" y="2474913"/>
          <p14:tracePt t="89728" x="6054725" y="2465388"/>
          <p14:tracePt t="99102" x="6037263" y="2455863"/>
          <p14:tracePt t="99110" x="5991225" y="2447925"/>
          <p14:tracePt t="99118" x="5935663" y="2447925"/>
          <p14:tracePt t="99127" x="5899150" y="2447925"/>
          <p14:tracePt t="99134" x="5854700" y="2438400"/>
          <p14:tracePt t="99140" x="5826125" y="2428875"/>
          <p14:tracePt t="99149" x="5789613" y="2419350"/>
          <p14:tracePt t="99156" x="5762625" y="2401888"/>
          <p14:tracePt t="99165" x="5716588" y="2374900"/>
          <p14:tracePt t="99173" x="5634038" y="2328863"/>
          <p14:tracePt t="99180" x="5516563" y="2273300"/>
          <p14:tracePt t="99189" x="5387975" y="2209800"/>
          <p14:tracePt t="99196" x="5251450" y="2136775"/>
          <p14:tracePt t="99204" x="5114925" y="2082800"/>
          <p14:tracePt t="99212" x="4986338" y="2017713"/>
          <p14:tracePt t="99221" x="4830763" y="1963738"/>
          <p14:tracePt t="99229" x="4667250" y="1917700"/>
          <p14:tracePt t="99237" x="4511675" y="1854200"/>
          <p14:tracePt t="99242" x="4346575" y="1789113"/>
          <p14:tracePt t="99251" x="4183063" y="1735138"/>
          <p14:tracePt t="99259" x="4044950" y="1671638"/>
          <p14:tracePt t="99266" x="3890963" y="1606550"/>
          <p14:tracePt t="99274" x="3762375" y="1570038"/>
          <p14:tracePt t="99286" x="3643313" y="1506538"/>
          <p14:tracePt t="99292" x="3516313" y="1460500"/>
          <p14:tracePt t="99300" x="3397250" y="1406525"/>
          <p14:tracePt t="99306" x="3278188" y="1350963"/>
          <p14:tracePt t="99314" x="3159125" y="1287463"/>
          <p14:tracePt t="99323" x="3049588" y="1233488"/>
          <p14:tracePt t="99331" x="2932113" y="1177925"/>
          <p14:tracePt t="99341" x="2813050" y="1131888"/>
          <p14:tracePt t="99346" x="2684463" y="1087438"/>
          <p14:tracePt t="99352" x="2547938" y="1031875"/>
          <p14:tracePt t="99361" x="2382838" y="968375"/>
          <p14:tracePt t="99368" x="2209800" y="866775"/>
          <p14:tracePt t="99377" x="2027238" y="776288"/>
          <p14:tracePt t="99385" x="1854200" y="676275"/>
          <p14:tracePt t="99392" x="1698625" y="584200"/>
          <p14:tracePt t="99401" x="1525588" y="493713"/>
          <p14:tracePt t="99408" x="1350963" y="411163"/>
          <p14:tracePt t="99417" x="1187450" y="338138"/>
          <p14:tracePt t="99425" x="1014413" y="274638"/>
          <p14:tracePt t="99431" x="868363" y="219075"/>
          <p14:tracePt t="99444" x="720725" y="173038"/>
          <p14:tracePt t="99449" x="603250" y="128588"/>
          <p14:tracePt t="99455" x="484188" y="82550"/>
          <p14:tracePt t="99465" x="374650" y="55563"/>
          <p14:tracePt t="99473" x="274638" y="26988"/>
          <p14:tracePt t="99480" x="201613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15">
            <a:extLst>
              <a:ext uri="{FF2B5EF4-FFF2-40B4-BE49-F238E27FC236}">
                <a16:creationId xmlns:a16="http://schemas.microsoft.com/office/drawing/2014/main" id="{5C516024-A065-41E4-A8C3-2E20F5306EF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117D10F-77D1-41C0-9768-6D17AF7AC3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974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283"/>
    </mc:Choice>
    <mc:Fallback>
      <p:transition spd="slow" advTm="87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877" x="3263900" y="6242050"/>
          <p14:tracePt t="11043" x="26988" y="1927225"/>
          <p14:tracePt t="11052" x="63500" y="1935163"/>
          <p14:tracePt t="11070" x="109538" y="1973263"/>
          <p14:tracePt t="11073" x="136525" y="1990725"/>
          <p14:tracePt t="11081" x="173038" y="2009775"/>
          <p14:tracePt t="11090" x="201613" y="2046288"/>
          <p14:tracePt t="11098" x="238125" y="2073275"/>
          <p14:tracePt t="11106" x="265113" y="2109788"/>
          <p14:tracePt t="11113" x="301625" y="2136775"/>
          <p14:tracePt t="11125" x="328613" y="2163763"/>
          <p14:tracePt t="11135" x="365125" y="2200275"/>
          <p14:tracePt t="11142" x="392113" y="2228850"/>
          <p14:tracePt t="11146" x="420688" y="2246313"/>
          <p14:tracePt t="11154" x="457200" y="2265363"/>
          <p14:tracePt t="11161" x="484188" y="2273300"/>
          <p14:tracePt t="11167" x="501650" y="2282825"/>
          <p14:tracePt t="11174" x="511175" y="2292350"/>
          <p14:tracePt t="11183" x="520700" y="2292350"/>
          <p14:tracePt t="11198" x="530225" y="2292350"/>
          <p14:tracePt t="11238" x="538163" y="2292350"/>
          <p14:tracePt t="11264" x="547688" y="2292350"/>
          <p14:tracePt t="11273" x="557213" y="2292350"/>
          <p14:tracePt t="11281" x="566738" y="2292350"/>
          <p14:tracePt t="11287" x="574675" y="2292350"/>
          <p14:tracePt t="11296" x="584200" y="2292350"/>
          <p14:tracePt t="11303" x="593725" y="2292350"/>
          <p14:tracePt t="11320" x="620713" y="2292350"/>
          <p14:tracePt t="11326" x="639763" y="2292350"/>
          <p14:tracePt t="11335" x="666750" y="2292350"/>
          <p14:tracePt t="11344" x="703263" y="2301875"/>
          <p14:tracePt t="11351" x="730250" y="2301875"/>
          <p14:tracePt t="11358" x="757238" y="2309813"/>
          <p14:tracePt t="11366" x="785813" y="2319338"/>
          <p14:tracePt t="11374" x="822325" y="2328863"/>
          <p14:tracePt t="11381" x="849313" y="2328863"/>
          <p14:tracePt t="11390" x="876300" y="2338388"/>
          <p14:tracePt t="11397" x="904875" y="2338388"/>
          <p14:tracePt t="11407" x="941388" y="2338388"/>
          <p14:tracePt t="11413" x="949325" y="2346325"/>
          <p14:tracePt t="11420" x="958850" y="2346325"/>
          <p14:tracePt t="11428" x="968375" y="2346325"/>
          <p14:tracePt t="11435" x="977900" y="2346325"/>
          <p14:tracePt t="11443" x="985838" y="2346325"/>
          <p14:tracePt t="11477" x="995363" y="2346325"/>
          <p14:tracePt t="11485" x="1004888" y="2355850"/>
          <p14:tracePt t="11499" x="1014413" y="2355850"/>
          <p14:tracePt t="11508" x="1022350" y="2365375"/>
          <p14:tracePt t="11514" x="1031875" y="2365375"/>
          <p14:tracePt t="11531" x="1041400" y="2365375"/>
          <p14:tracePt t="12413" x="1050925" y="2365375"/>
          <p14:tracePt t="12426" x="1077913" y="2365375"/>
          <p14:tracePt t="12433" x="1104900" y="2365375"/>
          <p14:tracePt t="12441" x="1131888" y="2365375"/>
          <p14:tracePt t="12450" x="1177925" y="2365375"/>
          <p14:tracePt t="12455" x="1204913" y="2355850"/>
          <p14:tracePt t="12463" x="1233488" y="2355850"/>
          <p14:tracePt t="12472" x="1260475" y="2338388"/>
          <p14:tracePt t="12485" x="1296988" y="2328863"/>
          <p14:tracePt t="12492" x="1323975" y="2319338"/>
          <p14:tracePt t="12501" x="1350963" y="2319338"/>
          <p14:tracePt t="12506" x="1387475" y="2309813"/>
          <p14:tracePt t="12512" x="1416050" y="2301875"/>
          <p14:tracePt t="12524" x="1452563" y="2301875"/>
          <p14:tracePt t="12528" x="1479550" y="2301875"/>
          <p14:tracePt t="12536" x="1525588" y="2292350"/>
          <p14:tracePt t="12543" x="1570038" y="2292350"/>
          <p14:tracePt t="12552" x="1606550" y="2292350"/>
          <p14:tracePt t="12560" x="1652588" y="2292350"/>
          <p14:tracePt t="12565" x="1708150" y="2292350"/>
          <p14:tracePt t="12573" x="1744663" y="2282825"/>
          <p14:tracePt t="12581" x="1790700" y="2282825"/>
          <p14:tracePt t="12590" x="1827213" y="2282825"/>
          <p14:tracePt t="12597" x="1871663" y="2282825"/>
          <p14:tracePt t="12606" x="1900238" y="2282825"/>
          <p14:tracePt t="12613" x="1927225" y="2282825"/>
          <p14:tracePt t="12622" x="1954213" y="2282825"/>
          <p14:tracePt t="12629" x="1973263" y="2282825"/>
          <p14:tracePt t="12636" x="2000250" y="2282825"/>
          <p14:tracePt t="12645" x="2036763" y="2282825"/>
          <p14:tracePt t="12655" x="2063750" y="2282825"/>
          <p14:tracePt t="12665" x="2090738" y="2282825"/>
          <p14:tracePt t="12678" x="2127250" y="2282825"/>
          <p14:tracePt t="12686" x="2146300" y="2282825"/>
          <p14:tracePt t="12691" x="2163763" y="2282825"/>
          <p14:tracePt t="12699" x="2173288" y="2282825"/>
          <p14:tracePt t="12716" x="2182813" y="2292350"/>
          <p14:tracePt t="12723" x="2192338" y="2292350"/>
          <p14:tracePt t="12732" x="2200275" y="2292350"/>
          <p14:tracePt t="12739" x="2209800" y="2292350"/>
          <p14:tracePt t="12747" x="2219325" y="2301875"/>
          <p14:tracePt t="12755" x="2228850" y="2301875"/>
          <p14:tracePt t="12771" x="2236788" y="2309813"/>
          <p14:tracePt t="12778" x="2246313" y="2309813"/>
          <p14:tracePt t="12786" x="2255838" y="2309813"/>
          <p14:tracePt t="12793" x="2265363" y="2319338"/>
          <p14:tracePt t="12802" x="2273300" y="2319338"/>
          <p14:tracePt t="13408" x="2282825" y="2319338"/>
          <p14:tracePt t="13416" x="2338388" y="2319338"/>
          <p14:tracePt t="13421" x="2419350" y="2328863"/>
          <p14:tracePt t="13429" x="2493963" y="2346325"/>
          <p14:tracePt t="13438" x="2566988" y="2346325"/>
          <p14:tracePt t="13445" x="2640013" y="2346325"/>
          <p14:tracePt t="13453" x="2693988" y="2346325"/>
          <p14:tracePt t="13461" x="2740025" y="2346325"/>
          <p14:tracePt t="13470" x="2767013" y="2346325"/>
          <p14:tracePt t="13477" x="2786063" y="2346325"/>
          <p14:tracePt t="13487" x="2803525" y="2346325"/>
          <p14:tracePt t="13493" x="2813050" y="2346325"/>
          <p14:tracePt t="13503" x="2822575" y="2346325"/>
          <p14:tracePt t="13509" x="2830513" y="2346325"/>
          <p14:tracePt t="13526" x="2840038" y="2346325"/>
          <p14:tracePt t="13530" x="2849563" y="2346325"/>
          <p14:tracePt t="13539" x="2867025" y="2346325"/>
          <p14:tracePt t="13548" x="2895600" y="2346325"/>
          <p14:tracePt t="13555" x="2913063" y="2346325"/>
          <p14:tracePt t="13563" x="2940050" y="2346325"/>
          <p14:tracePt t="13572" x="2968625" y="2346325"/>
          <p14:tracePt t="13580" x="2995613" y="2355850"/>
          <p14:tracePt t="13588" x="3022600" y="2355850"/>
          <p14:tracePt t="13595" x="3041650" y="2355850"/>
          <p14:tracePt t="13603" x="3068638" y="2355850"/>
          <p14:tracePt t="13611" x="3086100" y="2355850"/>
          <p14:tracePt t="13623" x="3095625" y="2355850"/>
          <p14:tracePt t="13635" x="3122613" y="2365375"/>
          <p14:tracePt t="13642" x="3141663" y="2365375"/>
          <p14:tracePt t="13649" x="3151188" y="2374900"/>
          <p14:tracePt t="13661" x="3178175" y="2374900"/>
          <p14:tracePt t="13665" x="3205163" y="2382838"/>
          <p14:tracePt t="13673" x="3241675" y="2382838"/>
          <p14:tracePt t="13681" x="3270250" y="2382838"/>
          <p14:tracePt t="13689" x="3306763" y="2392363"/>
          <p14:tracePt t="13697" x="3351213" y="2401888"/>
          <p14:tracePt t="13705" x="3397250" y="2401888"/>
          <p14:tracePt t="13713" x="3433763" y="2411413"/>
          <p14:tracePt t="13721" x="3479800" y="2411413"/>
          <p14:tracePt t="13732" x="3506788" y="2411413"/>
          <p14:tracePt t="13742" x="3533775" y="2411413"/>
          <p14:tracePt t="13749" x="3562350" y="2411413"/>
          <p14:tracePt t="13754" x="3598863" y="2401888"/>
          <p14:tracePt t="13761" x="3616325" y="2401888"/>
          <p14:tracePt t="13768" x="3635375" y="2392363"/>
          <p14:tracePt t="13784" x="3643313" y="2392363"/>
          <p14:tracePt t="13791" x="3652838" y="2382838"/>
          <p14:tracePt t="13799" x="3662363" y="2382838"/>
          <p14:tracePt t="13815" x="3671888" y="2382838"/>
          <p14:tracePt t="13828" x="3679825" y="2382838"/>
          <p14:tracePt t="13835" x="3689350" y="2382838"/>
          <p14:tracePt t="13862" x="3698875" y="2382838"/>
          <p14:tracePt t="13883" x="3708400" y="2382838"/>
          <p14:tracePt t="13912" x="3716338" y="2382838"/>
          <p14:tracePt t="13926" x="3725863" y="2382838"/>
          <p14:tracePt t="13933" x="3735388" y="2382838"/>
          <p14:tracePt t="13941" x="3744913" y="2382838"/>
          <p14:tracePt t="13955" x="3752850" y="2382838"/>
          <p14:tracePt t="13966" x="3762375" y="2382838"/>
          <p14:tracePt t="13971" x="3771900" y="2382838"/>
          <p14:tracePt t="13984" x="3781425" y="2382838"/>
          <p14:tracePt t="13991" x="3789363" y="2382838"/>
          <p14:tracePt t="14001" x="3798888" y="2382838"/>
          <p14:tracePt t="14008" x="3817938" y="2382838"/>
          <p14:tracePt t="14015" x="3825875" y="2382838"/>
          <p14:tracePt t="14023" x="3844925" y="2382838"/>
          <p14:tracePt t="14034" x="3871913" y="2382838"/>
          <p14:tracePt t="14046" x="3917950" y="2382838"/>
          <p14:tracePt t="14055" x="3954463" y="2382838"/>
          <p14:tracePt t="14069" x="4008438" y="2382838"/>
          <p14:tracePt t="14077" x="4037013" y="2392363"/>
          <p14:tracePt t="14080" x="4073525" y="2392363"/>
          <p14:tracePt t="14089" x="4100513" y="2392363"/>
          <p14:tracePt t="14096" x="4127500" y="2392363"/>
          <p14:tracePt t="14105" x="4156075" y="2392363"/>
          <p14:tracePt t="14113" x="4183063" y="2392363"/>
          <p14:tracePt t="14122" x="4219575" y="2392363"/>
          <p14:tracePt t="14134" x="4246563" y="2392363"/>
          <p14:tracePt t="14141" x="4273550" y="2392363"/>
          <p14:tracePt t="14149" x="4302125" y="2392363"/>
          <p14:tracePt t="14153" x="4319588" y="2392363"/>
          <p14:tracePt t="14161" x="4346575" y="2392363"/>
          <p14:tracePt t="14168" x="4365625" y="2392363"/>
          <p14:tracePt t="14175" x="4375150" y="2392363"/>
          <p14:tracePt t="14183" x="4383088" y="2392363"/>
          <p14:tracePt t="14191" x="4392613" y="2392363"/>
          <p14:tracePt t="14200" x="4402138" y="2392363"/>
          <p14:tracePt t="14207" x="4411663" y="2392363"/>
          <p14:tracePt t="14240" x="4419600" y="2392363"/>
          <p14:tracePt t="14247" x="4429125" y="2392363"/>
          <p14:tracePt t="14255" x="4438650" y="2392363"/>
          <p14:tracePt t="14263" x="4448175" y="2392363"/>
          <p14:tracePt t="14271" x="4456113" y="2392363"/>
          <p14:tracePt t="14277" x="4465638" y="2392363"/>
          <p14:tracePt t="14310" x="4475163" y="2392363"/>
          <p14:tracePt t="15554" x="4448175" y="2401888"/>
          <p14:tracePt t="15563" x="4419600" y="2419350"/>
          <p14:tracePt t="15570" x="4375150" y="2447925"/>
          <p14:tracePt t="15575" x="4302125" y="2455863"/>
          <p14:tracePt t="15581" x="4229100" y="2474913"/>
          <p14:tracePt t="15590" x="4146550" y="2492375"/>
          <p14:tracePt t="15598" x="4083050" y="2511425"/>
          <p14:tracePt t="15605" x="4008438" y="2520950"/>
          <p14:tracePt t="15613" x="3935413" y="2538413"/>
          <p14:tracePt t="15621" x="3871913" y="2547938"/>
          <p14:tracePt t="15630" x="3798888" y="2557463"/>
          <p14:tracePt t="15637" x="3735388" y="2574925"/>
          <p14:tracePt t="15645" x="3689350" y="2584450"/>
          <p14:tracePt t="15654" x="3635375" y="2593975"/>
          <p14:tracePt t="15661" x="3562350" y="2601913"/>
          <p14:tracePt t="15670" x="3479800" y="2620963"/>
          <p14:tracePt t="15674" x="3387725" y="2647950"/>
          <p14:tracePt t="15684" x="3251200" y="2657475"/>
          <p14:tracePt t="15691" x="3141663" y="2674938"/>
          <p14:tracePt t="15700" x="3013075" y="2703513"/>
          <p14:tracePt t="15707" x="2886075" y="2720975"/>
          <p14:tracePt t="15715" x="2749550" y="2747963"/>
          <p14:tracePt t="15723" x="2640013" y="2757488"/>
          <p14:tracePt t="15732" x="2530475" y="2776538"/>
          <p14:tracePt t="15739" x="2419350" y="2784475"/>
          <p14:tracePt t="15747" x="2338388" y="2803525"/>
          <p14:tracePt t="15759" x="2265363" y="2803525"/>
          <p14:tracePt t="15767" x="2219325" y="2813050"/>
          <p14:tracePt t="15775" x="2182813" y="2813050"/>
          <p14:tracePt t="15783" x="2136775" y="2813050"/>
          <p14:tracePt t="15787" x="2109788" y="2820988"/>
          <p14:tracePt t="15797" x="2082800" y="2820988"/>
          <p14:tracePt t="15805" x="2054225" y="2830513"/>
          <p14:tracePt t="15811" x="2009775" y="2830513"/>
          <p14:tracePt t="15821" x="1973263" y="2840038"/>
          <p14:tracePt t="15826" x="1927225" y="2857500"/>
          <p14:tracePt t="15834" x="1881188" y="2857500"/>
          <p14:tracePt t="15842" x="1854200" y="2867025"/>
          <p14:tracePt t="15850" x="1827213" y="2867025"/>
          <p14:tracePt t="15857" x="1798638" y="2876550"/>
          <p14:tracePt t="15864" x="1762125" y="2886075"/>
          <p14:tracePt t="15873" x="1735138" y="2886075"/>
          <p14:tracePt t="15881" x="1717675" y="2886075"/>
          <p14:tracePt t="15887" x="1689100" y="2894013"/>
          <p14:tracePt t="15895" x="1671638" y="2894013"/>
          <p14:tracePt t="15909" x="1644650" y="2903538"/>
          <p14:tracePt t="15914" x="1606550" y="2913063"/>
          <p14:tracePt t="15921" x="1579563" y="2922588"/>
          <p14:tracePt t="15932" x="1543050" y="2930525"/>
          <p14:tracePt t="15939" x="1497013" y="2949575"/>
          <p14:tracePt t="15945" x="1470025" y="2959100"/>
          <p14:tracePt t="15962" x="1397000" y="2976563"/>
          <p14:tracePt t="15970" x="1360488" y="2986088"/>
          <p14:tracePt t="15978" x="1333500" y="2995613"/>
          <p14:tracePt t="15987" x="1306513" y="3005138"/>
          <p14:tracePt t="15995" x="1287463" y="3013075"/>
          <p14:tracePt t="16002" x="1270000" y="3013075"/>
          <p14:tracePt t="16008" x="1250950" y="3022600"/>
          <p14:tracePt t="16016" x="1241425" y="3032125"/>
          <p14:tracePt t="16026" x="1233488" y="3032125"/>
          <p14:tracePt t="16028" x="1223963" y="3041650"/>
          <p14:tracePt t="16036" x="1204913" y="3049588"/>
          <p14:tracePt t="16044" x="1196975" y="3059113"/>
          <p14:tracePt t="16067" x="1177925" y="3068638"/>
          <p14:tracePt t="16073" x="1160463" y="3078163"/>
          <p14:tracePt t="16082" x="1150938" y="3086100"/>
          <p14:tracePt t="16089" x="1141413" y="3086100"/>
          <p14:tracePt t="16097" x="1131888" y="3095625"/>
          <p14:tracePt t="16105" x="1123950" y="3095625"/>
          <p14:tracePt t="16191" x="1114425" y="3095625"/>
          <p14:tracePt t="16506" x="1123950" y="3095625"/>
          <p14:tracePt t="16513" x="1131888" y="3086100"/>
          <p14:tracePt t="16520" x="1141413" y="3086100"/>
          <p14:tracePt t="16530" x="1150938" y="3086100"/>
          <p14:tracePt t="16534" x="1160463" y="3078163"/>
          <p14:tracePt t="16541" x="1168400" y="3068638"/>
          <p14:tracePt t="16548" x="1177925" y="3059113"/>
          <p14:tracePt t="16555" x="1214438" y="3049588"/>
          <p14:tracePt t="16563" x="1233488" y="3041650"/>
          <p14:tracePt t="16570" x="1260475" y="3032125"/>
          <p14:tracePt t="16580" x="1287463" y="3032125"/>
          <p14:tracePt t="16588" x="1306513" y="3022600"/>
          <p14:tracePt t="16595" x="1323975" y="3022600"/>
          <p14:tracePt t="16603" x="1343025" y="3013075"/>
          <p14:tracePt t="16612" x="1360488" y="3005138"/>
          <p14:tracePt t="16620" x="1370013" y="3005138"/>
          <p14:tracePt t="16628" x="1379538" y="3005138"/>
          <p14:tracePt t="16635" x="1387475" y="2995613"/>
          <p14:tracePt t="16641" x="1397000" y="2995613"/>
          <p14:tracePt t="16650" x="1406525" y="2995613"/>
          <p14:tracePt t="16657" x="1416050" y="2995613"/>
          <p14:tracePt t="16665" x="1423988" y="2986088"/>
          <p14:tracePt t="16673" x="1443038" y="2986088"/>
          <p14:tracePt t="16682" x="1460500" y="2986088"/>
          <p14:tracePt t="16693" x="1479550" y="2976563"/>
          <p14:tracePt t="16700" x="1497013" y="2976563"/>
          <p14:tracePt t="16707" x="1525588" y="2968625"/>
          <p14:tracePt t="16716" x="1533525" y="2959100"/>
          <p14:tracePt t="16722" x="1552575" y="2959100"/>
          <p14:tracePt t="16729" x="1562100" y="2949575"/>
          <p14:tracePt t="16735" x="1570038" y="2949575"/>
          <p14:tracePt t="16743" x="1579563" y="2949575"/>
          <p14:tracePt t="16752" x="1589088" y="2940050"/>
          <p14:tracePt t="16763" x="1598613" y="2940050"/>
          <p14:tracePt t="16771" x="1616075" y="2940050"/>
          <p14:tracePt t="16780" x="1635125" y="2940050"/>
          <p14:tracePt t="16788" x="1644650" y="2940050"/>
          <p14:tracePt t="16796" x="1662113" y="2930525"/>
          <p14:tracePt t="16803" x="1671638" y="2930525"/>
          <p14:tracePt t="16812" x="1681163" y="2930525"/>
          <p14:tracePt t="16819" x="1689100" y="2930525"/>
          <p14:tracePt t="16825" x="1708150" y="2930525"/>
          <p14:tracePt t="16831" x="1717675" y="2930525"/>
          <p14:tracePt t="16840" x="1725613" y="2930525"/>
          <p14:tracePt t="16845" x="1735138" y="2930525"/>
          <p14:tracePt t="16861" x="1744663" y="2930525"/>
          <p14:tracePt t="16869" x="1754188" y="2930525"/>
          <p14:tracePt t="16877" x="1762125" y="2930525"/>
          <p14:tracePt t="16885" x="1771650" y="2930525"/>
          <p14:tracePt t="16893" x="1781175" y="2930525"/>
          <p14:tracePt t="16902" x="1790700" y="2930525"/>
          <p14:tracePt t="16909" x="1798638" y="2930525"/>
          <p14:tracePt t="16919" x="1817688" y="2930525"/>
          <p14:tracePt t="16925" x="1854200" y="2930525"/>
          <p14:tracePt t="16933" x="1871663" y="2940050"/>
          <p14:tracePt t="16942" x="1900238" y="2940050"/>
          <p14:tracePt t="16950" x="1917700" y="2940050"/>
          <p14:tracePt t="16955" x="1936750" y="2940050"/>
          <p14:tracePt t="16963" x="1954213" y="2940050"/>
          <p14:tracePt t="16980" x="1963738" y="2940050"/>
          <p14:tracePt t="16987" x="1973263" y="2940050"/>
          <p14:tracePt t="16995" x="1981200" y="2940050"/>
          <p14:tracePt t="17003" x="1990725" y="2940050"/>
          <p14:tracePt t="17012" x="2000250" y="2940050"/>
          <p14:tracePt t="17019" x="2017713" y="2940050"/>
          <p14:tracePt t="17027" x="2027238" y="2940050"/>
          <p14:tracePt t="17035" x="2063750" y="2940050"/>
          <p14:tracePt t="17043" x="2090738" y="2940050"/>
          <p14:tracePt t="17056" x="2119313" y="2940050"/>
          <p14:tracePt t="17063" x="2163763" y="2940050"/>
          <p14:tracePt t="17071" x="2192338" y="2940050"/>
          <p14:tracePt t="17078" x="2219325" y="2940050"/>
          <p14:tracePt t="17087" x="2246313" y="2940050"/>
          <p14:tracePt t="17099" x="2292350" y="2940050"/>
          <p14:tracePt t="17109" x="2328863" y="2940050"/>
          <p14:tracePt t="17114" x="2346325" y="2940050"/>
          <p14:tracePt t="17122" x="2374900" y="2940050"/>
          <p14:tracePt t="17130" x="2401888" y="2940050"/>
          <p14:tracePt t="17137" x="2428875" y="2949575"/>
          <p14:tracePt t="17145" x="2447925" y="2949575"/>
          <p14:tracePt t="17153" x="2484438" y="2959100"/>
          <p14:tracePt t="17161" x="2493963" y="2959100"/>
          <p14:tracePt t="17168" x="2501900" y="2968625"/>
          <p14:tracePt t="17175" x="2511425" y="2968625"/>
          <p14:tracePt t="17184" x="2520950" y="2968625"/>
          <p14:tracePt t="18003" x="2547938" y="2968625"/>
          <p14:tracePt t="18010" x="2593975" y="2959100"/>
          <p14:tracePt t="18016" x="2647950" y="2949575"/>
          <p14:tracePt t="18023" x="2720975" y="2930525"/>
          <p14:tracePt t="18036" x="2803525" y="2922588"/>
          <p14:tracePt t="18042" x="2895600" y="2903538"/>
          <p14:tracePt t="18054" x="3022600" y="2903538"/>
          <p14:tracePt t="18061" x="3132138" y="2903538"/>
          <p14:tracePt t="18066" x="3260725" y="2903538"/>
          <p14:tracePt t="18072" x="3387725" y="2913063"/>
          <p14:tracePt t="18080" x="3533775" y="2913063"/>
          <p14:tracePt t="18087" x="3679825" y="2913063"/>
          <p14:tracePt t="18095" x="3808413" y="2913063"/>
          <p14:tracePt t="18103" x="3954463" y="2930525"/>
          <p14:tracePt t="18112" x="4090988" y="2940050"/>
          <p14:tracePt t="18119" x="4229100" y="2940050"/>
          <p14:tracePt t="18136" x="4484688" y="2940050"/>
          <p14:tracePt t="18143" x="4611688" y="2940050"/>
          <p14:tracePt t="18156" x="4876800" y="2922588"/>
          <p14:tracePt t="18168" x="4986338" y="2913063"/>
          <p14:tracePt t="18173" x="5095875" y="2913063"/>
          <p14:tracePt t="18182" x="5187950" y="2913063"/>
          <p14:tracePt t="18189" x="5268913" y="2894013"/>
          <p14:tracePt t="18197" x="5341938" y="2894013"/>
          <p14:tracePt t="18205" x="5414963" y="2894013"/>
          <p14:tracePt t="18214" x="5487988" y="2894013"/>
          <p14:tracePt t="18226" x="5561013" y="2894013"/>
          <p14:tracePt t="18232" x="5634038" y="2894013"/>
          <p14:tracePt t="18242" x="5716588" y="2903538"/>
          <p14:tracePt t="18254" x="5881688" y="2903538"/>
          <p14:tracePt t="18264" x="5954713" y="2903538"/>
          <p14:tracePt t="18271" x="6027738" y="2913063"/>
          <p14:tracePt t="18277" x="6064250" y="2922588"/>
          <p14:tracePt t="18283" x="6081713" y="2940050"/>
          <p14:tracePt t="18292" x="6081713" y="2968625"/>
          <p14:tracePt t="18300" x="6045200" y="3032125"/>
          <p14:tracePt t="18308" x="5954713" y="3114675"/>
          <p14:tracePt t="18315" x="5872163" y="3205163"/>
          <p14:tracePt t="18327" x="5845175" y="3214688"/>
          <p14:tracePt t="18378" x="5835650" y="3224213"/>
          <p14:tracePt t="18734" x="5826125" y="3205163"/>
          <p14:tracePt t="18739" x="5826125" y="3168650"/>
          <p14:tracePt t="18752" x="5818188" y="3141663"/>
          <p14:tracePt t="18758" x="5818188" y="3105150"/>
          <p14:tracePt t="18767" x="5818188" y="3068638"/>
          <p14:tracePt t="18772" x="5818188" y="3041650"/>
          <p14:tracePt t="18777" x="5818188" y="3013075"/>
          <p14:tracePt t="18785" x="5818188" y="2986088"/>
          <p14:tracePt t="18793" x="5818188" y="2959100"/>
          <p14:tracePt t="18801" x="5818188" y="2922588"/>
          <p14:tracePt t="18813" x="5826125" y="2903538"/>
          <p14:tracePt t="18818" x="5826125" y="2886075"/>
          <p14:tracePt t="18825" x="5835650" y="2886075"/>
          <p14:tracePt t="18833" x="5835650" y="2867025"/>
          <p14:tracePt t="18841" x="5835650" y="2857500"/>
          <p14:tracePt t="18851" x="5835650" y="2849563"/>
          <p14:tracePt t="18857" x="5835650" y="2840038"/>
          <p14:tracePt t="18867" x="5835650" y="2830513"/>
          <p14:tracePt t="18873" x="5835650" y="2820988"/>
          <p14:tracePt t="18888" x="5835650" y="2813050"/>
          <p14:tracePt t="18895" x="5826125" y="2803525"/>
          <p14:tracePt t="18903" x="5826125" y="2794000"/>
          <p14:tracePt t="18915" x="5826125" y="2784475"/>
          <p14:tracePt t="18923" x="5818188" y="2776538"/>
          <p14:tracePt t="18931" x="5818188" y="2767013"/>
          <p14:tracePt t="18938" x="5808663" y="2767013"/>
          <p14:tracePt t="18953" x="5808663" y="2757488"/>
          <p14:tracePt t="18959" x="5808663" y="2747963"/>
          <p14:tracePt t="18967" x="5799138" y="2740025"/>
          <p14:tracePt t="18972" x="5799138" y="2730500"/>
          <p14:tracePt t="18997" x="5799138" y="2720975"/>
          <p14:tracePt t="19053" x="5799138" y="2711450"/>
          <p14:tracePt t="19099" x="5789613" y="2711450"/>
          <p14:tracePt t="19116" x="5781675" y="2711450"/>
          <p14:tracePt t="19122" x="5772150" y="2703513"/>
          <p14:tracePt t="19131" x="5772150" y="2693988"/>
          <p14:tracePt t="19139" x="5762625" y="2684463"/>
          <p14:tracePt t="19149" x="5753100" y="2674938"/>
          <p14:tracePt t="19155" x="5745163" y="2667000"/>
          <p14:tracePt t="19175" x="5735638" y="2657475"/>
          <p14:tracePt t="19179" x="5726113" y="2647950"/>
          <p14:tracePt t="19188" x="5716588" y="2638425"/>
          <p14:tracePt t="19195" x="5699125" y="2630488"/>
          <p14:tracePt t="19200" x="5689600" y="2620963"/>
          <p14:tracePt t="19218" x="5670550" y="2611438"/>
          <p14:tracePt t="19227" x="5626100" y="2601913"/>
          <p14:tracePt t="19236" x="5597525" y="2593975"/>
          <p14:tracePt t="19244" x="5570538" y="2584450"/>
          <p14:tracePt t="19254" x="5524500" y="2574925"/>
          <p14:tracePt t="19259" x="5497513" y="2565400"/>
          <p14:tracePt t="19269" x="5451475" y="2557463"/>
          <p14:tracePt t="19275" x="5414963" y="2557463"/>
          <p14:tracePt t="19284" x="5370513" y="2557463"/>
          <p14:tracePt t="19293" x="5334000" y="2538413"/>
          <p14:tracePt t="19307" x="5241925" y="2528888"/>
          <p14:tracePt t="19315" x="5214938" y="2528888"/>
          <p14:tracePt t="19322" x="5187950" y="2528888"/>
          <p14:tracePt t="19329" x="5159375" y="2528888"/>
          <p14:tracePt t="19334" x="5132388" y="2528888"/>
          <p14:tracePt t="19347" x="5095875" y="2528888"/>
          <p14:tracePt t="19355" x="5068888" y="2528888"/>
          <p14:tracePt t="19363" x="5041900" y="2528888"/>
          <p14:tracePt t="19372" x="5013325" y="2528888"/>
          <p14:tracePt t="19380" x="4986338" y="2528888"/>
          <p14:tracePt t="19387" x="4949825" y="2528888"/>
          <p14:tracePt t="19391" x="4922838" y="2528888"/>
          <p14:tracePt t="19400" x="4886325" y="2528888"/>
          <p14:tracePt t="19407" x="4840288" y="2520950"/>
          <p14:tracePt t="19412" x="4813300" y="2511425"/>
          <p14:tracePt t="19421" x="4767263" y="2511425"/>
          <p14:tracePt t="19429" x="4740275" y="2501900"/>
          <p14:tracePt t="19437" x="4694238" y="2492375"/>
          <p14:tracePt t="19447" x="4657725" y="2484438"/>
          <p14:tracePt t="19454" x="4630738" y="2474913"/>
          <p14:tracePt t="19464" x="4584700" y="2455863"/>
          <p14:tracePt t="19470" x="4538663" y="2447925"/>
          <p14:tracePt t="19480" x="4502150" y="2438400"/>
          <p14:tracePt t="19487" x="4465638" y="2438400"/>
          <p14:tracePt t="19495" x="4429125" y="2428875"/>
          <p14:tracePt t="19504" x="4402138" y="2428875"/>
          <p14:tracePt t="19511" x="4365625" y="2428875"/>
          <p14:tracePt t="19519" x="4338638" y="2428875"/>
          <p14:tracePt t="19527" x="4302125" y="2428875"/>
          <p14:tracePt t="19533" x="4265613" y="2428875"/>
          <p14:tracePt t="19539" x="4237038" y="2428875"/>
          <p14:tracePt t="19547" x="4210050" y="2438400"/>
          <p14:tracePt t="19555" x="4183063" y="2447925"/>
          <p14:tracePt t="19562" x="4146550" y="2447925"/>
          <p14:tracePt t="19571" x="4119563" y="2455863"/>
          <p14:tracePt t="19579" x="4100513" y="2465388"/>
          <p14:tracePt t="19587" x="4073525" y="2465388"/>
          <p14:tracePt t="19597" x="4044950" y="2484438"/>
          <p14:tracePt t="19603" x="4027488" y="2492375"/>
          <p14:tracePt t="19611" x="3990975" y="2501900"/>
          <p14:tracePt t="19619" x="3971925" y="2511425"/>
          <p14:tracePt t="19624" x="3944938" y="2520950"/>
          <p14:tracePt t="19637" x="3917950" y="2528888"/>
          <p14:tracePt t="19647" x="3881438" y="2538413"/>
          <p14:tracePt t="19659" x="3825875" y="2557463"/>
          <p14:tracePt t="19674" x="3781425" y="2565400"/>
          <p14:tracePt t="19679" x="3752850" y="2593975"/>
          <p14:tracePt t="19687" x="3716338" y="2601913"/>
          <p14:tracePt t="19700" x="3662363" y="2630488"/>
          <p14:tracePt t="19709" x="3625850" y="2647950"/>
          <p14:tracePt t="19726" x="3570288" y="2674938"/>
          <p14:tracePt t="19735" x="3552825" y="2684463"/>
          <p14:tracePt t="19743" x="3552825" y="2693988"/>
          <p14:tracePt t="19751" x="3543300" y="2703513"/>
          <p14:tracePt t="19760" x="3533775" y="2711450"/>
          <p14:tracePt t="19767" x="3525838" y="2730500"/>
          <p14:tracePt t="19775" x="3516313" y="2730500"/>
          <p14:tracePt t="19784" x="3506788" y="2740025"/>
          <p14:tracePt t="19792" x="3497263" y="2747963"/>
          <p14:tracePt t="19800" x="3497263" y="2757488"/>
          <p14:tracePt t="19807" x="3489325" y="2776538"/>
          <p14:tracePt t="19817" x="3489325" y="2784475"/>
          <p14:tracePt t="19823" x="3489325" y="2794000"/>
          <p14:tracePt t="19838" x="3489325" y="2803525"/>
          <p14:tracePt t="19845" x="3489325" y="2813050"/>
          <p14:tracePt t="19853" x="3489325" y="2820988"/>
          <p14:tracePt t="19869" x="3489325" y="2830513"/>
          <p14:tracePt t="19894" x="3489325" y="2840038"/>
          <p14:tracePt t="19902" x="3497263" y="2840038"/>
          <p14:tracePt t="19909" x="3506788" y="2849563"/>
          <p14:tracePt t="19917" x="3516313" y="2849563"/>
          <p14:tracePt t="19925" x="3525838" y="2857500"/>
          <p14:tracePt t="19934" x="3543300" y="2867025"/>
          <p14:tracePt t="19939" x="3562350" y="2876550"/>
          <p14:tracePt t="19949" x="3589338" y="2894013"/>
          <p14:tracePt t="19955" x="3616325" y="2913063"/>
          <p14:tracePt t="19964" x="3652838" y="2930525"/>
          <p14:tracePt t="19971" x="3689350" y="2949575"/>
          <p14:tracePt t="19979" x="3735388" y="2976563"/>
          <p14:tracePt t="19987" x="3781425" y="2995613"/>
          <p14:tracePt t="19996" x="3825875" y="3022600"/>
          <p14:tracePt t="20003" x="3890963" y="3059113"/>
          <p14:tracePt t="20011" x="3935413" y="3078163"/>
          <p14:tracePt t="20020" x="4000500" y="3105150"/>
          <p14:tracePt t="20027" x="4073525" y="3114675"/>
          <p14:tracePt t="20039" x="4137025" y="3132138"/>
          <p14:tracePt t="20046" x="4192588" y="3141663"/>
          <p14:tracePt t="20054" x="4237038" y="3151188"/>
          <p14:tracePt t="20071" x="4319588" y="3151188"/>
          <p14:tracePt t="20079" x="4365625" y="3159125"/>
          <p14:tracePt t="20086" x="4402138" y="3159125"/>
          <p14:tracePt t="20101" x="4484688" y="3159125"/>
          <p14:tracePt t="20110" x="4529138" y="3159125"/>
          <p14:tracePt t="20119" x="4565650" y="3159125"/>
          <p14:tracePt t="20125" x="4594225" y="3159125"/>
          <p14:tracePt t="20135" x="4630738" y="3151188"/>
          <p14:tracePt t="20147" x="4684713" y="3132138"/>
          <p14:tracePt t="20152" x="4721225" y="3122613"/>
          <p14:tracePt t="20161" x="4748213" y="3114675"/>
          <p14:tracePt t="20170" x="4767263" y="3114675"/>
          <p14:tracePt t="20177" x="4784725" y="3105150"/>
          <p14:tracePt t="20185" x="4794250" y="3095625"/>
          <p14:tracePt t="20192" x="4803775" y="3086100"/>
          <p14:tracePt t="20201" x="4803775" y="3078163"/>
          <p14:tracePt t="20208" x="4813300" y="3068638"/>
          <p14:tracePt t="20220" x="4821238" y="3059113"/>
          <p14:tracePt t="20226" x="4830763" y="3059113"/>
          <p14:tracePt t="20236" x="4840288" y="3049588"/>
          <p14:tracePt t="20241" x="4849813" y="3041650"/>
          <p14:tracePt t="20258" x="4849813" y="3032125"/>
          <p14:tracePt t="20263" x="4857750" y="3032125"/>
          <p14:tracePt t="20272" x="4857750" y="3022600"/>
          <p14:tracePt t="22030" x="4867275" y="3005138"/>
          <p14:tracePt t="22037" x="4903788" y="2986088"/>
          <p14:tracePt t="22045" x="4932363" y="2968625"/>
          <p14:tracePt t="22062" x="4995863" y="2922588"/>
          <p14:tracePt t="22069" x="5022850" y="2913063"/>
          <p14:tracePt t="22075" x="5068888" y="2903538"/>
          <p14:tracePt t="22083" x="5095875" y="2894013"/>
          <p14:tracePt t="22091" x="5122863" y="2876550"/>
          <p14:tracePt t="22099" x="5159375" y="2867025"/>
          <p14:tracePt t="22113" x="5195888" y="2840038"/>
          <p14:tracePt t="22120" x="5232400" y="2830513"/>
          <p14:tracePt t="22128" x="5268913" y="2820988"/>
          <p14:tracePt t="22133" x="5305425" y="2813050"/>
          <p14:tracePt t="22140" x="5341938" y="2803525"/>
          <p14:tracePt t="22148" x="5387975" y="2794000"/>
          <p14:tracePt t="22155" x="5424488" y="2794000"/>
          <p14:tracePt t="22164" x="5470525" y="2794000"/>
          <p14:tracePt t="22172" x="5507038" y="2794000"/>
          <p14:tracePt t="22180" x="5534025" y="2794000"/>
          <p14:tracePt t="22187" x="5570538" y="2794000"/>
          <p14:tracePt t="22192" x="5597525" y="2794000"/>
          <p14:tracePt t="22201" x="5626100" y="2794000"/>
          <p14:tracePt t="22214" x="5643563" y="2794000"/>
          <p14:tracePt t="22224" x="5662613" y="2794000"/>
          <p14:tracePt t="22230" x="5680075" y="2794000"/>
          <p14:tracePt t="22234" x="5689600" y="2794000"/>
          <p14:tracePt t="22243" x="5699125" y="2794000"/>
          <p14:tracePt t="22257" x="5708650" y="2794000"/>
          <p14:tracePt t="22266" x="5716588" y="2794000"/>
          <p14:tracePt t="22273" x="5726113" y="2794000"/>
          <p14:tracePt t="22282" x="5735638" y="2794000"/>
          <p14:tracePt t="22287" x="5745163" y="2794000"/>
          <p14:tracePt t="22297" x="5753100" y="2794000"/>
          <p14:tracePt t="22320" x="5762625" y="2794000"/>
          <p14:tracePt t="22414" x="5772150" y="2794000"/>
          <p14:tracePt t="22461" x="5789613" y="2794000"/>
          <p14:tracePt t="22470" x="5799138" y="2794000"/>
          <p14:tracePt t="22477" x="5826125" y="2794000"/>
          <p14:tracePt t="22486" x="5854700" y="2794000"/>
          <p14:tracePt t="22493" x="5899150" y="2803525"/>
          <p14:tracePt t="22501" x="5935663" y="2803525"/>
          <p14:tracePt t="22512" x="5991225" y="2803525"/>
          <p14:tracePt t="22520" x="6027738" y="2803525"/>
          <p14:tracePt t="22529" x="6073775" y="2803525"/>
          <p14:tracePt t="22534" x="6127750" y="2803525"/>
          <p14:tracePt t="22541" x="6164263" y="2803525"/>
          <p14:tracePt t="22547" x="6210300" y="2803525"/>
          <p14:tracePt t="22555" x="6256338" y="2803525"/>
          <p14:tracePt t="22564" x="6300788" y="2803525"/>
          <p14:tracePt t="22571" x="6365875" y="2803525"/>
          <p14:tracePt t="22581" x="6419850" y="2803525"/>
          <p14:tracePt t="22587" x="6475413" y="2803525"/>
          <p14:tracePt t="22596" x="6548438" y="2803525"/>
          <p14:tracePt t="22603" x="6594475" y="2803525"/>
          <p14:tracePt t="22612" x="6648450" y="2803525"/>
          <p14:tracePt t="22617" x="6704013" y="2813050"/>
          <p14:tracePt t="22629" x="6767513" y="2820988"/>
          <p14:tracePt t="22636" x="6813550" y="2840038"/>
          <p14:tracePt t="22645" x="6850063" y="2849563"/>
          <p14:tracePt t="22650" x="6894513" y="2849563"/>
          <p14:tracePt t="22657" x="6923088" y="2849563"/>
          <p14:tracePt t="22665" x="6959600" y="2857500"/>
          <p14:tracePt t="22673" x="6996113" y="2857500"/>
          <p14:tracePt t="22682" x="7023100" y="2857500"/>
          <p14:tracePt t="22689" x="7050088" y="2857500"/>
          <p14:tracePt t="22698" x="7059613" y="2857500"/>
          <p14:tracePt t="22705" x="7069138" y="2857500"/>
          <p14:tracePt t="22726" x="7086600" y="2857500"/>
          <p14:tracePt t="22733" x="7096125" y="2857500"/>
          <p14:tracePt t="22739" x="7105650" y="2857500"/>
          <p14:tracePt t="22747" x="7113588" y="2857500"/>
          <p14:tracePt t="22754" x="7123113" y="2857500"/>
          <p14:tracePt t="22763" x="7132638" y="2857500"/>
          <p14:tracePt t="22770" x="7142163" y="2857500"/>
          <p14:tracePt t="22785" x="7159625" y="2857500"/>
          <p14:tracePt t="22794" x="7178675" y="2857500"/>
          <p14:tracePt t="22799" x="7196138" y="2857500"/>
          <p14:tracePt t="22807" x="7215188" y="2857500"/>
          <p14:tracePt t="22815" x="7232650" y="2857500"/>
          <p14:tracePt t="22821" x="7251700" y="2857500"/>
          <p14:tracePt t="22829" x="7269163" y="2857500"/>
          <p14:tracePt t="22838" x="7288213" y="2857500"/>
          <p14:tracePt t="22853" x="7305675" y="2857500"/>
          <p14:tracePt t="22862" x="7324725" y="2857500"/>
          <p14:tracePt t="22869" x="7351713" y="2857500"/>
          <p14:tracePt t="22877" x="7388225" y="2857500"/>
          <p14:tracePt t="22885" x="7415213" y="2857500"/>
          <p14:tracePt t="22893" x="7443788" y="2857500"/>
          <p14:tracePt t="22901" x="7470775" y="2857500"/>
          <p14:tracePt t="22910" x="7516813" y="2849563"/>
          <p14:tracePt t="22917" x="7553325" y="2840038"/>
          <p14:tracePt t="22925" x="7597775" y="2840038"/>
          <p14:tracePt t="22933" x="7653338" y="2820988"/>
          <p14:tracePt t="22939" x="7699375" y="2820988"/>
          <p14:tracePt t="22948" x="7735888" y="2813050"/>
          <p14:tracePt t="22955" x="7780338" y="2803525"/>
          <p14:tracePt t="22966" x="7816850" y="2794000"/>
          <p14:tracePt t="22970" x="7862888" y="2784475"/>
          <p14:tracePt t="22980" x="7889875" y="2776538"/>
          <p14:tracePt t="22991" x="7926388" y="2767013"/>
          <p14:tracePt t="23001" x="7954963" y="2767013"/>
          <p14:tracePt t="23009" x="7972425" y="2757488"/>
          <p14:tracePt t="23018" x="7999413" y="2757488"/>
          <p14:tracePt t="23027" x="8064500" y="2747963"/>
          <p14:tracePt t="23035" x="8091488" y="2730500"/>
          <p14:tracePt t="23042" x="8118475" y="2730500"/>
          <p14:tracePt t="23062" x="8183563" y="2720975"/>
          <p14:tracePt t="23066" x="8210550" y="2720975"/>
          <p14:tracePt t="23073" x="8237538" y="2720975"/>
          <p14:tracePt t="23082" x="8256588" y="2720975"/>
          <p14:tracePt t="23089" x="8283575" y="2720975"/>
          <p14:tracePt t="23097" x="8310563" y="2720975"/>
          <p14:tracePt t="23105" x="8347075" y="2720975"/>
          <p14:tracePt t="23113" x="8366125" y="2711450"/>
          <p14:tracePt t="23121" x="8383588" y="2711450"/>
          <p14:tracePt t="23130" x="8383588" y="2703513"/>
          <p14:tracePt t="23142" x="8402638" y="2703513"/>
          <p14:tracePt t="23160" x="8439150" y="2703513"/>
          <p14:tracePt t="23167" x="8447088" y="2703513"/>
          <p14:tracePt t="23175" x="8456613" y="2703513"/>
          <p14:tracePt t="23183" x="8466138" y="2703513"/>
          <p14:tracePt t="23192" x="8475663" y="2703513"/>
          <p14:tracePt t="23200" x="8483600" y="2703513"/>
          <p14:tracePt t="23207" x="8493125" y="2703513"/>
          <p14:tracePt t="23216" x="8502650" y="2703513"/>
          <p14:tracePt t="23248" x="8512175" y="2703513"/>
          <p14:tracePt t="23267" x="8520113" y="2703513"/>
          <p14:tracePt t="23290" x="8529638" y="2703513"/>
          <p14:tracePt t="23312" x="8539163" y="2693988"/>
          <p14:tracePt t="23330" x="8548688" y="2693988"/>
          <p14:tracePt t="23351" x="8556625" y="2693988"/>
          <p14:tracePt t="23374" x="8566150" y="2693988"/>
          <p14:tracePt t="23382" x="8575675" y="2693988"/>
          <p14:tracePt t="23388" x="8585200" y="2693988"/>
          <p14:tracePt t="23397" x="8593138" y="2693988"/>
          <p14:tracePt t="23403" x="8602663" y="2693988"/>
          <p14:tracePt t="23411" x="8612188" y="2684463"/>
          <p14:tracePt t="23434" x="8621713" y="2684463"/>
          <p14:tracePt t="23491" x="8629650" y="2684463"/>
          <p14:tracePt t="30278" x="8602663" y="2674938"/>
          <p14:tracePt t="30282" x="8529638" y="2657475"/>
          <p14:tracePt t="30292" x="8410575" y="2647950"/>
          <p14:tracePt t="30300" x="8283575" y="2630488"/>
          <p14:tracePt t="30314" x="8137525" y="2620963"/>
          <p14:tracePt t="30321" x="7954963" y="2601913"/>
          <p14:tracePt t="30331" x="7534275" y="2584450"/>
          <p14:tracePt t="30336" x="7259638" y="2565400"/>
          <p14:tracePt t="30345" x="6950075" y="2547938"/>
          <p14:tracePt t="30353" x="6557963" y="2501900"/>
          <p14:tracePt t="30361" x="6219825" y="2484438"/>
          <p14:tracePt t="30374" x="5835650" y="2465388"/>
          <p14:tracePt t="30381" x="5451475" y="2447925"/>
          <p14:tracePt t="30389" x="5141913" y="2401888"/>
          <p14:tracePt t="30393" x="4867275" y="2382838"/>
          <p14:tracePt t="30402" x="4630738" y="2365375"/>
          <p14:tracePt t="30410" x="4392613" y="2355850"/>
          <p14:tracePt t="30417" x="4192588" y="2355850"/>
          <p14:tracePt t="30427" x="3990975" y="2355850"/>
          <p14:tracePt t="30430" x="3835400" y="2355850"/>
          <p14:tracePt t="30440" x="3652838" y="2355850"/>
          <p14:tracePt t="30447" x="3470275" y="2338388"/>
          <p14:tracePt t="30456" x="3306763" y="2338388"/>
          <p14:tracePt t="30463" x="3178175" y="2338388"/>
          <p14:tracePt t="30472" x="3049588" y="2338388"/>
          <p14:tracePt t="30479" x="2959100" y="2338388"/>
          <p14:tracePt t="30487" x="2840038" y="2355850"/>
          <p14:tracePt t="30496" x="2749550" y="2355850"/>
          <p14:tracePt t="30503" x="2640013" y="2365375"/>
          <p14:tracePt t="30511" x="2547938" y="2382838"/>
          <p14:tracePt t="30519" x="2457450" y="2382838"/>
          <p14:tracePt t="30528" x="2328863" y="2382838"/>
          <p14:tracePt t="30535" x="2200275" y="2382838"/>
          <p14:tracePt t="30541" x="2054225" y="2382838"/>
          <p14:tracePt t="30550" x="1890713" y="2382838"/>
          <p14:tracePt t="30558" x="1725613" y="2401888"/>
          <p14:tracePt t="30565" x="1598613" y="2401888"/>
          <p14:tracePt t="30574" x="1470025" y="2411413"/>
          <p14:tracePt t="30581" x="1333500" y="2428875"/>
          <p14:tracePt t="30591" x="1223963" y="2438400"/>
          <p14:tracePt t="30598" x="1114425" y="2455863"/>
          <p14:tracePt t="30605" x="1004888" y="2455863"/>
          <p14:tracePt t="30613" x="912813" y="2465388"/>
          <p14:tracePt t="30622" x="812800" y="2492375"/>
          <p14:tracePt t="30630" x="739775" y="2511425"/>
          <p14:tracePt t="30636" x="693738" y="2520950"/>
          <p14:tracePt t="30643" x="666750" y="2528888"/>
          <p14:tracePt t="30651" x="657225" y="2528888"/>
          <p14:tracePt t="30660" x="647700" y="2538413"/>
          <p14:tracePt t="30667" x="639763" y="2538413"/>
          <p14:tracePt t="30676" x="630238" y="2547938"/>
          <p14:tracePt t="30683" x="611188" y="2557463"/>
          <p14:tracePt t="30692" x="593725" y="2565400"/>
          <p14:tracePt t="30700" x="574675" y="2574925"/>
          <p14:tracePt t="30708" x="547688" y="2593975"/>
          <p14:tracePt t="30715" x="520700" y="2611438"/>
          <p14:tracePt t="30724" x="484188" y="2630488"/>
          <p14:tracePt t="30731" x="457200" y="2667000"/>
          <p14:tracePt t="30740" x="420688" y="2684463"/>
          <p14:tracePt t="30745" x="392113" y="2703513"/>
          <p14:tracePt t="30753" x="374650" y="2740025"/>
          <p14:tracePt t="30766" x="355600" y="2757488"/>
          <p14:tracePt t="30772" x="347663" y="2776538"/>
          <p14:tracePt t="30787" x="319088" y="2830513"/>
          <p14:tracePt t="30793" x="311150" y="2867025"/>
          <p14:tracePt t="30801" x="301625" y="2894013"/>
          <p14:tracePt t="30810" x="292100" y="2922588"/>
          <p14:tracePt t="30817" x="282575" y="2959100"/>
          <p14:tracePt t="30825" x="274638" y="2986088"/>
          <p14:tracePt t="30833" x="265113" y="3005138"/>
          <p14:tracePt t="30842" x="265113" y="3032125"/>
          <p14:tracePt t="30847" x="255588" y="3049588"/>
          <p14:tracePt t="30856" x="255588" y="3078163"/>
          <p14:tracePt t="30863" x="255588" y="3114675"/>
          <p14:tracePt t="30872" x="246063" y="3141663"/>
          <p14:tracePt t="30878" x="246063" y="3168650"/>
          <p14:tracePt t="30888" x="246063" y="3195638"/>
          <p14:tracePt t="30895" x="246063" y="3232150"/>
          <p14:tracePt t="30903" x="246063" y="3241675"/>
          <p14:tracePt t="30912" x="246063" y="3251200"/>
          <p14:tracePt t="30919" x="246063" y="3268663"/>
          <p14:tracePt t="30927" x="246063" y="3278188"/>
          <p14:tracePt t="30935" x="246063" y="3287713"/>
          <p14:tracePt t="30943" x="246063" y="3297238"/>
          <p14:tracePt t="30952" x="246063" y="3305175"/>
          <p14:tracePt t="30974" x="255588" y="3314700"/>
          <p14:tracePt t="30982" x="255588" y="3324225"/>
          <p14:tracePt t="30994" x="265113" y="3341688"/>
          <p14:tracePt t="31002" x="274638" y="3351213"/>
          <p14:tracePt t="31010" x="282575" y="3360738"/>
          <p14:tracePt t="31018" x="292100" y="3370263"/>
          <p14:tracePt t="31025" x="301625" y="3370263"/>
          <p14:tracePt t="31031" x="311150" y="3378200"/>
          <p14:tracePt t="31041" x="311150" y="3387725"/>
          <p14:tracePt t="31045" x="319088" y="3397250"/>
          <p14:tracePt t="31053" x="319088" y="3406775"/>
          <p14:tracePt t="31061" x="328613" y="3406775"/>
          <p14:tracePt t="31067" x="328613" y="3414713"/>
          <p14:tracePt t="31141" x="338138" y="3414713"/>
          <p14:tracePt t="31147" x="347663" y="3414713"/>
          <p14:tracePt t="31170" x="355600" y="3414713"/>
          <p14:tracePt t="31177" x="365125" y="3414713"/>
          <p14:tracePt t="31193" x="374650" y="3406775"/>
          <p14:tracePt t="31201" x="384175" y="3406775"/>
          <p14:tracePt t="31210" x="392113" y="3397250"/>
          <p14:tracePt t="31221" x="401638" y="3387725"/>
          <p14:tracePt t="31227" x="411163" y="3387725"/>
          <p14:tracePt t="31233" x="428625" y="3378200"/>
          <p14:tracePt t="31243" x="438150" y="3378200"/>
          <p14:tracePt t="31249" x="474663" y="3370263"/>
          <p14:tracePt t="31259" x="493713" y="3370263"/>
          <p14:tracePt t="31265" x="501650" y="3360738"/>
          <p14:tracePt t="31271" x="511175" y="3351213"/>
          <p14:tracePt t="31280" x="520700" y="3351213"/>
          <p14:tracePt t="31287" x="538163" y="3351213"/>
          <p14:tracePt t="31295" x="547688" y="3341688"/>
          <p14:tracePt t="31303" x="557213" y="3341688"/>
          <p14:tracePt t="31312" x="566738" y="3333750"/>
          <p14:tracePt t="31327" x="574675" y="3333750"/>
          <p14:tracePt t="31335" x="584200" y="3333750"/>
          <p14:tracePt t="31352" x="593725" y="3333750"/>
          <p14:tracePt t="31533" x="603250" y="3324225"/>
          <p14:tracePt t="31539" x="611188" y="3324225"/>
          <p14:tracePt t="31547" x="620713" y="3324225"/>
          <p14:tracePt t="31563" x="630238" y="3314700"/>
          <p14:tracePt t="31571" x="647700" y="3314700"/>
          <p14:tracePt t="31580" x="666750" y="3305175"/>
          <p14:tracePt t="31597" x="712788" y="3297238"/>
          <p14:tracePt t="31603" x="749300" y="3297238"/>
          <p14:tracePt t="31609" x="785813" y="3287713"/>
          <p14:tracePt t="31623" x="831850" y="3287713"/>
          <p14:tracePt t="31631" x="868363" y="3287713"/>
          <p14:tracePt t="31636" x="912813" y="3287713"/>
          <p14:tracePt t="31641" x="949325" y="3287713"/>
          <p14:tracePt t="31653" x="995363" y="3287713"/>
          <p14:tracePt t="31658" x="1050925" y="3287713"/>
          <p14:tracePt t="31665" x="1104900" y="3287713"/>
          <p14:tracePt t="31674" x="1141413" y="3287713"/>
          <p14:tracePt t="31682" x="1187450" y="3297238"/>
          <p14:tracePt t="31690" x="1233488" y="3305175"/>
          <p14:tracePt t="31697" x="1270000" y="3324225"/>
          <p14:tracePt t="31702" x="1314450" y="3324225"/>
          <p14:tracePt t="31711" x="1343025" y="3324225"/>
          <p14:tracePt t="31719" x="1370013" y="3324225"/>
          <p14:tracePt t="31727" x="1397000" y="3324225"/>
          <p14:tracePt t="31735" x="1433513" y="3324225"/>
          <p14:tracePt t="31743" x="1460500" y="3324225"/>
          <p14:tracePt t="31751" x="1470025" y="3324225"/>
          <p14:tracePt t="31760" x="1479550" y="3324225"/>
          <p14:tracePt t="31776" x="1489075" y="3324225"/>
          <p14:tracePt t="31783" x="1497013" y="3324225"/>
          <p14:tracePt t="31830" x="1506538" y="3324225"/>
          <p14:tracePt t="31845" x="1533525" y="3324225"/>
          <p14:tracePt t="31853" x="1562100" y="3324225"/>
          <p14:tracePt t="31861" x="1579563" y="3324225"/>
          <p14:tracePt t="31870" x="1606550" y="3324225"/>
          <p14:tracePt t="31877" x="1635125" y="3324225"/>
          <p14:tracePt t="31885" x="1671638" y="3324225"/>
          <p14:tracePt t="31892" x="1698625" y="3324225"/>
          <p14:tracePt t="31902" x="1725613" y="3324225"/>
          <p14:tracePt t="31909" x="1754188" y="3324225"/>
          <p14:tracePt t="31915" x="1781175" y="3324225"/>
          <p14:tracePt t="31928" x="1817688" y="3333750"/>
          <p14:tracePt t="31933" x="1854200" y="3333750"/>
          <p14:tracePt t="31944" x="1881188" y="3333750"/>
          <p14:tracePt t="31951" x="1917700" y="3333750"/>
          <p14:tracePt t="31955" x="1944688" y="3333750"/>
          <p14:tracePt t="31963" x="1973263" y="3333750"/>
          <p14:tracePt t="31972" x="2000250" y="3341688"/>
          <p14:tracePt t="31979" x="2027238" y="3341688"/>
          <p14:tracePt t="31987" x="2046288" y="3341688"/>
          <p14:tracePt t="31995" x="2063750" y="3351213"/>
          <p14:tracePt t="32009" x="2073275" y="3351213"/>
          <p14:tracePt t="32016" x="2082800" y="3351213"/>
          <p14:tracePt t="32023" x="2090738" y="3351213"/>
          <p14:tracePt t="32030" x="2100263" y="3351213"/>
          <p14:tracePt t="32051" x="2109788" y="3351213"/>
          <p14:tracePt t="32404" x="2100263" y="3351213"/>
          <p14:tracePt t="32411" x="2073275" y="3351213"/>
          <p14:tracePt t="32419" x="2054225" y="3351213"/>
          <p14:tracePt t="32427" x="2036763" y="3351213"/>
          <p14:tracePt t="32435" x="2009775" y="3351213"/>
          <p14:tracePt t="32441" x="1981200" y="3351213"/>
          <p14:tracePt t="32452" x="1954213" y="3351213"/>
          <p14:tracePt t="32457" x="1917700" y="3351213"/>
          <p14:tracePt t="32466" x="1890713" y="3351213"/>
          <p14:tracePt t="32474" x="1863725" y="3351213"/>
          <p14:tracePt t="32485" x="1817688" y="3351213"/>
          <p14:tracePt t="32495" x="1762125" y="3351213"/>
          <p14:tracePt t="32503" x="1725613" y="3351213"/>
          <p14:tracePt t="32508" x="1681163" y="3351213"/>
          <p14:tracePt t="32514" x="1606550" y="3351213"/>
          <p14:tracePt t="32527" x="1533525" y="3351213"/>
          <p14:tracePt t="32531" x="1470025" y="3360738"/>
          <p14:tracePt t="32537" x="1433513" y="3360738"/>
          <p14:tracePt t="32545" x="1360488" y="3370263"/>
          <p14:tracePt t="32552" x="1323975" y="3370263"/>
          <p14:tracePt t="32559" x="1277938" y="3370263"/>
          <p14:tracePt t="32567" x="1241425" y="3370263"/>
          <p14:tracePt t="32575" x="1196975" y="3370263"/>
          <p14:tracePt t="32589" x="1168400" y="3370263"/>
          <p14:tracePt t="32602" x="1123950" y="3370263"/>
          <p14:tracePt t="32607" x="1095375" y="3370263"/>
          <p14:tracePt t="32615" x="1077913" y="3370263"/>
          <p14:tracePt t="32627" x="1068388" y="3370263"/>
          <p14:tracePt t="32636" x="1050925" y="3370263"/>
          <p14:tracePt t="32644" x="1031875" y="3370263"/>
          <p14:tracePt t="32648" x="1022350" y="3370263"/>
          <p14:tracePt t="32656" x="1014413" y="3370263"/>
          <p14:tracePt t="32663" x="1004888" y="3370263"/>
          <p14:tracePt t="32673" x="995363" y="3370263"/>
          <p14:tracePt t="32682" x="977900" y="3370263"/>
          <p14:tracePt t="32689" x="949325" y="3360738"/>
          <p14:tracePt t="32698" x="912813" y="3360738"/>
          <p14:tracePt t="32708" x="885825" y="3351213"/>
          <p14:tracePt t="32723" x="831850" y="3341688"/>
          <p14:tracePt t="32731" x="793750" y="3333750"/>
          <p14:tracePt t="32738" x="766763" y="3333750"/>
          <p14:tracePt t="32743" x="739775" y="3324225"/>
          <p14:tracePt t="32750" x="712788" y="3324225"/>
          <p14:tracePt t="32758" x="703263" y="3324225"/>
          <p14:tracePt t="32763" x="693738" y="3324225"/>
          <p14:tracePt t="32772" x="684213" y="3324225"/>
          <p14:tracePt t="32787" x="676275" y="3324225"/>
          <p14:tracePt t="32804" x="666750" y="3324225"/>
          <p14:tracePt t="32820" x="657225" y="3324225"/>
          <p14:tracePt t="32827" x="639763" y="3324225"/>
          <p14:tracePt t="32835" x="620713" y="3324225"/>
          <p14:tracePt t="32843" x="603250" y="3314700"/>
          <p14:tracePt t="32851" x="584200" y="3305175"/>
          <p14:tracePt t="32859" x="566738" y="3305175"/>
          <p14:tracePt t="32865" x="557213" y="3305175"/>
          <p14:tracePt t="32877" x="547688" y="3297238"/>
          <p14:tracePt t="32888" x="538163" y="3287713"/>
          <p14:tracePt t="32905" x="538163" y="3278188"/>
          <p14:tracePt t="43319" x="538163" y="3297238"/>
          <p14:tracePt t="43326" x="538163" y="3314700"/>
          <p14:tracePt t="43332" x="538163" y="3333750"/>
          <p14:tracePt t="43341" x="538163" y="3360738"/>
          <p14:tracePt t="43351" x="538163" y="3387725"/>
          <p14:tracePt t="43357" x="538163" y="3424238"/>
          <p14:tracePt t="43373" x="538163" y="3479800"/>
          <p14:tracePt t="43381" x="538163" y="3506788"/>
          <p14:tracePt t="43390" x="538163" y="3533775"/>
          <p14:tracePt t="43396" x="538163" y="3570288"/>
          <p14:tracePt t="43403" x="538163" y="3597275"/>
          <p14:tracePt t="43411" x="538163" y="3625850"/>
          <p14:tracePt t="43419" x="547688" y="3643313"/>
          <p14:tracePt t="43428" x="547688" y="3662363"/>
          <p14:tracePt t="43435" x="557213" y="3679825"/>
          <p14:tracePt t="43443" x="557213" y="3698875"/>
          <p14:tracePt t="43452" x="566738" y="3706813"/>
          <p14:tracePt t="43459" x="566738" y="3716338"/>
          <p14:tracePt t="43934" x="566738" y="3706813"/>
          <p14:tracePt t="44056" x="574675" y="3706813"/>
          <p14:tracePt t="50302" x="574675" y="3716338"/>
          <p14:tracePt t="50310" x="574675" y="3725863"/>
          <p14:tracePt t="50318" x="574675" y="3735388"/>
          <p14:tracePt t="50325" x="574675" y="3743325"/>
          <p14:tracePt t="50330" x="574675" y="3752850"/>
          <p14:tracePt t="50343" x="574675" y="3779838"/>
          <p14:tracePt t="50352" x="574675" y="3798888"/>
          <p14:tracePt t="50357" x="584200" y="3816350"/>
          <p14:tracePt t="50363" x="584200" y="3835400"/>
          <p14:tracePt t="50369" x="593725" y="3844925"/>
          <p14:tracePt t="50379" x="593725" y="3852863"/>
          <p14:tracePt t="50385" x="593725" y="3862388"/>
          <p14:tracePt t="50402" x="593725" y="3871913"/>
          <p14:tracePt t="50409" x="603250" y="3881438"/>
          <p14:tracePt t="50417" x="603250" y="3898900"/>
          <p14:tracePt t="50425" x="603250" y="3927475"/>
          <p14:tracePt t="50430" x="611188" y="3954463"/>
          <p14:tracePt t="50439" x="611188" y="3971925"/>
          <p14:tracePt t="50447" x="620713" y="3990975"/>
          <p14:tracePt t="50455" x="630238" y="4008438"/>
          <p14:tracePt t="50464" x="630238" y="4027488"/>
          <p14:tracePt t="50471" x="639763" y="4037013"/>
          <p14:tracePt t="50480" x="647700" y="4054475"/>
          <p14:tracePt t="50487" x="647700" y="4064000"/>
          <p14:tracePt t="50495" x="657225" y="4073525"/>
          <p14:tracePt t="50503" x="657225" y="4081463"/>
          <p14:tracePt t="50512" x="657225" y="4090988"/>
          <p14:tracePt t="50520" x="666750" y="4090988"/>
          <p14:tracePt t="50819" x="666750" y="4081463"/>
          <p14:tracePt t="50827" x="666750" y="4073525"/>
          <p14:tracePt t="50848" x="666750" y="4064000"/>
          <p14:tracePt t="50854" x="666750" y="4054475"/>
          <p14:tracePt t="50871" x="666750" y="4044950"/>
          <p14:tracePt t="50880" x="657225" y="4044950"/>
          <p14:tracePt t="50912" x="657225" y="4037013"/>
          <p14:tracePt t="50920" x="647700" y="4037013"/>
          <p14:tracePt t="50927" x="647700" y="4027488"/>
          <p14:tracePt t="50960" x="647700" y="4017963"/>
          <p14:tracePt t="50982" x="647700" y="4008438"/>
          <p14:tracePt t="50998" x="639763" y="4008438"/>
          <p14:tracePt t="51004" x="639763" y="4000500"/>
          <p14:tracePt t="51021" x="639763" y="3990975"/>
          <p14:tracePt t="53662" x="611188" y="3981450"/>
          <p14:tracePt t="53670" x="603250" y="3981450"/>
          <p14:tracePt t="53677" x="593725" y="3981450"/>
          <p14:tracePt t="53683" x="574675" y="3971925"/>
          <p14:tracePt t="53693" x="557213" y="3954463"/>
          <p14:tracePt t="53699" x="520700" y="3935413"/>
          <p14:tracePt t="53708" x="493713" y="3908425"/>
          <p14:tracePt t="53715" x="457200" y="3881438"/>
          <p14:tracePt t="53723" x="428625" y="3844925"/>
          <p14:tracePt t="53731" x="401638" y="3816350"/>
          <p14:tracePt t="53743" x="374650" y="3779838"/>
          <p14:tracePt t="53752" x="355600" y="3762375"/>
          <p14:tracePt t="53761" x="347663" y="3743325"/>
          <p14:tracePt t="53767" x="338138" y="3725863"/>
          <p14:tracePt t="53770" x="328613" y="3706813"/>
          <p14:tracePt t="53778" x="328613" y="3689350"/>
          <p14:tracePt t="53785" x="328613" y="3662363"/>
          <p14:tracePt t="53795" x="328613" y="3643313"/>
          <p14:tracePt t="53804" x="328613" y="3625850"/>
          <p14:tracePt t="53813" x="328613" y="3597275"/>
          <p14:tracePt t="53820" x="338138" y="3560763"/>
          <p14:tracePt t="53827" x="347663" y="3543300"/>
          <p14:tracePt t="53833" x="355600" y="3524250"/>
          <p14:tracePt t="53846" x="374650" y="3506788"/>
          <p14:tracePt t="53854" x="411163" y="3487738"/>
          <p14:tracePt t="53861" x="438150" y="3470275"/>
          <p14:tracePt t="53870" x="474663" y="3443288"/>
          <p14:tracePt t="53880" x="511175" y="3414713"/>
          <p14:tracePt t="53889" x="530225" y="3406775"/>
          <p14:tracePt t="53899" x="547688" y="3397250"/>
          <p14:tracePt t="53908" x="566738" y="3387725"/>
          <p14:tracePt t="53916" x="584200" y="3378200"/>
          <p14:tracePt t="53919" x="603250" y="3370263"/>
          <p14:tracePt t="53927" x="611188" y="3360738"/>
          <p14:tracePt t="53935" x="620713" y="3360738"/>
          <p14:tracePt t="53951" x="630238" y="3360738"/>
          <p14:tracePt t="53967" x="639763" y="3360738"/>
          <p14:tracePt t="53973" x="647700" y="3360738"/>
          <p14:tracePt t="53990" x="657225" y="3360738"/>
          <p14:tracePt t="53997" x="666750" y="3360738"/>
          <p14:tracePt t="54022" x="676275" y="3360738"/>
          <p14:tracePt t="54092" x="666750" y="3360738"/>
          <p14:tracePt t="54099" x="657225" y="3360738"/>
          <p14:tracePt t="54108" x="647700" y="3360738"/>
          <p14:tracePt t="54119" x="630238" y="3360738"/>
          <p14:tracePt t="54128" x="603250" y="3360738"/>
          <p14:tracePt t="54135" x="574675" y="3360738"/>
          <p14:tracePt t="54142" x="547688" y="3360738"/>
          <p14:tracePt t="54157" x="474663" y="3378200"/>
          <p14:tracePt t="54168" x="447675" y="3387725"/>
          <p14:tracePt t="54176" x="428625" y="3397250"/>
          <p14:tracePt t="54184" x="420688" y="3397250"/>
          <p14:tracePt t="54190" x="411163" y="3406775"/>
          <p14:tracePt t="54195" x="411163" y="3414713"/>
          <p14:tracePt t="54200" x="401638" y="3424238"/>
          <p14:tracePt t="54210" x="392113" y="3433763"/>
          <p14:tracePt t="54216" x="384175" y="3451225"/>
          <p14:tracePt t="54226" x="374650" y="3470275"/>
          <p14:tracePt t="54232" x="365125" y="3497263"/>
          <p14:tracePt t="54247" x="355600" y="3524250"/>
          <p14:tracePt t="54258" x="338138" y="3616325"/>
          <p14:tracePt t="54269" x="338138" y="3652838"/>
          <p14:tracePt t="54279" x="338138" y="3698875"/>
          <p14:tracePt t="54288" x="347663" y="3771900"/>
          <p14:tracePt t="54297" x="355600" y="3798888"/>
          <p14:tracePt t="54303" x="365125" y="3825875"/>
          <p14:tracePt t="54311" x="374650" y="3852863"/>
          <p14:tracePt t="54320" x="384175" y="3889375"/>
          <p14:tracePt t="54327" x="392113" y="3917950"/>
          <p14:tracePt t="54335" x="420688" y="3944938"/>
          <p14:tracePt t="54344" x="428625" y="3963988"/>
          <p14:tracePt t="54351" x="438150" y="3981450"/>
          <p14:tracePt t="54359" x="447675" y="3990975"/>
          <p14:tracePt t="54367" x="447675" y="4000500"/>
          <p14:tracePt t="58240" x="447675" y="4008438"/>
          <p14:tracePt t="58247" x="447675" y="4017963"/>
          <p14:tracePt t="58255" x="401638" y="4044950"/>
          <p14:tracePt t="58261" x="374650" y="4064000"/>
          <p14:tracePt t="58269" x="347663" y="4100513"/>
          <p14:tracePt t="58277" x="311150" y="4127500"/>
          <p14:tracePt t="58285" x="282575" y="4164013"/>
          <p14:tracePt t="58293" x="246063" y="4191000"/>
          <p14:tracePt t="58305" x="219075" y="4227513"/>
          <p14:tracePt t="58313" x="182563" y="4256088"/>
          <p14:tracePt t="58321" x="173038" y="4283075"/>
          <p14:tracePt t="58328" x="155575" y="4319588"/>
          <p14:tracePt t="58334" x="146050" y="4356100"/>
          <p14:tracePt t="58344" x="136525" y="4392613"/>
          <p14:tracePt t="58350" x="128588" y="4429125"/>
          <p14:tracePt t="58359" x="109538" y="4475163"/>
          <p14:tracePt t="58362" x="100013" y="4519613"/>
          <p14:tracePt t="58372" x="92075" y="4556125"/>
          <p14:tracePt t="58379" x="82550" y="4621213"/>
          <p14:tracePt t="58395" x="63500" y="4675188"/>
          <p14:tracePt t="58407" x="46038" y="4775200"/>
          <p14:tracePt t="58411" x="36513" y="4857750"/>
          <p14:tracePt t="58419" x="19050" y="4894263"/>
          <p14:tracePt t="58427" x="19050" y="4940300"/>
          <p14:tracePt t="58435" x="19050" y="4976813"/>
          <p14:tracePt t="58443" x="19050" y="5022850"/>
          <p14:tracePt t="58451" x="19050" y="5059363"/>
          <p14:tracePt t="58468" x="19050" y="5105400"/>
          <p14:tracePt t="58476" x="26988" y="5159375"/>
          <p14:tracePt t="58485" x="26988" y="5168900"/>
          <p14:tracePt t="58495" x="26988" y="5195888"/>
          <p14:tracePt t="58503" x="36513" y="5205413"/>
          <p14:tracePt t="58511" x="46038" y="5232400"/>
          <p14:tracePt t="58518" x="46038" y="5251450"/>
          <p14:tracePt t="58524" x="55563" y="5278438"/>
          <p14:tracePt t="58533" x="63500" y="5295900"/>
          <p14:tracePt t="58541" x="73025" y="5314950"/>
          <p14:tracePt t="58548" x="82550" y="5324475"/>
          <p14:tracePt t="58557" x="92075" y="5332413"/>
          <p14:tracePt t="58565" x="100013" y="5341938"/>
          <p14:tracePt t="58572" x="109538" y="5351463"/>
          <p14:tracePt t="58578" x="119063" y="5351463"/>
          <p14:tracePt t="58583" x="119063" y="5360988"/>
          <p14:tracePt t="58594" x="128588" y="5368925"/>
          <p14:tracePt t="58601" x="136525" y="5378450"/>
          <p14:tracePt t="58610" x="146050" y="5387975"/>
          <p14:tracePt t="58617" x="155575" y="5397500"/>
          <p14:tracePt t="58625" x="165100" y="5405438"/>
          <p14:tracePt t="58632" x="173038" y="5405438"/>
          <p14:tracePt t="58657" x="182563" y="5414963"/>
          <p14:tracePt t="58673" x="192088" y="5424488"/>
          <p14:tracePt t="58680" x="201613" y="5424488"/>
          <p14:tracePt t="58687" x="209550" y="5434013"/>
          <p14:tracePt t="58695" x="219075" y="5434013"/>
          <p14:tracePt t="58702" x="238125" y="5441950"/>
          <p14:tracePt t="58711" x="255588" y="5441950"/>
          <p14:tracePt t="58718" x="282575" y="5451475"/>
          <p14:tracePt t="58726" x="311150" y="5451475"/>
          <p14:tracePt t="58734" x="338138" y="5451475"/>
          <p14:tracePt t="58744" x="374650" y="5451475"/>
          <p14:tracePt t="58750" x="392113" y="5441950"/>
          <p14:tracePt t="58757" x="420688" y="5434013"/>
          <p14:tracePt t="58765" x="438150" y="5424488"/>
          <p14:tracePt t="58777" x="465138" y="5414963"/>
          <p14:tracePt t="58784" x="484188" y="5405438"/>
          <p14:tracePt t="58792" x="493713" y="5397500"/>
          <p14:tracePt t="58797" x="501650" y="5397500"/>
          <p14:tracePt t="58805" x="520700" y="5397500"/>
          <p14:tracePt t="58813" x="538163" y="5397500"/>
          <p14:tracePt t="58821" x="566738" y="5397500"/>
          <p14:tracePt t="58830" x="593725" y="5397500"/>
          <p14:tracePt t="58836" x="620713" y="5397500"/>
          <p14:tracePt t="58846" x="657225" y="5397500"/>
          <p14:tracePt t="58852" x="684213" y="5397500"/>
          <p14:tracePt t="58862" x="703263" y="5405438"/>
          <p14:tracePt t="58868" x="720725" y="5405438"/>
          <p14:tracePt t="58876" x="730250" y="5405438"/>
          <p14:tracePt t="58971" x="739775" y="5405438"/>
          <p14:tracePt t="64257" x="749300" y="5405438"/>
          <p14:tracePt t="64269" x="785813" y="5387975"/>
          <p14:tracePt t="64278" x="868363" y="5378450"/>
          <p14:tracePt t="64285" x="958850" y="5360988"/>
          <p14:tracePt t="64293" x="1068388" y="5351463"/>
          <p14:tracePt t="64303" x="1187450" y="5332413"/>
          <p14:tracePt t="64309" x="1333500" y="5332413"/>
          <p14:tracePt t="64318" x="1470025" y="5332413"/>
          <p14:tracePt t="64325" x="1644650" y="5341938"/>
          <p14:tracePt t="64339" x="1798638" y="5341938"/>
          <p14:tracePt t="64351" x="2146300" y="5341938"/>
          <p14:tracePt t="64358" x="2309813" y="5351463"/>
          <p14:tracePt t="64365" x="2474913" y="5351463"/>
          <p14:tracePt t="64370" x="2603500" y="5351463"/>
          <p14:tracePt t="64379" x="2767013" y="5368925"/>
          <p14:tracePt t="64387" x="2913063" y="5387975"/>
          <p14:tracePt t="64395" x="3059113" y="5387975"/>
          <p14:tracePt t="64403" x="3187700" y="5397500"/>
          <p14:tracePt t="64411" x="3314700" y="5414963"/>
          <p14:tracePt t="64420" x="3433763" y="5424488"/>
          <p14:tracePt t="64427" x="3543300" y="5441950"/>
          <p14:tracePt t="64436" x="3652838" y="5451475"/>
          <p14:tracePt t="64443" x="3752850" y="5470525"/>
          <p14:tracePt t="64453" x="3825875" y="5478463"/>
          <p14:tracePt t="64459" x="3898900" y="5497513"/>
          <p14:tracePt t="64467" x="3971925" y="5497513"/>
          <p14:tracePt t="64475" x="4054475" y="5507038"/>
          <p14:tracePt t="64481" x="4127500" y="5507038"/>
          <p14:tracePt t="64489" x="4200525" y="5514975"/>
          <p14:tracePt t="64497" x="4283075" y="5534025"/>
          <p14:tracePt t="64505" x="4356100" y="5534025"/>
          <p14:tracePt t="64513" x="4429125" y="5534025"/>
          <p14:tracePt t="64520" x="4502150" y="5534025"/>
          <p14:tracePt t="64534" x="4575175" y="5534025"/>
          <p14:tracePt t="64541" x="4657725" y="5543550"/>
          <p14:tracePt t="64550" x="4730750" y="5543550"/>
          <p14:tracePt t="64556" x="4803775" y="5543550"/>
          <p14:tracePt t="64564" x="4876800" y="5543550"/>
          <p14:tracePt t="64571" x="4940300" y="5543550"/>
          <p14:tracePt t="64577" x="4976813" y="5543550"/>
          <p14:tracePt t="64582" x="5022850" y="5543550"/>
          <p14:tracePt t="64591" x="5059363" y="5543550"/>
          <p14:tracePt t="64604" x="5095875" y="5543550"/>
          <p14:tracePt t="64612" x="5105400" y="5543550"/>
          <p14:tracePt t="64620" x="5114925" y="5543550"/>
          <p14:tracePt t="64922" x="5122863" y="5543550"/>
          <p14:tracePt t="64929" x="5141913" y="5543550"/>
          <p14:tracePt t="64937" x="5168900" y="5534025"/>
          <p14:tracePt t="64945" x="5205413" y="5524500"/>
          <p14:tracePt t="64954" x="5232400" y="5514975"/>
          <p14:tracePt t="64961" x="5260975" y="5507038"/>
          <p14:tracePt t="64969" x="5305425" y="5497513"/>
          <p14:tracePt t="64977" x="5341938" y="5487988"/>
          <p14:tracePt t="64986" x="5378450" y="5487988"/>
          <p14:tracePt t="64993" x="5407025" y="5470525"/>
          <p14:tracePt t="65002" x="5424488" y="5470525"/>
          <p14:tracePt t="65017" x="5470525" y="5451475"/>
          <p14:tracePt t="65025" x="5497513" y="5441950"/>
          <p14:tracePt t="65033" x="5534025" y="5434013"/>
          <p14:tracePt t="65041" x="5561013" y="5424488"/>
          <p14:tracePt t="65047" x="5607050" y="5414963"/>
          <p14:tracePt t="65055" x="5643563" y="5405438"/>
          <p14:tracePt t="65063" x="5708650" y="5387975"/>
          <p14:tracePt t="65071" x="5781675" y="5387975"/>
          <p14:tracePt t="65079" x="5835650" y="5387975"/>
          <p14:tracePt t="65090" x="5908675" y="5387975"/>
          <p14:tracePt t="65101" x="5954713" y="5387975"/>
          <p14:tracePt t="65108" x="5991225" y="5387975"/>
          <p14:tracePt t="65111" x="6018213" y="5387975"/>
          <p14:tracePt t="65123" x="6037263" y="5387975"/>
          <p14:tracePt t="65129" x="6054725" y="5387975"/>
          <p14:tracePt t="65133" x="6064250" y="5387975"/>
          <p14:tracePt t="65140" x="6073775" y="5387975"/>
          <p14:tracePt t="65173" x="6081713" y="5387975"/>
          <p14:tracePt t="65181" x="6091238" y="5387975"/>
          <p14:tracePt t="65189" x="6100763" y="5387975"/>
          <p14:tracePt t="65435" x="6110288" y="5387975"/>
          <p14:tracePt t="65460" x="6118225" y="5387975"/>
          <p14:tracePt t="65465" x="6154738" y="5387975"/>
          <p14:tracePt t="65471" x="6200775" y="5397500"/>
          <p14:tracePt t="65483" x="6256338" y="5405438"/>
          <p14:tracePt t="65491" x="6337300" y="5414963"/>
          <p14:tracePt t="65499" x="6410325" y="5414963"/>
          <p14:tracePt t="65504" x="6502400" y="5434013"/>
          <p14:tracePt t="65512" x="6575425" y="5441950"/>
          <p14:tracePt t="65524" x="6657975" y="5461000"/>
          <p14:tracePt t="65535" x="6731000" y="5470525"/>
          <p14:tracePt t="65540" x="6813550" y="5478463"/>
          <p14:tracePt t="65544" x="6867525" y="5478463"/>
          <p14:tracePt t="65549" x="6923088" y="5497513"/>
          <p14:tracePt t="65557" x="6967538" y="5507038"/>
          <p14:tracePt t="65565" x="7013575" y="5514975"/>
          <p14:tracePt t="65573" x="7050088" y="5514975"/>
          <p14:tracePt t="65582" x="7096125" y="5514975"/>
          <p14:tracePt t="65589" x="7132638" y="5514975"/>
          <p14:tracePt t="65601" x="7178675" y="5514975"/>
          <p14:tracePt t="65610" x="7215188" y="5514975"/>
          <p14:tracePt t="65612" x="7259638" y="5514975"/>
          <p14:tracePt t="65621" x="7296150" y="5514975"/>
          <p14:tracePt t="65633" x="7342188" y="5514975"/>
          <p14:tracePt t="65641" x="7370763" y="5514975"/>
          <p14:tracePt t="65649" x="7388225" y="5514975"/>
          <p14:tracePt t="65663" x="7443788" y="5514975"/>
          <p14:tracePt t="65674" x="7470775" y="5514975"/>
          <p14:tracePt t="65680" x="7497763" y="5514975"/>
          <p14:tracePt t="65689" x="7534275" y="5514975"/>
          <p14:tracePt t="65696" x="7553325" y="5514975"/>
          <p14:tracePt t="65703" x="7561263" y="5514975"/>
          <p14:tracePt t="65883" x="7570788" y="5507038"/>
          <p14:tracePt t="65889" x="7597775" y="5497513"/>
          <p14:tracePt t="65897" x="7653338" y="5497513"/>
          <p14:tracePt t="65905" x="7735888" y="5487988"/>
          <p14:tracePt t="65912" x="7808913" y="5470525"/>
          <p14:tracePt t="65919" x="7918450" y="5461000"/>
          <p14:tracePt t="65927" x="8027988" y="5461000"/>
          <p14:tracePt t="65936" x="8147050" y="5441950"/>
          <p14:tracePt t="65943" x="8256588" y="5434013"/>
          <p14:tracePt t="65952" x="8366125" y="5414963"/>
          <p14:tracePt t="65959" x="8439150" y="5414963"/>
          <p14:tracePt t="65969" x="8520113" y="5405438"/>
          <p14:tracePt t="65973" x="8556625" y="5397500"/>
          <p14:tracePt t="65981" x="8602663" y="5397500"/>
          <p14:tracePt t="65989" x="8612188" y="5397500"/>
          <p14:tracePt t="66005" x="8621713" y="5387975"/>
          <p14:tracePt t="66344" x="8612188" y="5387975"/>
          <p14:tracePt t="66351" x="8602663" y="5387975"/>
          <p14:tracePt t="66364" x="8585200" y="5397500"/>
          <p14:tracePt t="66379" x="8520113" y="5414963"/>
          <p14:tracePt t="66385" x="8493125" y="5424488"/>
          <p14:tracePt t="66390" x="8447088" y="5434013"/>
          <p14:tracePt t="66400" x="8374063" y="5441950"/>
          <p14:tracePt t="66407" x="8264525" y="5470525"/>
          <p14:tracePt t="66413" x="8164513" y="5507038"/>
          <p14:tracePt t="66421" x="8035925" y="5514975"/>
          <p14:tracePt t="66430" x="7908925" y="5534025"/>
          <p14:tracePt t="66437" x="7780338" y="5534025"/>
          <p14:tracePt t="66445" x="7670800" y="5543550"/>
          <p14:tracePt t="66453" x="7553325" y="5543550"/>
          <p14:tracePt t="66466" x="7443788" y="5561013"/>
          <p14:tracePt t="66476" x="7334250" y="5561013"/>
          <p14:tracePt t="66488" x="7169150" y="5561013"/>
          <p14:tracePt t="66498" x="7096125" y="5561013"/>
          <p14:tracePt t="66511" x="7013575" y="5561013"/>
          <p14:tracePt t="66519" x="6986588" y="5561013"/>
          <p14:tracePt t="66527" x="6950075" y="5543550"/>
          <p14:tracePt t="66537" x="6931025" y="5543550"/>
          <p14:tracePt t="66545" x="6913563" y="5534025"/>
          <p14:tracePt t="66553" x="6894513" y="5534025"/>
          <p14:tracePt t="66560" x="6867525" y="5524500"/>
          <p14:tracePt t="66567" x="6840538" y="5514975"/>
          <p14:tracePt t="66574" x="6804025" y="5507038"/>
          <p14:tracePt t="66582" x="6767513" y="5497513"/>
          <p14:tracePt t="66587" x="6721475" y="5487988"/>
          <p14:tracePt t="66596" x="6684963" y="5478463"/>
          <p14:tracePt t="66604" x="6638925" y="5470525"/>
          <p14:tracePt t="66611" x="6594475" y="5451475"/>
          <p14:tracePt t="66618" x="6557963" y="5441950"/>
          <p14:tracePt t="66625" x="6521450" y="5434013"/>
          <p14:tracePt t="66634" x="6492875" y="5434013"/>
          <p14:tracePt t="66641" x="6475413" y="5434013"/>
          <p14:tracePt t="66649" x="6446838" y="5424488"/>
          <p14:tracePt t="66657" x="6429375" y="5424488"/>
          <p14:tracePt t="66667" x="6419850" y="5424488"/>
          <p14:tracePt t="66675" x="6402388" y="5424488"/>
          <p14:tracePt t="66693" x="6392863" y="5424488"/>
          <p14:tracePt t="66700" x="6373813" y="5424488"/>
          <p14:tracePt t="66708" x="6365875" y="5424488"/>
          <p14:tracePt t="66715" x="6337300" y="5424488"/>
          <p14:tracePt t="66724" x="6319838" y="5424488"/>
          <p14:tracePt t="66729" x="6300788" y="5424488"/>
          <p14:tracePt t="66739" x="6273800" y="5424488"/>
          <p14:tracePt t="66746" x="6256338" y="5424488"/>
          <p14:tracePt t="66754" x="6246813" y="5424488"/>
          <p14:tracePt t="66762" x="6237288" y="5424488"/>
          <p14:tracePt t="66771" x="6227763" y="5424488"/>
          <p14:tracePt t="66786" x="6219825" y="5424488"/>
          <p14:tracePt t="66791" x="6210300" y="5424488"/>
          <p14:tracePt t="66807" x="6200775" y="5424488"/>
          <p14:tracePt t="66966" x="6210300" y="5424488"/>
          <p14:tracePt t="66973" x="6219825" y="5424488"/>
          <p14:tracePt t="66988" x="6227763" y="5424488"/>
          <p14:tracePt t="66998" x="6237288" y="5424488"/>
          <p14:tracePt t="67007" x="6246813" y="5424488"/>
          <p14:tracePt t="67014" x="6256338" y="5424488"/>
          <p14:tracePt t="67031" x="6264275" y="5424488"/>
          <p14:tracePt t="67059" x="6273800" y="5414963"/>
          <p14:tracePt t="67200" x="6256338" y="5414963"/>
          <p14:tracePt t="67206" x="6227763" y="5424488"/>
          <p14:tracePt t="67215" x="6191250" y="5434013"/>
          <p14:tracePt t="67223" x="6164263" y="5441950"/>
          <p14:tracePt t="67231" x="6118225" y="5461000"/>
          <p14:tracePt t="67239" x="6064250" y="5470525"/>
          <p14:tracePt t="67247" x="5991225" y="5478463"/>
          <p14:tracePt t="67254" x="5908675" y="5497513"/>
          <p14:tracePt t="67261" x="5818188" y="5497513"/>
          <p14:tracePt t="67270" x="5726113" y="5507038"/>
          <p14:tracePt t="67276" x="5607050" y="5524500"/>
          <p14:tracePt t="67286" x="5516563" y="5534025"/>
          <p14:tracePt t="67292" x="5443538" y="5551488"/>
          <p14:tracePt t="67301" x="5360988" y="5561013"/>
          <p14:tracePt t="67308" x="5324475" y="5570538"/>
          <p14:tracePt t="67317" x="5278438" y="5580063"/>
          <p14:tracePt t="67325" x="5251450" y="5580063"/>
          <p14:tracePt t="67333" x="5232400" y="5588000"/>
          <p14:tracePt t="67341" x="5224463" y="5588000"/>
          <p14:tracePt t="67403" x="5214938" y="5588000"/>
          <p14:tracePt t="67452" x="5205413" y="5588000"/>
          <p14:tracePt t="67474" x="5195888" y="5588000"/>
          <p14:tracePt t="67490" x="5187950" y="5588000"/>
          <p14:tracePt t="67500" x="5178425" y="5588000"/>
          <p14:tracePt t="67507" x="5168900" y="5588000"/>
          <p14:tracePt t="67516" x="5159375" y="5588000"/>
          <p14:tracePt t="67524" x="5151438" y="5588000"/>
          <p14:tracePt t="67528" x="5141913" y="5588000"/>
          <p14:tracePt t="67537" x="5132388" y="5580063"/>
          <p14:tracePt t="67545" x="5122863" y="5580063"/>
          <p14:tracePt t="67553" x="5105400" y="5570538"/>
          <p14:tracePt t="67566" x="5078413" y="5561013"/>
          <p14:tracePt t="67578" x="5013325" y="5534025"/>
          <p14:tracePt t="67586" x="4986338" y="5524500"/>
          <p14:tracePt t="67594" x="4949825" y="5514975"/>
          <p14:tracePt t="67599" x="4922838" y="5507038"/>
          <p14:tracePt t="67607" x="4895850" y="5497513"/>
          <p14:tracePt t="67616" x="4867275" y="5497513"/>
          <p14:tracePt t="67622" x="4830763" y="5497513"/>
          <p14:tracePt t="67632" x="4803775" y="5487988"/>
          <p14:tracePt t="67639" x="4776788" y="5487988"/>
          <p14:tracePt t="67647" x="4757738" y="5487988"/>
          <p14:tracePt t="67655" x="4740275" y="5478463"/>
          <p14:tracePt t="67663" x="4730750" y="5470525"/>
          <p14:tracePt t="67672" x="4721225" y="5470525"/>
          <p14:tracePt t="67679" x="4711700" y="5461000"/>
          <p14:tracePt t="67695" x="4703763" y="5461000"/>
          <p14:tracePt t="67712" x="4694238" y="5461000"/>
          <p14:tracePt t="67723" x="4684713" y="5461000"/>
          <p14:tracePt t="67774" x="4675188" y="5461000"/>
          <p14:tracePt t="67795" x="4667250" y="5461000"/>
          <p14:tracePt t="67802" x="4657725" y="5461000"/>
          <p14:tracePt t="67815" x="4648200" y="5461000"/>
          <p14:tracePt t="67823" x="4611688" y="5461000"/>
          <p14:tracePt t="67832" x="4594225" y="5461000"/>
          <p14:tracePt t="67838" x="4565650" y="5461000"/>
          <p14:tracePt t="67848" x="4538663" y="5461000"/>
          <p14:tracePt t="67856" x="4511675" y="5451475"/>
          <p14:tracePt t="67863" x="4475163" y="5441950"/>
          <p14:tracePt t="67873" x="4456113" y="5441950"/>
          <p14:tracePt t="67882" x="4429125" y="5434013"/>
          <p14:tracePt t="67893" x="4383088" y="5434013"/>
          <p14:tracePt t="67903" x="4365625" y="5434013"/>
          <p14:tracePt t="67915" x="4319588" y="5434013"/>
          <p14:tracePt t="67921" x="4292600" y="5424488"/>
          <p14:tracePt t="67929" x="4273550" y="5424488"/>
          <p14:tracePt t="67937" x="4237038" y="5414963"/>
          <p14:tracePt t="67945" x="4210050" y="5414963"/>
          <p14:tracePt t="67953" x="4183063" y="5414963"/>
          <p14:tracePt t="67961" x="4156075" y="5414963"/>
          <p14:tracePt t="67969" x="4127500" y="5414963"/>
          <p14:tracePt t="67977" x="4090988" y="5414963"/>
          <p14:tracePt t="67985" x="4064000" y="5414963"/>
          <p14:tracePt t="67993" x="4027488" y="5405438"/>
          <p14:tracePt t="68002" x="3981450" y="5405438"/>
          <p14:tracePt t="68007" x="3944938" y="5405438"/>
          <p14:tracePt t="68015" x="3890963" y="5405438"/>
          <p14:tracePt t="68023" x="3844925" y="5405438"/>
          <p14:tracePt t="68032" x="3808413" y="5405438"/>
          <p14:tracePt t="68044" x="3762375" y="5405438"/>
          <p14:tracePt t="68051" x="3725863" y="5405438"/>
          <p14:tracePt t="68059" x="3679825" y="5405438"/>
          <p14:tracePt t="68067" x="3652838" y="5405438"/>
          <p14:tracePt t="68075" x="3625850" y="5405438"/>
          <p14:tracePt t="68083" x="3598863" y="5405438"/>
          <p14:tracePt t="68099" x="3543300" y="5405438"/>
          <p14:tracePt t="68107" x="3525838" y="5414963"/>
          <p14:tracePt t="68117" x="3516313" y="5414963"/>
          <p14:tracePt t="68125" x="3506788" y="5414963"/>
          <p14:tracePt t="68181" x="3497263" y="5414963"/>
          <p14:tracePt t="68639" x="3489325" y="5424488"/>
          <p14:tracePt t="68645" x="3479800" y="5424488"/>
          <p14:tracePt t="68651" x="3470275" y="5424488"/>
          <p14:tracePt t="68795" x="3489325" y="5405438"/>
          <p14:tracePt t="68801" x="3525838" y="5368925"/>
          <p14:tracePt t="68809" x="3570288" y="5332413"/>
          <p14:tracePt t="68818" x="3635375" y="5295900"/>
          <p14:tracePt t="68825" x="3679825" y="5259388"/>
          <p14:tracePt t="68834" x="3762375" y="5232400"/>
          <p14:tracePt t="68841" x="3844925" y="5195888"/>
          <p14:tracePt t="68850" x="3917950" y="5168900"/>
          <p14:tracePt t="68857" x="4037013" y="5149850"/>
          <p14:tracePt t="68863" x="4146550" y="5141913"/>
          <p14:tracePt t="68871" x="4256088" y="5122863"/>
          <p14:tracePt t="68881" x="4365625" y="5113338"/>
          <p14:tracePt t="68886" x="4484688" y="5095875"/>
          <p14:tracePt t="68895" x="4594225" y="5086350"/>
          <p14:tracePt t="68903" x="4721225" y="5068888"/>
          <p14:tracePt t="68911" x="4849813" y="5059363"/>
          <p14:tracePt t="68919" x="4995863" y="5040313"/>
          <p14:tracePt t="68927" x="5159375" y="5022850"/>
          <p14:tracePt t="68935" x="5324475" y="5013325"/>
          <p14:tracePt t="68943" x="5487988" y="4995863"/>
          <p14:tracePt t="68952" x="5670550" y="4995863"/>
          <p14:tracePt t="68959" x="5818188" y="5003800"/>
          <p14:tracePt t="68968" x="5981700" y="5013325"/>
          <p14:tracePt t="68972" x="6146800" y="5032375"/>
          <p14:tracePt t="68981" x="6300788" y="5049838"/>
          <p14:tracePt t="68989" x="6446838" y="5059363"/>
          <p14:tracePt t="69002" x="6575425" y="5076825"/>
          <p14:tracePt t="69008" x="6704013" y="5105400"/>
          <p14:tracePt t="69018" x="6821488" y="5132388"/>
          <p14:tracePt t="69024" x="6950075" y="5159375"/>
          <p14:tracePt t="69032" x="7059613" y="5178425"/>
          <p14:tracePt t="69039" x="7169150" y="5186363"/>
          <p14:tracePt t="69045" x="7269163" y="5214938"/>
          <p14:tracePt t="69053" x="7361238" y="5232400"/>
          <p14:tracePt t="69066" x="7443788" y="5241925"/>
          <p14:tracePt t="69068" x="7497763" y="5259388"/>
          <p14:tracePt t="69078" x="7580313" y="5278438"/>
          <p14:tracePt t="69083" x="7662863" y="5324475"/>
          <p14:tracePt t="69092" x="7707313" y="5360988"/>
          <p14:tracePt t="69099" x="7762875" y="5368925"/>
          <p14:tracePt t="69111" x="7808913" y="5378450"/>
          <p14:tracePt t="69119" x="7853363" y="5387975"/>
          <p14:tracePt t="69127" x="7881938" y="5405438"/>
          <p14:tracePt t="69134" x="7899400" y="5414963"/>
          <p14:tracePt t="69140" x="7908925" y="5414963"/>
          <p14:tracePt t="70697" x="7899400" y="5414963"/>
          <p14:tracePt t="70701" x="7862888" y="5414963"/>
          <p14:tracePt t="70709" x="7789863" y="5397500"/>
          <p14:tracePt t="70717" x="7670800" y="5368925"/>
          <p14:tracePt t="70725" x="7543800" y="5324475"/>
          <p14:tracePt t="70734" x="7378700" y="5278438"/>
          <p14:tracePt t="70744" x="7169150" y="5251450"/>
          <p14:tracePt t="70752" x="6913563" y="5195888"/>
          <p14:tracePt t="70763" x="6594475" y="5132388"/>
          <p14:tracePt t="70768" x="6191250" y="5040313"/>
          <p14:tracePt t="70774" x="5753100" y="4976813"/>
          <p14:tracePt t="70785" x="5324475" y="4903788"/>
          <p14:tracePt t="70791" x="4895850" y="4840288"/>
          <p14:tracePt t="70795" x="4502150" y="4794250"/>
          <p14:tracePt t="70803" x="4090988" y="4775200"/>
          <p14:tracePt t="70811" x="3671888" y="4748213"/>
          <p14:tracePt t="70819" x="3324225" y="4730750"/>
          <p14:tracePt t="70832" x="3013075" y="4711700"/>
          <p14:tracePt t="70840" x="2713038" y="4694238"/>
          <p14:tracePt t="70849" x="2411413" y="4694238"/>
          <p14:tracePt t="70856" x="2209800" y="4702175"/>
          <p14:tracePt t="70862" x="2046288" y="4711700"/>
          <p14:tracePt t="70867" x="1917700" y="4738688"/>
          <p14:tracePt t="70875" x="1781175" y="4784725"/>
          <p14:tracePt t="70884" x="1662113" y="4830763"/>
          <p14:tracePt t="70895" x="1589088" y="4867275"/>
          <p14:tracePt t="70912" x="1423988" y="4949825"/>
          <p14:tracePt t="70914" x="1343025" y="4995863"/>
          <p14:tracePt t="70921" x="1277938" y="5032375"/>
          <p14:tracePt t="70930" x="1233488" y="5068888"/>
          <p14:tracePt t="70937" x="1177925" y="5113338"/>
          <p14:tracePt t="70945" x="1131888" y="5149850"/>
          <p14:tracePt t="70953" x="1087438" y="5186363"/>
          <p14:tracePt t="70962" x="1041400" y="5222875"/>
          <p14:tracePt t="70969" x="977900" y="5259388"/>
          <p14:tracePt t="70981" x="912813" y="5295900"/>
          <p14:tracePt t="70989" x="868363" y="5332413"/>
          <p14:tracePt t="70995" x="812800" y="5368925"/>
          <p14:tracePt t="71001" x="749300" y="5405438"/>
          <p14:tracePt t="71010" x="703263" y="5441950"/>
          <p14:tracePt t="71015" x="657225" y="5478463"/>
          <p14:tracePt t="71023" x="611188" y="5507038"/>
          <p14:tracePt t="71032" x="584200" y="5524500"/>
          <p14:tracePt t="71048" x="566738" y="5534025"/>
          <p14:tracePt t="71057" x="547688" y="5551488"/>
          <p14:tracePt t="71067" x="538163" y="5561013"/>
          <p14:tracePt t="71074" x="530225" y="5561013"/>
          <p14:tracePt t="71078" x="520700" y="5570538"/>
          <p14:tracePt t="71087" x="511175" y="5580063"/>
          <p14:tracePt t="71095" x="511175" y="5588000"/>
          <p14:tracePt t="71103" x="511175" y="5597525"/>
          <p14:tracePt t="71119" x="493713" y="5634038"/>
          <p14:tracePt t="71125" x="484188" y="5653088"/>
          <p14:tracePt t="71133" x="474663" y="5670550"/>
          <p14:tracePt t="71141" x="465138" y="5697538"/>
          <p14:tracePt t="71150" x="447675" y="5716588"/>
          <p14:tracePt t="71157" x="447675" y="5726113"/>
          <p14:tracePt t="71166" x="438150" y="5753100"/>
          <p14:tracePt t="71173" x="438150" y="5770563"/>
          <p14:tracePt t="71183" x="438150" y="5799138"/>
          <p14:tracePt t="71189" x="428625" y="5826125"/>
          <p14:tracePt t="71199" x="428625" y="5862638"/>
          <p14:tracePt t="71205" x="428625" y="5899150"/>
          <p14:tracePt t="71223" x="428625" y="5981700"/>
          <p14:tracePt t="71232" x="428625" y="6054725"/>
          <p14:tracePt t="71239" x="428625" y="6091238"/>
          <p14:tracePt t="71246" x="438150" y="6137275"/>
          <p14:tracePt t="71252" x="447675" y="6181725"/>
          <p14:tracePt t="71259" x="457200" y="6210300"/>
          <p14:tracePt t="71266" x="457200" y="6237288"/>
          <p14:tracePt t="71275" x="457200" y="6264275"/>
          <p14:tracePt t="71283" x="457200" y="6273800"/>
          <p14:tracePt t="71291" x="457200" y="6283325"/>
          <p14:tracePt t="71299" x="457200" y="6291263"/>
          <p14:tracePt t="71516" x="465138" y="6291263"/>
          <p14:tracePt t="71531" x="474663" y="6300788"/>
          <p14:tracePt t="71536" x="484188" y="6300788"/>
          <p14:tracePt t="71542" x="493713" y="6300788"/>
          <p14:tracePt t="71549" x="501650" y="6300788"/>
          <p14:tracePt t="71569" x="511175" y="6300788"/>
          <p14:tracePt t="71576" x="538163" y="6310313"/>
          <p14:tracePt t="71582" x="566738" y="6310313"/>
          <p14:tracePt t="71590" x="603250" y="6310313"/>
          <p14:tracePt t="71600" x="639763" y="6310313"/>
          <p14:tracePt t="71610" x="666750" y="6310313"/>
          <p14:tracePt t="71613" x="712788" y="6310313"/>
          <p14:tracePt t="71622" x="739775" y="6310313"/>
          <p14:tracePt t="71629" x="766763" y="6300788"/>
          <p14:tracePt t="71637" x="803275" y="6291263"/>
          <p14:tracePt t="71645" x="822325" y="6291263"/>
          <p14:tracePt t="71651" x="822325" y="6283325"/>
          <p14:tracePt t="71660" x="831850" y="6283325"/>
          <p14:tracePt t="71667" x="839788" y="6283325"/>
          <p14:tracePt t="71675" x="849313" y="6283325"/>
          <p14:tracePt t="71683" x="858838" y="6283325"/>
          <p14:tracePt t="71695" x="868363" y="6273800"/>
          <p14:tracePt t="71703" x="876300" y="6273800"/>
          <p14:tracePt t="71727" x="895350" y="6273800"/>
          <p14:tracePt t="71734" x="904875" y="6273800"/>
          <p14:tracePt t="71741" x="912813" y="6273800"/>
          <p14:tracePt t="71747" x="922338" y="6273800"/>
          <p14:tracePt t="71898" x="931863" y="6264275"/>
          <p14:tracePt t="71914" x="941388" y="6264275"/>
          <p14:tracePt t="71923" x="949325" y="6264275"/>
          <p14:tracePt t="71929" x="958850" y="6254750"/>
          <p14:tracePt t="71939" x="977900" y="6246813"/>
          <p14:tracePt t="71944" x="995363" y="6246813"/>
          <p14:tracePt t="71950" x="1014413" y="6237288"/>
          <p14:tracePt t="71959" x="1041400" y="6227763"/>
          <p14:tracePt t="71967" x="1068388" y="6218238"/>
          <p14:tracePt t="71973" x="1104900" y="6218238"/>
          <p14:tracePt t="71981" x="1131888" y="6210300"/>
          <p14:tracePt t="71989" x="1160463" y="6200775"/>
          <p14:tracePt t="71998" x="1187450" y="6200775"/>
          <p14:tracePt t="72005" x="1223963" y="6181725"/>
          <p14:tracePt t="72013" x="1241425" y="6181725"/>
          <p14:tracePt t="72022" x="1260475" y="6173788"/>
          <p14:tracePt t="72031" x="1287463" y="6173788"/>
          <p14:tracePt t="72037" x="1306513" y="6164263"/>
          <p14:tracePt t="72045" x="1314450" y="6164263"/>
          <p14:tracePt t="72064" x="1333500" y="6164263"/>
          <p14:tracePt t="72069" x="1343025" y="6164263"/>
          <p14:tracePt t="72074" x="1350963" y="6164263"/>
          <p14:tracePt t="72083" x="1370013" y="6164263"/>
          <p14:tracePt t="72091" x="1379538" y="6164263"/>
          <p14:tracePt t="72099" x="1397000" y="6164263"/>
          <p14:tracePt t="72116" x="1406525" y="6164263"/>
          <p14:tracePt t="72122" x="1416050" y="6164263"/>
          <p14:tracePt t="72131" x="1423988" y="6164263"/>
          <p14:tracePt t="72139" x="1433513" y="6164263"/>
          <p14:tracePt t="72149" x="1443038" y="6164263"/>
          <p14:tracePt t="73524" x="1443038" y="6173788"/>
          <p14:tracePt t="73531" x="1433513" y="6173788"/>
          <p14:tracePt t="73538" x="1433513" y="6181725"/>
          <p14:tracePt t="73553" x="1433513" y="6191250"/>
          <p14:tracePt t="73592" x="1423988" y="6200775"/>
          <p14:tracePt t="73604" x="1416050" y="6200775"/>
          <p14:tracePt t="73618" x="1416050" y="6210300"/>
          <p14:tracePt t="73624" x="1416050" y="6218238"/>
          <p14:tracePt t="73633" x="1406525" y="6227763"/>
          <p14:tracePt t="73640" x="1406525" y="6237288"/>
          <p14:tracePt t="73655" x="1406525" y="6246813"/>
          <p14:tracePt t="73671" x="1406525" y="6254750"/>
          <p14:tracePt t="73692" x="1397000" y="6254750"/>
          <p14:tracePt t="73707" x="1397000" y="6264275"/>
          <p14:tracePt t="73723" x="1397000" y="6273800"/>
          <p14:tracePt t="73730" x="1397000" y="6283325"/>
          <p14:tracePt t="73738" x="1387475" y="6283325"/>
          <p14:tracePt t="73868" x="1397000" y="6283325"/>
          <p14:tracePt t="73887" x="1406525" y="6283325"/>
          <p14:tracePt t="73895" x="1416050" y="6283325"/>
          <p14:tracePt t="73905" x="1423988" y="6283325"/>
          <p14:tracePt t="73917" x="1452563" y="6273800"/>
          <p14:tracePt t="73925" x="1470025" y="6273800"/>
          <p14:tracePt t="73934" x="1479550" y="6273800"/>
          <p14:tracePt t="73942" x="1479550" y="6264275"/>
          <p14:tracePt t="73950" x="1497013" y="6264275"/>
          <p14:tracePt t="73956" x="1506538" y="6264275"/>
          <p14:tracePt t="73961" x="1516063" y="6264275"/>
          <p14:tracePt t="73969" x="1525588" y="6264275"/>
          <p14:tracePt t="73977" x="1543050" y="6264275"/>
          <p14:tracePt t="73986" x="1552575" y="6264275"/>
          <p14:tracePt t="73994" x="1562100" y="6264275"/>
          <p14:tracePt t="74001" x="1579563" y="6273800"/>
          <p14:tracePt t="74010" x="1606550" y="6283325"/>
          <p14:tracePt t="74017" x="1635125" y="6291263"/>
          <p14:tracePt t="74022" x="1652588" y="6300788"/>
          <p14:tracePt t="74031" x="1671638" y="6310313"/>
          <p14:tracePt t="74044" x="1671638" y="6319838"/>
          <p14:tracePt t="74052" x="1689100" y="6327775"/>
          <p14:tracePt t="74061" x="1698625" y="6337300"/>
          <p14:tracePt t="74068" x="1708150" y="6346825"/>
          <p14:tracePt t="74078" x="1717675" y="6346825"/>
          <p14:tracePt t="74084" x="1725613" y="6356350"/>
          <p14:tracePt t="74096" x="1735138" y="6356350"/>
          <p14:tracePt t="74107" x="1744663" y="6356350"/>
          <p14:tracePt t="74121" x="1762125" y="6364288"/>
          <p14:tracePt t="74130" x="1771650" y="6364288"/>
          <p14:tracePt t="74136" x="1781175" y="6364288"/>
          <p14:tracePt t="74145" x="1790700" y="6364288"/>
          <p14:tracePt t="74159" x="1798638" y="6364288"/>
          <p14:tracePt t="74164" x="1808163" y="6364288"/>
          <p14:tracePt t="74173" x="1817688" y="6364288"/>
          <p14:tracePt t="74189" x="1827213" y="6364288"/>
          <p14:tracePt t="74215" x="1835150" y="6364288"/>
          <p14:tracePt t="74230" x="1844675" y="6364288"/>
          <p14:tracePt t="74252" x="1854200" y="6364288"/>
          <p14:tracePt t="74273" x="1863725" y="6364288"/>
          <p14:tracePt t="74304" x="1871663" y="6364288"/>
          <p14:tracePt t="74407" x="1871663" y="6373813"/>
          <p14:tracePt t="75419" x="1881188" y="6373813"/>
          <p14:tracePt t="75433" x="1890713" y="6373813"/>
          <p14:tracePt t="75440" x="1908175" y="6364288"/>
          <p14:tracePt t="75455" x="1917700" y="6364288"/>
          <p14:tracePt t="75463" x="1936750" y="6364288"/>
          <p14:tracePt t="75470" x="1944688" y="6364288"/>
          <p14:tracePt t="75478" x="1963738" y="6356350"/>
          <p14:tracePt t="75485" x="1973263" y="6356350"/>
          <p14:tracePt t="75493" x="1990725" y="6356350"/>
          <p14:tracePt t="75501" x="1990725" y="6346825"/>
          <p14:tracePt t="75510" x="2009775" y="6346825"/>
          <p14:tracePt t="75517" x="2017713" y="6346825"/>
          <p14:tracePt t="75526" x="2027238" y="6346825"/>
          <p14:tracePt t="75530" x="2036763" y="6346825"/>
          <p14:tracePt t="75540" x="2046288" y="6346825"/>
          <p14:tracePt t="75571" x="2054225" y="6337300"/>
          <p14:tracePt t="75612" x="2063750" y="6337300"/>
          <p14:tracePt t="75637" x="2082800" y="6327775"/>
          <p14:tracePt t="75644" x="2090738" y="6327775"/>
          <p14:tracePt t="75651" x="2100263" y="6319838"/>
          <p14:tracePt t="75656" x="2100263" y="6310313"/>
          <p14:tracePt t="75665" x="2109788" y="6310313"/>
          <p14:tracePt t="75673" x="2119313" y="6310313"/>
          <p14:tracePt t="75681" x="2127250" y="6310313"/>
          <p14:tracePt t="75689" x="2136775" y="6300788"/>
          <p14:tracePt t="75697" x="2146300" y="6300788"/>
          <p14:tracePt t="75705" x="2163763" y="6291263"/>
          <p14:tracePt t="75713" x="2173288" y="6291263"/>
          <p14:tracePt t="75721" x="2209800" y="6291263"/>
          <p14:tracePt t="75730" x="2236788" y="6291263"/>
          <p14:tracePt t="75737" x="2273300" y="6283325"/>
          <p14:tracePt t="75746" x="2319338" y="6264275"/>
          <p14:tracePt t="75750" x="2401888" y="6254750"/>
          <p14:tracePt t="75760" x="2474913" y="6246813"/>
          <p14:tracePt t="75767" x="2547938" y="6246813"/>
          <p14:tracePt t="75776" x="2620963" y="6246813"/>
          <p14:tracePt t="75783" x="2713038" y="6246813"/>
          <p14:tracePt t="75795" x="2786063" y="6246813"/>
          <p14:tracePt t="75803" x="2849563" y="6246813"/>
          <p14:tracePt t="75811" x="2922588" y="6254750"/>
          <p14:tracePt t="75816" x="2986088" y="6273800"/>
          <p14:tracePt t="75823" x="3013075" y="6283325"/>
          <p14:tracePt t="75831" x="3041650" y="6283325"/>
          <p14:tracePt t="75840" x="3049588" y="6291263"/>
          <p14:tracePt t="75845" x="3059113" y="6291263"/>
          <p14:tracePt t="75853" x="3068638" y="6291263"/>
          <p14:tracePt t="75864" x="3078163" y="6291263"/>
          <p14:tracePt t="75989" x="3086100" y="6291263"/>
          <p14:tracePt t="76255" x="3105150" y="6300788"/>
          <p14:tracePt t="76261" x="3141663" y="6310313"/>
          <p14:tracePt t="76267" x="3168650" y="6327775"/>
          <p14:tracePt t="76272" x="3195638" y="6337300"/>
          <p14:tracePt t="76277" x="3232150" y="6346825"/>
          <p14:tracePt t="76285" x="3260725" y="6346825"/>
          <p14:tracePt t="76295" x="3297238" y="6356350"/>
          <p14:tracePt t="76301" x="3333750" y="6364288"/>
          <p14:tracePt t="76310" x="3360738" y="6373813"/>
          <p14:tracePt t="76317" x="3387725" y="6373813"/>
          <p14:tracePt t="76326" x="3416300" y="6373813"/>
          <p14:tracePt t="76333" x="3452813" y="6383338"/>
          <p14:tracePt t="76342" x="3489325" y="6383338"/>
          <p14:tracePt t="76349" x="3533775" y="6383338"/>
          <p14:tracePt t="76358" x="3570288" y="6383338"/>
          <p14:tracePt t="76365" x="3616325" y="6383338"/>
          <p14:tracePt t="76373" x="3671888" y="6383338"/>
          <p14:tracePt t="76378" x="3725863" y="6373813"/>
          <p14:tracePt t="76387" x="3781425" y="6373813"/>
          <p14:tracePt t="76396" x="3844925" y="6356350"/>
          <p14:tracePt t="76403" x="3898900" y="6356350"/>
          <p14:tracePt t="76413" x="3944938" y="6346825"/>
          <p14:tracePt t="76424" x="3981450" y="6346825"/>
          <p14:tracePt t="76432" x="4027488" y="6346825"/>
          <p14:tracePt t="76440" x="4054475" y="6346825"/>
          <p14:tracePt t="76446" x="4083050" y="6337300"/>
          <p14:tracePt t="76451" x="4100513" y="6327775"/>
          <p14:tracePt t="76463" x="4110038" y="6327775"/>
          <p14:tracePt t="76472" x="4119563" y="6327775"/>
          <p14:tracePt t="76480" x="4127500" y="6327775"/>
          <p14:tracePt t="76486" x="4137025" y="6319838"/>
          <p14:tracePt t="76491" x="4146550" y="6319838"/>
          <p14:tracePt t="76505" x="4156075" y="6310313"/>
          <p14:tracePt t="76513" x="4173538" y="6300788"/>
          <p14:tracePt t="76521" x="4183063" y="6300788"/>
          <p14:tracePt t="76529" x="4192588" y="6300788"/>
          <p14:tracePt t="76537" x="4200525" y="6300788"/>
          <p14:tracePt t="76544" x="4210050" y="6300788"/>
          <p14:tracePt t="76553" x="4210050" y="6291263"/>
          <p14:tracePt t="76569" x="4219575" y="6291263"/>
          <p14:tracePt t="79034" x="4200525" y="6291263"/>
          <p14:tracePt t="79042" x="4183063" y="6291263"/>
          <p14:tracePt t="79051" x="4164013" y="6291263"/>
          <p14:tracePt t="79059" x="4156075" y="6291263"/>
          <p14:tracePt t="79067" x="4137025" y="6291263"/>
          <p14:tracePt t="79072" x="4127500" y="6291263"/>
          <p14:tracePt t="79080" x="4119563" y="6300788"/>
          <p14:tracePt t="79089" x="4110038" y="6300788"/>
          <p14:tracePt t="79096" x="4090988" y="6300788"/>
          <p14:tracePt t="79104" x="4064000" y="6310313"/>
          <p14:tracePt t="79112" x="4017963" y="6327775"/>
          <p14:tracePt t="79121" x="3971925" y="6337300"/>
          <p14:tracePt t="79129" x="3944938" y="6346825"/>
          <p14:tracePt t="79137" x="3898900" y="6356350"/>
          <p14:tracePt t="79144" x="3871913" y="6364288"/>
          <p14:tracePt t="79152" x="3844925" y="6364288"/>
          <p14:tracePt t="79162" x="3817938" y="6373813"/>
          <p14:tracePt t="79170" x="3781425" y="6383338"/>
          <p14:tracePt t="79180" x="3752850" y="6383338"/>
          <p14:tracePt t="79185" x="3735388" y="6383338"/>
          <p14:tracePt t="79195" x="3725863" y="6392863"/>
          <p14:tracePt t="79201" x="3716338" y="6392863"/>
          <p14:tracePt t="79210" x="3708400" y="6392863"/>
          <p14:tracePt t="79218" x="3698875" y="6392863"/>
          <p14:tracePt t="79225" x="3689350" y="6392863"/>
          <p14:tracePt t="79231" x="3679825" y="6392863"/>
          <p14:tracePt t="79370" x="3671888" y="6392863"/>
          <p14:tracePt t="79380" x="3662363" y="6392863"/>
          <p14:tracePt t="79405" x="3652838" y="6392863"/>
          <p14:tracePt t="79413" x="3643313" y="6392863"/>
          <p14:tracePt t="79423" x="3635375" y="6392863"/>
          <p14:tracePt t="79430" x="3625850" y="6392863"/>
          <p14:tracePt t="79437" x="3616325" y="6392863"/>
          <p14:tracePt t="79451" x="3606800" y="6383338"/>
          <p14:tracePt t="79492" x="3598863" y="6383338"/>
          <p14:tracePt t="79499" x="3589338" y="6373813"/>
          <p14:tracePt t="79505" x="3579813" y="6364288"/>
          <p14:tracePt t="79512" x="3570288" y="6356350"/>
          <p14:tracePt t="79529" x="3562350" y="6346825"/>
          <p14:tracePt t="79537" x="3562350" y="6337300"/>
          <p14:tracePt t="79553" x="3562350" y="6327775"/>
          <p14:tracePt t="79561" x="3552825" y="6319838"/>
          <p14:tracePt t="79569" x="3543300" y="6310313"/>
          <p14:tracePt t="79577" x="3543300" y="6300788"/>
          <p14:tracePt t="79585" x="3533775" y="6291263"/>
          <p14:tracePt t="79738" x="3543300" y="6291263"/>
          <p14:tracePt t="79745" x="3552825" y="6291263"/>
          <p14:tracePt t="79753" x="3562350" y="6283325"/>
          <p14:tracePt t="79759" x="3598863" y="6283325"/>
          <p14:tracePt t="79775" x="3652838" y="6283325"/>
          <p14:tracePt t="79785" x="3698875" y="6273800"/>
          <p14:tracePt t="79794" x="3725863" y="6264275"/>
          <p14:tracePt t="79801" x="3762375" y="6264275"/>
          <p14:tracePt t="79810" x="3798888" y="6254750"/>
          <p14:tracePt t="79818" x="3835400" y="6254750"/>
          <p14:tracePt t="79828" x="3917950" y="6246813"/>
          <p14:tracePt t="79835" x="3963988" y="6237288"/>
          <p14:tracePt t="79843" x="4017963" y="6218238"/>
          <p14:tracePt t="79851" x="4119563" y="6218238"/>
          <p14:tracePt t="79859" x="4210050" y="6218238"/>
          <p14:tracePt t="79867" x="4319588" y="6218238"/>
          <p14:tracePt t="79876" x="4429125" y="6227763"/>
          <p14:tracePt t="79883" x="4538663" y="6227763"/>
          <p14:tracePt t="79893" x="4667250" y="6237288"/>
          <p14:tracePt t="79899" x="4776788" y="6237288"/>
          <p14:tracePt t="79908" x="4886325" y="6237288"/>
          <p14:tracePt t="79918" x="4976813" y="6237288"/>
          <p14:tracePt t="79927" x="5049838" y="6237288"/>
          <p14:tracePt t="79932" x="5114925" y="6237288"/>
          <p14:tracePt t="79941" x="5151438" y="6237288"/>
          <p14:tracePt t="79948" x="5178425" y="6237288"/>
          <p14:tracePt t="79955" x="5214938" y="6237288"/>
          <p14:tracePt t="79960" x="5224463" y="6237288"/>
          <p14:tracePt t="79973" x="5241925" y="6237288"/>
          <p14:tracePt t="79981" x="5278438" y="6237288"/>
          <p14:tracePt t="79990" x="5305425" y="6237288"/>
          <p14:tracePt t="79999" x="5334000" y="6237288"/>
          <p14:tracePt t="80007" x="5360988" y="6237288"/>
          <p14:tracePt t="80015" x="5387975" y="6237288"/>
          <p14:tracePt t="80030" x="5470525" y="6237288"/>
          <p14:tracePt t="80037" x="5516563" y="6237288"/>
          <p14:tracePt t="80042" x="5553075" y="6237288"/>
          <p14:tracePt t="80048" x="5597525" y="6237288"/>
          <p14:tracePt t="80056" x="5634038" y="6254750"/>
          <p14:tracePt t="80063" x="5670550" y="6254750"/>
          <p14:tracePt t="80079" x="5680075" y="6254750"/>
          <p14:tracePt t="80804" x="5662613" y="6254750"/>
          <p14:tracePt t="80809" x="5616575" y="6254750"/>
          <p14:tracePt t="80817" x="5553075" y="6254750"/>
          <p14:tracePt t="80826" x="5443538" y="6254750"/>
          <p14:tracePt t="80833" x="5305425" y="6254750"/>
          <p14:tracePt t="80844" x="5141913" y="6227763"/>
          <p14:tracePt t="80849" x="4976813" y="6181725"/>
          <p14:tracePt t="80858" x="4784725" y="6118225"/>
          <p14:tracePt t="80865" x="4521200" y="6035675"/>
          <p14:tracePt t="80874" x="4302125" y="5972175"/>
          <p14:tracePt t="80881" x="4027488" y="5872163"/>
          <p14:tracePt t="80890" x="3798888" y="5807075"/>
          <p14:tracePt t="80897" x="3635375" y="5743575"/>
          <p14:tracePt t="80905" x="3460750" y="5680075"/>
          <p14:tracePt t="80911" x="3333750" y="5634038"/>
          <p14:tracePt t="80923" x="3178175" y="5588000"/>
          <p14:tracePt t="80930" x="3049588" y="5551488"/>
          <p14:tracePt t="80941" x="2895600" y="5507038"/>
          <p14:tracePt t="80948" x="2767013" y="5441950"/>
          <p14:tracePt t="80953" x="2630488" y="5397500"/>
          <p14:tracePt t="80960" x="2501900" y="5341938"/>
          <p14:tracePt t="80967" x="2365375" y="5278438"/>
          <p14:tracePt t="80975" x="2228850" y="5222875"/>
          <p14:tracePt t="80983" x="2082800" y="5159375"/>
          <p14:tracePt t="80995" x="1944688" y="5105400"/>
          <p14:tracePt t="81002" x="1827213" y="5040313"/>
          <p14:tracePt t="81004" x="1735138" y="5003800"/>
          <p14:tracePt t="81013" x="1652588" y="4959350"/>
          <p14:tracePt t="81022" x="1589088" y="4940300"/>
          <p14:tracePt t="81029" x="1506538" y="4894263"/>
          <p14:tracePt t="81037" x="1443038" y="4857750"/>
          <p14:tracePt t="81045" x="1379538" y="4830763"/>
          <p14:tracePt t="81057" x="1306513" y="4803775"/>
          <p14:tracePt t="81060" x="1223963" y="4775200"/>
          <p14:tracePt t="81069" x="1150938" y="4757738"/>
          <p14:tracePt t="81077" x="1068388" y="4730750"/>
          <p14:tracePt t="81085" x="985838" y="4684713"/>
          <p14:tracePt t="81093" x="941388" y="4648200"/>
          <p14:tracePt t="81106" x="904875" y="4621213"/>
          <p14:tracePt t="81112" x="876300" y="4602163"/>
          <p14:tracePt t="81125" x="858838" y="4584700"/>
          <p14:tracePt t="81130" x="849313" y="4575175"/>
          <p14:tracePt t="81140" x="849313" y="4565650"/>
          <p14:tracePt t="81147" x="849313" y="4556125"/>
          <p14:tracePt t="81156" x="839788" y="4556125"/>
          <p14:tracePt t="81188" x="831850" y="4548188"/>
          <p14:tracePt t="81199" x="822325" y="4538663"/>
          <p14:tracePt t="81204" x="812800" y="4529138"/>
          <p14:tracePt t="81211" x="793750" y="4519613"/>
          <p14:tracePt t="81219" x="785813" y="4502150"/>
          <p14:tracePt t="81225" x="766763" y="4483100"/>
          <p14:tracePt t="81233" x="757238" y="4456113"/>
          <p14:tracePt t="81242" x="739775" y="4429125"/>
          <p14:tracePt t="81250" x="720725" y="4402138"/>
          <p14:tracePt t="81263" x="684213" y="4373563"/>
          <p14:tracePt t="81279" x="620713" y="4310063"/>
          <p14:tracePt t="81291" x="603250" y="4273550"/>
          <p14:tracePt t="81302" x="574675" y="4227513"/>
          <p14:tracePt t="81312" x="566738" y="4210050"/>
          <p14:tracePt t="81321" x="557213" y="4191000"/>
          <p14:tracePt t="81326" x="547688" y="4154488"/>
          <p14:tracePt t="81332" x="538163" y="4137025"/>
          <p14:tracePt t="81335" x="538163" y="4110038"/>
          <p14:tracePt t="81342" x="520700" y="4081463"/>
          <p14:tracePt t="81355" x="520700" y="4037013"/>
          <p14:tracePt t="81360" x="520700" y="4000500"/>
          <p14:tracePt t="81367" x="520700" y="3954463"/>
          <p14:tracePt t="81375" x="520700" y="3917950"/>
          <p14:tracePt t="81383" x="530225" y="3871913"/>
          <p14:tracePt t="81392" x="538163" y="3835400"/>
          <p14:tracePt t="81399" x="547688" y="3789363"/>
          <p14:tracePt t="81408" x="557213" y="3735388"/>
          <p14:tracePt t="81415" x="566738" y="3689350"/>
          <p14:tracePt t="81424" x="584200" y="3625850"/>
          <p14:tracePt t="81431" x="593725" y="3589338"/>
          <p14:tracePt t="81442" x="603250" y="3543300"/>
          <p14:tracePt t="81448" x="611188" y="3506788"/>
          <p14:tracePt t="81459" x="620713" y="3460750"/>
          <p14:tracePt t="81466" x="630238" y="3414713"/>
          <p14:tracePt t="81472" x="647700" y="3387725"/>
          <p14:tracePt t="81477" x="647700" y="3360738"/>
          <p14:tracePt t="81485" x="657225" y="3333750"/>
          <p14:tracePt t="81493" x="666750" y="3305175"/>
          <p14:tracePt t="81509" x="666750" y="3287713"/>
          <p14:tracePt t="81517" x="676275" y="3278188"/>
          <p14:tracePt t="81525" x="676275" y="3268663"/>
          <p14:tracePt t="81533" x="676275" y="3260725"/>
          <p14:tracePt t="86003" x="676275" y="3251200"/>
          <p14:tracePt t="86019" x="639763" y="3168650"/>
          <p14:tracePt t="86029" x="584200" y="3049588"/>
          <p14:tracePt t="86032" x="530225" y="2959100"/>
          <p14:tracePt t="86041" x="465138" y="2876550"/>
          <p14:tracePt t="86049" x="428625" y="2794000"/>
          <p14:tracePt t="86057" x="392113" y="2711450"/>
          <p14:tracePt t="86065" x="347663" y="2630488"/>
          <p14:tracePt t="86071" x="311150" y="2547938"/>
          <p14:tracePt t="86080" x="265113" y="2465388"/>
          <p14:tracePt t="86090" x="228600" y="2382838"/>
          <p14:tracePt t="86094" x="182563" y="2292350"/>
          <p14:tracePt t="86103" x="128588" y="2173288"/>
          <p14:tracePt t="86111" x="73025" y="2073275"/>
          <p14:tracePt t="86123" x="0" y="1954213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16">
            <a:extLst>
              <a:ext uri="{FF2B5EF4-FFF2-40B4-BE49-F238E27FC236}">
                <a16:creationId xmlns:a16="http://schemas.microsoft.com/office/drawing/2014/main" id="{66EF0AAC-FBFF-420E-A50D-F89B78A1AEA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1A8831D-5755-4920-A362-0439334C5F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769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079"/>
    </mc:Choice>
    <mc:Fallback>
      <p:transition spd="slow" advTm="44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57" x="63500" y="1443038"/>
          <p14:tracePt t="1364" x="109538" y="1479550"/>
          <p14:tracePt t="1370" x="173038" y="1516063"/>
          <p14:tracePt t="1379" x="219075" y="1533525"/>
          <p14:tracePt t="1384" x="282575" y="1562100"/>
          <p14:tracePt t="1392" x="328613" y="1589088"/>
          <p14:tracePt t="1400" x="365125" y="1598613"/>
          <p14:tracePt t="1409" x="411163" y="1606550"/>
          <p14:tracePt t="1416" x="438150" y="1606550"/>
          <p14:tracePt t="1424" x="457200" y="1606550"/>
          <p14:tracePt t="1432" x="465138" y="1606550"/>
          <p14:tracePt t="1523" x="465138" y="1598613"/>
          <p14:tracePt t="1529" x="465138" y="1589088"/>
          <p14:tracePt t="1567" x="465138" y="1579563"/>
          <p14:tracePt t="1574" x="465138" y="1570038"/>
          <p14:tracePt t="1582" x="465138" y="1552575"/>
          <p14:tracePt t="1591" x="465138" y="1533525"/>
          <p14:tracePt t="1596" x="465138" y="1516063"/>
          <p14:tracePt t="1605" x="465138" y="1497013"/>
          <p14:tracePt t="1612" x="465138" y="1470025"/>
          <p14:tracePt t="1620" x="465138" y="1452563"/>
          <p14:tracePt t="1628" x="465138" y="1423988"/>
          <p14:tracePt t="1636" x="457200" y="1397000"/>
          <p14:tracePt t="1646" x="447675" y="1360488"/>
          <p14:tracePt t="1652" x="428625" y="1333500"/>
          <p14:tracePt t="1661" x="420688" y="1306513"/>
          <p14:tracePt t="1668" x="411163" y="1270000"/>
          <p14:tracePt t="1678" x="401638" y="1241425"/>
          <p14:tracePt t="1689" x="392113" y="1214438"/>
          <p14:tracePt t="1692" x="384175" y="1196975"/>
          <p14:tracePt t="1698" x="374650" y="1177925"/>
          <p14:tracePt t="1707" x="374650" y="1168400"/>
          <p14:tracePt t="1715" x="365125" y="1160463"/>
          <p14:tracePt t="1722" x="365125" y="1150938"/>
          <p14:tracePt t="1739" x="365125" y="1141413"/>
          <p14:tracePt t="1747" x="355600" y="1141413"/>
          <p14:tracePt t="1755" x="355600" y="1131888"/>
          <p14:tracePt t="1782" x="355600" y="1123950"/>
          <p14:tracePt t="1791" x="347663" y="1123950"/>
          <p14:tracePt t="1798" x="347663" y="1114425"/>
          <p14:tracePt t="1806" x="347663" y="1104900"/>
          <p14:tracePt t="1809" x="347663" y="1095375"/>
          <p14:tracePt t="1816" x="347663" y="1087438"/>
          <p14:tracePt t="1825" x="338138" y="1077913"/>
          <p14:tracePt t="3205" x="355600" y="1077913"/>
          <p14:tracePt t="3209" x="384175" y="1077913"/>
          <p14:tracePt t="3215" x="420688" y="1058863"/>
          <p14:tracePt t="3222" x="447675" y="1058863"/>
          <p14:tracePt t="3230" x="484188" y="1058863"/>
          <p14:tracePt t="3238" x="557213" y="1068388"/>
          <p14:tracePt t="3247" x="657225" y="1077913"/>
          <p14:tracePt t="3258" x="785813" y="1095375"/>
          <p14:tracePt t="3269" x="912813" y="1123950"/>
          <p14:tracePt t="3274" x="1041400" y="1123950"/>
          <p14:tracePt t="3278" x="1168400" y="1141413"/>
          <p14:tracePt t="3287" x="1296988" y="1141413"/>
          <p14:tracePt t="3296" x="1423988" y="1141413"/>
          <p14:tracePt t="3302" x="1552575" y="1141413"/>
          <p14:tracePt t="3312" x="1681163" y="1131888"/>
          <p14:tracePt t="3316" x="1798638" y="1114425"/>
          <p14:tracePt t="3325" x="1890713" y="1104900"/>
          <p14:tracePt t="3332" x="1963738" y="1104900"/>
          <p14:tracePt t="3341" x="2036763" y="1095375"/>
          <p14:tracePt t="3348" x="2119313" y="1095375"/>
          <p14:tracePt t="3357" x="2192338" y="1095375"/>
          <p14:tracePt t="3365" x="2246313" y="1077913"/>
          <p14:tracePt t="3372" x="2301875" y="1077913"/>
          <p14:tracePt t="3380" x="2382838" y="1068388"/>
          <p14:tracePt t="3388" x="2457450" y="1050925"/>
          <p14:tracePt t="3397" x="2557463" y="1041400"/>
          <p14:tracePt t="3404" x="2647950" y="1031875"/>
          <p14:tracePt t="3413" x="2720975" y="1014413"/>
          <p14:tracePt t="3420" x="2803525" y="1004888"/>
          <p14:tracePt t="3426" x="2859088" y="985838"/>
          <p14:tracePt t="3434" x="2932113" y="985838"/>
          <p14:tracePt t="3442" x="3013075" y="976313"/>
          <p14:tracePt t="3451" x="3086100" y="976313"/>
          <p14:tracePt t="3458" x="3159125" y="976313"/>
          <p14:tracePt t="3467" x="3232150" y="976313"/>
          <p14:tracePt t="3475" x="3314700" y="995363"/>
          <p14:tracePt t="3483" x="3370263" y="1004888"/>
          <p14:tracePt t="3490" x="3416300" y="1014413"/>
          <p14:tracePt t="3498" x="3460750" y="1041400"/>
          <p14:tracePt t="3506" x="3489325" y="1050925"/>
          <p14:tracePt t="3515" x="3506788" y="1058863"/>
          <p14:tracePt t="3523" x="3525838" y="1068388"/>
          <p14:tracePt t="3537" x="3533775" y="1068388"/>
          <p14:tracePt t="10379" x="3516313" y="1068388"/>
          <p14:tracePt t="10387" x="3424238" y="1077913"/>
          <p14:tracePt t="10394" x="3278188" y="1123950"/>
          <p14:tracePt t="10403" x="3068638" y="1168400"/>
          <p14:tracePt t="10410" x="2803525" y="1250950"/>
          <p14:tracePt t="10416" x="2474913" y="1333500"/>
          <p14:tracePt t="10425" x="2163763" y="1433513"/>
          <p14:tracePt t="10433" x="1936750" y="1506538"/>
          <p14:tracePt t="10440" x="1771650" y="1562100"/>
          <p14:tracePt t="10448" x="1616075" y="1625600"/>
          <p14:tracePt t="10462" x="1489075" y="1679575"/>
          <p14:tracePt t="10469" x="1350963" y="1744663"/>
          <p14:tracePt t="10474" x="1223963" y="1789113"/>
          <p14:tracePt t="10482" x="1068388" y="1844675"/>
          <p14:tracePt t="10488" x="931863" y="1908175"/>
          <p14:tracePt t="10497" x="822325" y="1963738"/>
          <p14:tracePt t="10505" x="739775" y="2009775"/>
          <p14:tracePt t="10513" x="684213" y="2054225"/>
          <p14:tracePt t="10520" x="639763" y="2090738"/>
          <p14:tracePt t="10530" x="584200" y="2173288"/>
          <p14:tracePt t="10538" x="530225" y="2236788"/>
          <p14:tracePt t="10551" x="438150" y="2401888"/>
          <p14:tracePt t="10558" x="401638" y="2447925"/>
          <p14:tracePt t="10567" x="365125" y="2492375"/>
          <p14:tracePt t="10581" x="338138" y="2528888"/>
          <p14:tracePt t="10586" x="301625" y="2574925"/>
          <p14:tracePt t="10593" x="265113" y="2611438"/>
          <p14:tracePt t="10598" x="228600" y="2657475"/>
          <p14:tracePt t="10607" x="201613" y="2703513"/>
          <p14:tracePt t="10614" x="165100" y="2747963"/>
          <p14:tracePt t="10632" x="82550" y="2876550"/>
          <p14:tracePt t="10635" x="46038" y="2940050"/>
          <p14:tracePt t="10644" x="9525" y="3005138"/>
          <p14:tracePt t="10746" x="36513" y="3898900"/>
          <p14:tracePt t="10756" x="46038" y="3908425"/>
          <p14:tracePt t="10762" x="55563" y="3917950"/>
          <p14:tracePt t="10771" x="63500" y="3927475"/>
          <p14:tracePt t="10778" x="73025" y="3935413"/>
          <p14:tracePt t="10787" x="82550" y="3944938"/>
          <p14:tracePt t="10805" x="92075" y="3944938"/>
          <p14:tracePt t="10815" x="109538" y="3954463"/>
          <p14:tracePt t="10822" x="119063" y="3963988"/>
          <p14:tracePt t="10829" x="136525" y="3971925"/>
          <p14:tracePt t="10838" x="146050" y="3981450"/>
          <p14:tracePt t="10846" x="173038" y="3990975"/>
          <p14:tracePt t="10852" x="192088" y="4000500"/>
          <p14:tracePt t="10856" x="201613" y="4000500"/>
          <p14:tracePt t="10869" x="209550" y="4008438"/>
          <p14:tracePt t="11598" x="219075" y="4037013"/>
          <p14:tracePt t="11607" x="219075" y="4064000"/>
          <p14:tracePt t="11613" x="228600" y="4090988"/>
          <p14:tracePt t="11617" x="238125" y="4127500"/>
          <p14:tracePt t="11627" x="246063" y="4146550"/>
          <p14:tracePt t="11634" x="246063" y="4164013"/>
          <p14:tracePt t="11643" x="255588" y="4164013"/>
          <p14:tracePt t="11650" x="255588" y="4173538"/>
          <p14:tracePt t="11658" x="255588" y="4183063"/>
          <p14:tracePt t="11666" x="255588" y="4191000"/>
          <p14:tracePt t="11679" x="265113" y="4200525"/>
          <p14:tracePt t="11695" x="265113" y="4210050"/>
          <p14:tracePt t="11707" x="274638" y="4210050"/>
          <p14:tracePt t="11745" x="282575" y="4210050"/>
          <p14:tracePt t="11772" x="292100" y="4219575"/>
          <p14:tracePt t="11782" x="301625" y="4219575"/>
          <p14:tracePt t="11790" x="311150" y="4219575"/>
          <p14:tracePt t="11806" x="319088" y="4219575"/>
          <p14:tracePt t="11814" x="328613" y="4219575"/>
          <p14:tracePt t="11823" x="338138" y="4219575"/>
          <p14:tracePt t="11830" x="347663" y="4219575"/>
          <p14:tracePt t="11839" x="355600" y="4219575"/>
          <p14:tracePt t="11854" x="365125" y="4227513"/>
          <p14:tracePt t="11871" x="374650" y="4227513"/>
          <p14:tracePt t="11889" x="392113" y="4227513"/>
          <p14:tracePt t="11895" x="401638" y="4237038"/>
          <p14:tracePt t="11915" x="411163" y="4237038"/>
          <p14:tracePt t="12012" x="420688" y="4237038"/>
          <p14:tracePt t="12766" x="420688" y="4246563"/>
          <p14:tracePt t="12781" x="420688" y="4256088"/>
          <p14:tracePt t="12788" x="411163" y="4264025"/>
          <p14:tracePt t="12805" x="401638" y="4273550"/>
          <p14:tracePt t="12812" x="401638" y="4283075"/>
          <p14:tracePt t="12822" x="392113" y="4292600"/>
          <p14:tracePt t="12828" x="392113" y="4310063"/>
          <p14:tracePt t="12836" x="384175" y="4319588"/>
          <p14:tracePt t="12845" x="374650" y="4337050"/>
          <p14:tracePt t="12863" x="374650" y="4346575"/>
          <p14:tracePt t="12868" x="365125" y="4356100"/>
          <p14:tracePt t="12874" x="365125" y="4365625"/>
          <p14:tracePt t="12891" x="365125" y="4373563"/>
          <p14:tracePt t="12898" x="365125" y="4383088"/>
          <p14:tracePt t="12915" x="365125" y="4392613"/>
          <p14:tracePt t="12930" x="365125" y="4402138"/>
          <p14:tracePt t="12938" x="365125" y="4410075"/>
          <p14:tracePt t="12947" x="365125" y="4419600"/>
          <p14:tracePt t="12955" x="365125" y="4438650"/>
          <p14:tracePt t="12962" x="365125" y="4446588"/>
          <p14:tracePt t="12972" x="365125" y="4456113"/>
          <p14:tracePt t="12995" x="365125" y="4483100"/>
          <p14:tracePt t="13002" x="365125" y="4492625"/>
          <p14:tracePt t="13009" x="365125" y="4511675"/>
          <p14:tracePt t="13017" x="365125" y="4529138"/>
          <p14:tracePt t="13024" x="365125" y="4548188"/>
          <p14:tracePt t="13032" x="365125" y="4565650"/>
          <p14:tracePt t="13048" x="365125" y="4584700"/>
          <p14:tracePt t="13057" x="374650" y="4592638"/>
          <p14:tracePt t="13068" x="384175" y="4602163"/>
          <p14:tracePt t="13072" x="384175" y="4611688"/>
          <p14:tracePt t="13079" x="384175" y="4621213"/>
          <p14:tracePt t="13087" x="392113" y="4629150"/>
          <p14:tracePt t="13222" x="401638" y="4629150"/>
          <p14:tracePt t="13237" x="411163" y="4629150"/>
          <p14:tracePt t="13245" x="420688" y="4629150"/>
          <p14:tracePt t="13261" x="428625" y="4621213"/>
          <p14:tracePt t="13268" x="438150" y="4611688"/>
          <p14:tracePt t="13277" x="447675" y="4602163"/>
          <p14:tracePt t="13285" x="457200" y="4592638"/>
          <p14:tracePt t="13298" x="465138" y="4584700"/>
          <p14:tracePt t="13315" x="474663" y="4584700"/>
          <p14:tracePt t="14440" x="474663" y="4575175"/>
          <p14:tracePt t="14455" x="474663" y="4565650"/>
          <p14:tracePt t="14466" x="465138" y="4538663"/>
          <p14:tracePt t="14478" x="457200" y="4492625"/>
          <p14:tracePt t="14485" x="447675" y="4456113"/>
          <p14:tracePt t="14493" x="447675" y="4429125"/>
          <p14:tracePt t="14500" x="438150" y="4402138"/>
          <p14:tracePt t="14508" x="420688" y="4373563"/>
          <p14:tracePt t="14516" x="411163" y="4337050"/>
          <p14:tracePt t="14524" x="401638" y="4310063"/>
          <p14:tracePt t="14532" x="392113" y="4283075"/>
          <p14:tracePt t="14540" x="384175" y="4246563"/>
          <p14:tracePt t="14548" x="374650" y="4219575"/>
          <p14:tracePt t="14556" x="374650" y="4191000"/>
          <p14:tracePt t="14567" x="374650" y="4164013"/>
          <p14:tracePt t="14576" x="365125" y="4127500"/>
          <p14:tracePt t="14584" x="355600" y="4100513"/>
          <p14:tracePt t="14592" x="355600" y="4081463"/>
          <p14:tracePt t="14596" x="355600" y="4064000"/>
          <p14:tracePt t="14603" x="355600" y="4044950"/>
          <p14:tracePt t="14610" x="355600" y="4027488"/>
          <p14:tracePt t="14619" x="355600" y="4000500"/>
          <p14:tracePt t="14627" x="355600" y="3971925"/>
          <p14:tracePt t="14639" x="355600" y="3944938"/>
          <p14:tracePt t="14647" x="355600" y="3917950"/>
          <p14:tracePt t="14654" x="355600" y="3898900"/>
          <p14:tracePt t="14662" x="355600" y="3889375"/>
          <p14:tracePt t="14667" x="355600" y="3871913"/>
          <p14:tracePt t="14675" x="355600" y="3862388"/>
          <p14:tracePt t="14688" x="365125" y="3852863"/>
          <p14:tracePt t="14700" x="384175" y="3844925"/>
          <p14:tracePt t="14706" x="384175" y="3835400"/>
          <p14:tracePt t="14716" x="392113" y="3825875"/>
          <p14:tracePt t="14723" x="401638" y="3816350"/>
          <p14:tracePt t="14729" x="411163" y="3808413"/>
          <p14:tracePt t="14745" x="420688" y="3798888"/>
          <p14:tracePt t="14753" x="428625" y="3789363"/>
          <p14:tracePt t="14760" x="438150" y="3789363"/>
          <p14:tracePt t="14768" x="447675" y="3789363"/>
          <p14:tracePt t="14777" x="457200" y="3779838"/>
          <p14:tracePt t="14788" x="465138" y="3771900"/>
          <p14:tracePt t="14803" x="465138" y="3752850"/>
          <p14:tracePt t="14810" x="474663" y="3752850"/>
          <p14:tracePt t="14814" x="474663" y="3743325"/>
          <p14:tracePt t="14885" x="474663" y="3735388"/>
          <p14:tracePt t="14908" x="474663" y="3725863"/>
          <p14:tracePt t="14923" x="474663" y="3716338"/>
          <p14:tracePt t="15079" x="474663" y="3725863"/>
          <p14:tracePt t="15094" x="465138" y="3735388"/>
          <p14:tracePt t="15097" x="457200" y="3743325"/>
          <p14:tracePt t="15105" x="447675" y="3762375"/>
          <p14:tracePt t="15112" x="438150" y="3789363"/>
          <p14:tracePt t="15121" x="428625" y="3825875"/>
          <p14:tracePt t="15128" x="420688" y="3852863"/>
          <p14:tracePt t="15137" x="401638" y="3898900"/>
          <p14:tracePt t="15144" x="401638" y="3935413"/>
          <p14:tracePt t="15153" x="392113" y="3981450"/>
          <p14:tracePt t="15160" x="392113" y="4008438"/>
          <p14:tracePt t="15168" x="392113" y="4037013"/>
          <p14:tracePt t="15181" x="392113" y="4081463"/>
          <p14:tracePt t="15188" x="392113" y="4117975"/>
          <p14:tracePt t="15197" x="392113" y="4146550"/>
          <p14:tracePt t="15202" x="392113" y="4173538"/>
          <p14:tracePt t="15208" x="392113" y="4210050"/>
          <p14:tracePt t="15214" x="392113" y="4227513"/>
          <p14:tracePt t="15222" x="392113" y="4256088"/>
          <p14:tracePt t="15230" x="401638" y="4283075"/>
          <p14:tracePt t="15238" x="401638" y="4310063"/>
          <p14:tracePt t="15246" x="420688" y="4346575"/>
          <p14:tracePt t="15259" x="428625" y="4383088"/>
          <p14:tracePt t="15265" x="428625" y="4429125"/>
          <p14:tracePt t="15274" x="438150" y="4456113"/>
          <p14:tracePt t="15279" x="438150" y="4483100"/>
          <p14:tracePt t="15287" x="447675" y="4529138"/>
          <p14:tracePt t="15295" x="447675" y="4556125"/>
          <p14:tracePt t="15307" x="457200" y="4584700"/>
          <p14:tracePt t="15314" x="457200" y="4621213"/>
          <p14:tracePt t="15322" x="457200" y="4648200"/>
          <p14:tracePt t="15330" x="457200" y="4675188"/>
          <p14:tracePt t="15336" x="465138" y="4702175"/>
          <p14:tracePt t="15345" x="465138" y="4721225"/>
          <p14:tracePt t="15352" x="465138" y="4738688"/>
          <p14:tracePt t="15363" x="465138" y="4748213"/>
          <p14:tracePt t="15368" x="465138" y="4757738"/>
          <p14:tracePt t="15372" x="465138" y="4767263"/>
          <p14:tracePt t="15380" x="465138" y="4775200"/>
          <p14:tracePt t="15562" x="465138" y="4757738"/>
          <p14:tracePt t="15568" x="465138" y="4730750"/>
          <p14:tracePt t="15581" x="457200" y="4694238"/>
          <p14:tracePt t="15584" x="457200" y="4657725"/>
          <p14:tracePt t="15592" x="457200" y="4611688"/>
          <p14:tracePt t="15601" x="457200" y="4556125"/>
          <p14:tracePt t="15608" x="457200" y="4483100"/>
          <p14:tracePt t="15621" x="465138" y="4410075"/>
          <p14:tracePt t="15632" x="484188" y="4256088"/>
          <p14:tracePt t="15641" x="501650" y="4183063"/>
          <p14:tracePt t="15646" x="511175" y="4117975"/>
          <p14:tracePt t="15655" x="520700" y="4073525"/>
          <p14:tracePt t="15662" x="530225" y="4037013"/>
          <p14:tracePt t="15673" x="538163" y="4008438"/>
          <p14:tracePt t="15678" x="566738" y="3971925"/>
          <p14:tracePt t="15688" x="574675" y="3954463"/>
          <p14:tracePt t="15694" x="593725" y="3935413"/>
          <p14:tracePt t="15703" x="611188" y="3917950"/>
          <p14:tracePt t="15710" x="620713" y="3908425"/>
          <p14:tracePt t="15719" x="630238" y="3898900"/>
          <p14:tracePt t="15726" x="639763" y="3889375"/>
          <p14:tracePt t="15748" x="639763" y="3881438"/>
          <p14:tracePt t="15789" x="647700" y="3881438"/>
          <p14:tracePt t="15797" x="657225" y="3881438"/>
          <p14:tracePt t="15805" x="676275" y="3881438"/>
          <p14:tracePt t="15817" x="693738" y="3881438"/>
          <p14:tracePt t="15825" x="703263" y="3881438"/>
          <p14:tracePt t="15829" x="712788" y="3881438"/>
          <p14:tracePt t="15847" x="730250" y="3881438"/>
          <p14:tracePt t="15851" x="739775" y="3881438"/>
          <p14:tracePt t="15858" x="749300" y="3881438"/>
          <p14:tracePt t="15867" x="757238" y="3881438"/>
          <p14:tracePt t="15875" x="766763" y="3881438"/>
          <p14:tracePt t="15883" x="776288" y="3881438"/>
          <p14:tracePt t="15903" x="785813" y="3881438"/>
          <p14:tracePt t="15906" x="812800" y="3881438"/>
          <p14:tracePt t="15918" x="839788" y="3881438"/>
          <p14:tracePt t="15933" x="904875" y="3881438"/>
          <p14:tracePt t="15939" x="931863" y="3881438"/>
          <p14:tracePt t="15946" x="949325" y="3881438"/>
          <p14:tracePt t="15954" x="977900" y="3881438"/>
          <p14:tracePt t="15960" x="995363" y="3898900"/>
          <p14:tracePt t="15974" x="1004888" y="3898900"/>
          <p14:tracePt t="15981" x="1014413" y="3898900"/>
          <p14:tracePt t="15994" x="1031875" y="3898900"/>
          <p14:tracePt t="16008" x="1041400" y="3898900"/>
          <p14:tracePt t="16019" x="1050925" y="3898900"/>
          <p14:tracePt t="16072" x="1058863" y="3898900"/>
          <p14:tracePt t="16207" x="1041400" y="3908425"/>
          <p14:tracePt t="16214" x="1031875" y="3908425"/>
          <p14:tracePt t="16221" x="1014413" y="3908425"/>
          <p14:tracePt t="16228" x="995363" y="3908425"/>
          <p14:tracePt t="16237" x="958850" y="3908425"/>
          <p14:tracePt t="16254" x="941388" y="3908425"/>
          <p14:tracePt t="16260" x="922338" y="3908425"/>
          <p14:tracePt t="16279" x="895350" y="3908425"/>
          <p14:tracePt t="16285" x="868363" y="3908425"/>
          <p14:tracePt t="16291" x="839788" y="3908425"/>
          <p14:tracePt t="16298" x="812800" y="3908425"/>
          <p14:tracePt t="16307" x="793750" y="3908425"/>
          <p14:tracePt t="16319" x="785813" y="3908425"/>
          <p14:tracePt t="16328" x="776288" y="3908425"/>
          <p14:tracePt t="16334" x="766763" y="3908425"/>
          <p14:tracePt t="16342" x="757238" y="3908425"/>
          <p14:tracePt t="16349" x="749300" y="3908425"/>
          <p14:tracePt t="16512" x="757238" y="3908425"/>
          <p14:tracePt t="16570" x="766763" y="3908425"/>
          <p14:tracePt t="16637" x="776288" y="3908425"/>
          <p14:tracePt t="16653" x="785813" y="3908425"/>
          <p14:tracePt t="16660" x="812800" y="3908425"/>
          <p14:tracePt t="16669" x="812800" y="3917950"/>
          <p14:tracePt t="16676" x="822325" y="3917950"/>
          <p14:tracePt t="16685" x="839788" y="3917950"/>
          <p14:tracePt t="16692" x="858838" y="3917950"/>
          <p14:tracePt t="16698" x="868363" y="3917950"/>
          <p14:tracePt t="16708" x="876300" y="3927475"/>
          <p14:tracePt t="16715" x="885825" y="3927475"/>
          <p14:tracePt t="16731" x="895350" y="3927475"/>
          <p14:tracePt t="16738" x="904875" y="3927475"/>
          <p14:tracePt t="16746" x="922338" y="3927475"/>
          <p14:tracePt t="16755" x="931863" y="3927475"/>
          <p14:tracePt t="16766" x="949325" y="3927475"/>
          <p14:tracePt t="16776" x="968375" y="3927475"/>
          <p14:tracePt t="16782" x="977900" y="3927475"/>
          <p14:tracePt t="16790" x="985838" y="3935413"/>
          <p14:tracePt t="16797" x="995363" y="3935413"/>
          <p14:tracePt t="16803" x="1004888" y="3935413"/>
          <p14:tracePt t="16807" x="1014413" y="3935413"/>
          <p14:tracePt t="16817" x="1022350" y="3935413"/>
          <p14:tracePt t="16825" x="1031875" y="3935413"/>
          <p14:tracePt t="16837" x="1041400" y="3935413"/>
          <p14:tracePt t="16844" x="1050925" y="3935413"/>
          <p14:tracePt t="16851" x="1058863" y="3935413"/>
          <p14:tracePt t="16862" x="1077913" y="3935413"/>
          <p14:tracePt t="16864" x="1095375" y="3935413"/>
          <p14:tracePt t="16872" x="1114425" y="3935413"/>
          <p14:tracePt t="16887" x="1141413" y="3935413"/>
          <p14:tracePt t="16889" x="1168400" y="3935413"/>
          <p14:tracePt t="16896" x="1196975" y="3935413"/>
          <p14:tracePt t="16905" x="1233488" y="3935413"/>
          <p14:tracePt t="16921" x="1287463" y="3935413"/>
          <p14:tracePt t="16929" x="1314450" y="3935413"/>
          <p14:tracePt t="16935" x="1333500" y="3935413"/>
          <p14:tracePt t="16942" x="1350963" y="3935413"/>
          <p14:tracePt t="16950" x="1360488" y="3935413"/>
          <p14:tracePt t="16958" x="1379538" y="3927475"/>
          <p14:tracePt t="16971" x="1387475" y="3927475"/>
          <p14:tracePt t="16981" x="1397000" y="3927475"/>
          <p14:tracePt t="16997" x="1416050" y="3917950"/>
          <p14:tracePt t="17009" x="1443038" y="3908425"/>
          <p14:tracePt t="17018" x="1460500" y="3898900"/>
          <p14:tracePt t="17026" x="1479550" y="3898900"/>
          <p14:tracePt t="17034" x="1506538" y="3889375"/>
          <p14:tracePt t="17040" x="1525588" y="3889375"/>
          <p14:tracePt t="17044" x="1552575" y="3881438"/>
          <p14:tracePt t="17052" x="1570038" y="3881438"/>
          <p14:tracePt t="17060" x="1589088" y="3881438"/>
          <p14:tracePt t="17069" x="1606550" y="3881438"/>
          <p14:tracePt t="17077" x="1616075" y="3881438"/>
          <p14:tracePt t="17087" x="1625600" y="3881438"/>
          <p14:tracePt t="17092" x="1635125" y="3881438"/>
          <p14:tracePt t="17101" x="1644650" y="3881438"/>
          <p14:tracePt t="17117" x="1652588" y="3881438"/>
          <p14:tracePt t="17125" x="1662113" y="3871913"/>
          <p14:tracePt t="17130" x="1671638" y="3871913"/>
          <p14:tracePt t="17138" x="1681163" y="3871913"/>
          <p14:tracePt t="17147" x="1689100" y="3871913"/>
          <p14:tracePt t="17154" x="1698625" y="3871913"/>
          <p14:tracePt t="17162" x="1717675" y="3871913"/>
          <p14:tracePt t="17171" x="1735138" y="3871913"/>
          <p14:tracePt t="17178" x="1754188" y="3871913"/>
          <p14:tracePt t="17195" x="1781175" y="3871913"/>
          <p14:tracePt t="17206" x="1790700" y="3871913"/>
          <p14:tracePt t="17214" x="1798638" y="3871913"/>
          <p14:tracePt t="17223" x="1808163" y="3871913"/>
          <p14:tracePt t="17230" x="1808163" y="3881438"/>
          <p14:tracePt t="17233" x="1817688" y="3881438"/>
          <p14:tracePt t="17281" x="1827213" y="3881438"/>
          <p14:tracePt t="17462" x="1835150" y="3881438"/>
          <p14:tracePt t="17468" x="1844675" y="3881438"/>
          <p14:tracePt t="17487" x="1854200" y="3881438"/>
          <p14:tracePt t="17501" x="1863725" y="3881438"/>
          <p14:tracePt t="17509" x="1863725" y="3889375"/>
          <p14:tracePt t="17516" x="1871663" y="3889375"/>
          <p14:tracePt t="17525" x="1881188" y="3889375"/>
          <p14:tracePt t="17533" x="1890713" y="3889375"/>
          <p14:tracePt t="17540" x="1900238" y="3889375"/>
          <p14:tracePt t="17548" x="1908175" y="3889375"/>
          <p14:tracePt t="17556" x="1917700" y="3889375"/>
          <p14:tracePt t="17571" x="1927225" y="3889375"/>
          <p14:tracePt t="17578" x="1936750" y="3889375"/>
          <p14:tracePt t="17586" x="1944688" y="3889375"/>
          <p14:tracePt t="17595" x="1954213" y="3889375"/>
          <p14:tracePt t="17602" x="1963738" y="3889375"/>
          <p14:tracePt t="17610" x="1973263" y="3889375"/>
          <p14:tracePt t="17627" x="1981200" y="3889375"/>
          <p14:tracePt t="17636" x="1990725" y="3889375"/>
          <p14:tracePt t="17642" x="2000250" y="3898900"/>
          <p14:tracePt t="17651" x="2009775" y="3898900"/>
          <p14:tracePt t="17658" x="2017713" y="3898900"/>
          <p14:tracePt t="17840" x="2009775" y="3898900"/>
          <p14:tracePt t="17847" x="2000250" y="3898900"/>
          <p14:tracePt t="17854" x="1990725" y="3898900"/>
          <p14:tracePt t="17873" x="1981200" y="3898900"/>
          <p14:tracePt t="17886" x="1973263" y="3898900"/>
          <p14:tracePt t="17890" x="1963738" y="3898900"/>
          <p14:tracePt t="17897" x="1954213" y="3898900"/>
          <p14:tracePt t="17900" x="1944688" y="3898900"/>
          <p14:tracePt t="17908" x="1917700" y="3898900"/>
          <p14:tracePt t="17917" x="1900238" y="3898900"/>
          <p14:tracePt t="17923" x="1881188" y="3898900"/>
          <p14:tracePt t="17933" x="1854200" y="3898900"/>
          <p14:tracePt t="17940" x="1835150" y="3898900"/>
          <p14:tracePt t="17948" x="1808163" y="3898900"/>
          <p14:tracePt t="17956" x="1798638" y="3898900"/>
          <p14:tracePt t="17965" x="1781175" y="3908425"/>
          <p14:tracePt t="17972" x="1771650" y="3908425"/>
          <p14:tracePt t="17987" x="1762125" y="3908425"/>
          <p14:tracePt t="17995" x="1754188" y="3917950"/>
          <p14:tracePt t="18078" x="1744663" y="3917950"/>
          <p14:tracePt t="18099" x="1735138" y="3917950"/>
          <p14:tracePt t="18106" x="1708150" y="3908425"/>
          <p14:tracePt t="18114" x="1681163" y="3889375"/>
          <p14:tracePt t="18121" x="1652588" y="3871913"/>
          <p14:tracePt t="18129" x="1616075" y="3844925"/>
          <p14:tracePt t="18136" x="1589088" y="3825875"/>
          <p14:tracePt t="18144" x="1552575" y="3808413"/>
          <p14:tracePt t="18152" x="1533525" y="3789363"/>
          <p14:tracePt t="18160" x="1506538" y="3779838"/>
          <p14:tracePt t="18168" x="1489075" y="3762375"/>
          <p14:tracePt t="18177" x="1470025" y="3752850"/>
          <p14:tracePt t="18186" x="1460500" y="3743325"/>
          <p14:tracePt t="18192" x="1443038" y="3735388"/>
          <p14:tracePt t="18197" x="1423988" y="3725863"/>
          <p14:tracePt t="18206" x="1406525" y="3716338"/>
          <p14:tracePt t="18215" x="1387475" y="3706813"/>
          <p14:tracePt t="18222" x="1360488" y="3698875"/>
          <p14:tracePt t="18230" x="1323975" y="3689350"/>
          <p14:tracePt t="18238" x="1287463" y="3670300"/>
          <p14:tracePt t="18246" x="1241425" y="3662363"/>
          <p14:tracePt t="18254" x="1214438" y="3662363"/>
          <p14:tracePt t="18262" x="1187450" y="3652838"/>
          <p14:tracePt t="18270" x="1168400" y="3643313"/>
          <p14:tracePt t="18278" x="1150938" y="3643313"/>
          <p14:tracePt t="18287" x="1141413" y="3643313"/>
          <p14:tracePt t="18295" x="1131888" y="3643313"/>
          <p14:tracePt t="18303" x="1123950" y="3633788"/>
          <p14:tracePt t="18307" x="1114425" y="3633788"/>
          <p14:tracePt t="18316" x="1104900" y="3633788"/>
          <p14:tracePt t="18335" x="1095375" y="3643313"/>
          <p14:tracePt t="18343" x="1077913" y="3652838"/>
          <p14:tracePt t="18350" x="1058863" y="3670300"/>
          <p14:tracePt t="18361" x="1050925" y="3679825"/>
          <p14:tracePt t="18367" x="1041400" y="3689350"/>
          <p14:tracePt t="18375" x="1031875" y="3698875"/>
          <p14:tracePt t="18383" x="1014413" y="3706813"/>
          <p14:tracePt t="18392" x="1004888" y="3716338"/>
          <p14:tracePt t="18398" x="995363" y="3735388"/>
          <p14:tracePt t="18407" x="995363" y="3743325"/>
          <p14:tracePt t="18411" x="985838" y="3771900"/>
          <p14:tracePt t="18419" x="977900" y="3789363"/>
          <p14:tracePt t="18425" x="968375" y="3808413"/>
          <p14:tracePt t="18434" x="949325" y="3835400"/>
          <p14:tracePt t="18442" x="941388" y="3871913"/>
          <p14:tracePt t="18451" x="931863" y="3898900"/>
          <p14:tracePt t="18457" x="922338" y="3927475"/>
          <p14:tracePt t="18466" x="912813" y="3971925"/>
          <p14:tracePt t="18479" x="904875" y="4017963"/>
          <p14:tracePt t="18502" x="868363" y="4137025"/>
          <p14:tracePt t="18509" x="858838" y="4183063"/>
          <p14:tracePt t="18523" x="849313" y="4264025"/>
          <p14:tracePt t="18532" x="849313" y="4292600"/>
          <p14:tracePt t="18536" x="839788" y="4329113"/>
          <p14:tracePt t="18546" x="839788" y="4356100"/>
          <p14:tracePt t="18552" x="839788" y="4383088"/>
          <p14:tracePt t="18560" x="839788" y="4410075"/>
          <p14:tracePt t="18569" x="839788" y="4438650"/>
          <p14:tracePt t="18576" x="839788" y="4475163"/>
          <p14:tracePt t="18586" x="839788" y="4502150"/>
          <p14:tracePt t="18592" x="839788" y="4519613"/>
          <p14:tracePt t="18602" x="849313" y="4538663"/>
          <p14:tracePt t="18612" x="858838" y="4556125"/>
          <p14:tracePt t="18624" x="868363" y="4584700"/>
          <p14:tracePt t="18633" x="876300" y="4602163"/>
          <p14:tracePt t="18642" x="876300" y="4611688"/>
          <p14:tracePt t="18645" x="885825" y="4621213"/>
          <p14:tracePt t="18654" x="895350" y="4638675"/>
          <p14:tracePt t="18662" x="904875" y="4665663"/>
          <p14:tracePt t="18670" x="912813" y="4684713"/>
          <p14:tracePt t="18677" x="922338" y="4684713"/>
          <p14:tracePt t="18687" x="931863" y="4702175"/>
          <p14:tracePt t="18695" x="931863" y="4711700"/>
          <p14:tracePt t="18702" x="941388" y="4721225"/>
          <p14:tracePt t="18710" x="949325" y="4730750"/>
          <p14:tracePt t="18719" x="958850" y="4738688"/>
          <p14:tracePt t="18724" x="968375" y="4748213"/>
          <p14:tracePt t="18732" x="977900" y="4748213"/>
          <p14:tracePt t="18740" x="985838" y="4748213"/>
          <p14:tracePt t="18757" x="995363" y="4748213"/>
          <p14:tracePt t="18764" x="1014413" y="4748213"/>
          <p14:tracePt t="18773" x="1031875" y="4748213"/>
          <p14:tracePt t="18780" x="1058863" y="4730750"/>
          <p14:tracePt t="18788" x="1095375" y="4721225"/>
          <p14:tracePt t="18797" x="1131888" y="4711700"/>
          <p14:tracePt t="18804" x="1168400" y="4694238"/>
          <p14:tracePt t="18812" x="1204913" y="4675188"/>
          <p14:tracePt t="18821" x="1241425" y="4638675"/>
          <p14:tracePt t="18828" x="1270000" y="4629150"/>
          <p14:tracePt t="18840" x="1277938" y="4611688"/>
          <p14:tracePt t="18847" x="1306513" y="4584700"/>
          <p14:tracePt t="18855" x="1323975" y="4548188"/>
          <p14:tracePt t="18869" x="1333500" y="4529138"/>
          <p14:tracePt t="18876" x="1350963" y="4475163"/>
          <p14:tracePt t="18885" x="1360488" y="4429125"/>
          <p14:tracePt t="18892" x="1387475" y="4383088"/>
          <p14:tracePt t="18903" x="1397000" y="4337050"/>
          <p14:tracePt t="18911" x="1406525" y="4300538"/>
          <p14:tracePt t="18913" x="1416050" y="4256088"/>
          <p14:tracePt t="18923" x="1423988" y="4210050"/>
          <p14:tracePt t="18929" x="1443038" y="4154488"/>
          <p14:tracePt t="18936" x="1443038" y="4100513"/>
          <p14:tracePt t="18944" x="1443038" y="4044950"/>
          <p14:tracePt t="18952" x="1443038" y="3981450"/>
          <p14:tracePt t="18960" x="1443038" y="3908425"/>
          <p14:tracePt t="18968" x="1433513" y="3871913"/>
          <p14:tracePt t="18976" x="1423988" y="3808413"/>
          <p14:tracePt t="18985" x="1416050" y="3762375"/>
          <p14:tracePt t="18993" x="1406525" y="3725863"/>
          <p14:tracePt t="19001" x="1397000" y="3698875"/>
          <p14:tracePt t="19008" x="1387475" y="3652838"/>
          <p14:tracePt t="19016" x="1370013" y="3625850"/>
          <p14:tracePt t="19024" x="1350963" y="3589338"/>
          <p14:tracePt t="19032" x="1343025" y="3560763"/>
          <p14:tracePt t="19040" x="1323975" y="3543300"/>
          <p14:tracePt t="19046" x="1314450" y="3533775"/>
          <p14:tracePt t="19054" x="1306513" y="3524250"/>
          <p14:tracePt t="19062" x="1296988" y="3516313"/>
          <p14:tracePt t="19070" x="1296988" y="3506788"/>
          <p14:tracePt t="19078" x="1287463" y="3506788"/>
          <p14:tracePt t="19086" x="1277938" y="3497263"/>
          <p14:tracePt t="19094" x="1260475" y="3487738"/>
          <p14:tracePt t="19103" x="1250950" y="3479800"/>
          <p14:tracePt t="19110" x="1233488" y="3470275"/>
          <p14:tracePt t="19119" x="1223963" y="3470275"/>
          <p14:tracePt t="19126" x="1214438" y="3470275"/>
          <p14:tracePt t="19154" x="1204913" y="3470275"/>
          <p14:tracePt t="19162" x="1196975" y="3470275"/>
          <p14:tracePt t="19177" x="1168400" y="3487738"/>
          <p14:tracePt t="19184" x="1150938" y="3516313"/>
          <p14:tracePt t="19200" x="1114425" y="3570288"/>
          <p14:tracePt t="19208" x="1077913" y="3597275"/>
          <p14:tracePt t="19216" x="1058863" y="3643313"/>
          <p14:tracePt t="19222" x="1031875" y="3689350"/>
          <p14:tracePt t="19235" x="1022350" y="3735388"/>
          <p14:tracePt t="19242" x="1004888" y="3771900"/>
          <p14:tracePt t="19246" x="985838" y="3816350"/>
          <p14:tracePt t="19252" x="977900" y="3862388"/>
          <p14:tracePt t="19257" x="968375" y="3898900"/>
          <p14:tracePt t="19267" x="958850" y="3944938"/>
          <p14:tracePt t="19274" x="949325" y="3990975"/>
          <p14:tracePt t="19282" x="941388" y="4027488"/>
          <p14:tracePt t="19290" x="941388" y="4073525"/>
          <p14:tracePt t="19298" x="922338" y="4110038"/>
          <p14:tracePt t="19306" x="912813" y="4154488"/>
          <p14:tracePt t="19314" x="912813" y="4191000"/>
          <p14:tracePt t="19322" x="912813" y="4237038"/>
          <p14:tracePt t="19331" x="904875" y="4283075"/>
          <p14:tracePt t="19338" x="904875" y="4319588"/>
          <p14:tracePt t="19346" x="904875" y="4373563"/>
          <p14:tracePt t="19352" x="904875" y="4429125"/>
          <p14:tracePt t="19360" x="904875" y="4475163"/>
          <p14:tracePt t="19368" x="904875" y="4511675"/>
          <p14:tracePt t="19376" x="904875" y="4556125"/>
          <p14:tracePt t="19385" x="912813" y="4592638"/>
          <p14:tracePt t="19392" x="931863" y="4629150"/>
          <p14:tracePt t="19402" x="941388" y="4657725"/>
          <p14:tracePt t="19408" x="949325" y="4684713"/>
          <p14:tracePt t="19419" x="958850" y="4721225"/>
          <p14:tracePt t="19424" x="968375" y="4738688"/>
          <p14:tracePt t="19433" x="977900" y="4767263"/>
          <p14:tracePt t="19440" x="985838" y="4784725"/>
          <p14:tracePt t="19448" x="995363" y="4803775"/>
          <p14:tracePt t="19456" x="1004888" y="4821238"/>
          <p14:tracePt t="19462" x="1014413" y="4840288"/>
          <p14:tracePt t="19470" x="1022350" y="4857750"/>
          <p14:tracePt t="19477" x="1031875" y="4867275"/>
          <p14:tracePt t="19486" x="1041400" y="4876800"/>
          <p14:tracePt t="19552" x="1050925" y="4876800"/>
          <p14:tracePt t="19560" x="1058863" y="4876800"/>
          <p14:tracePt t="19573" x="1068388" y="4867275"/>
          <p14:tracePt t="19580" x="1077913" y="4848225"/>
          <p14:tracePt t="19588" x="1114425" y="4830763"/>
          <p14:tracePt t="19597" x="1131888" y="4803775"/>
          <p14:tracePt t="19604" x="1150938" y="4757738"/>
          <p14:tracePt t="19612" x="1187450" y="4711700"/>
          <p14:tracePt t="19620" x="1196975" y="4648200"/>
          <p14:tracePt t="19628" x="1214438" y="4592638"/>
          <p14:tracePt t="19636" x="1223963" y="4548188"/>
          <p14:tracePt t="19645" x="1233488" y="4475163"/>
          <p14:tracePt t="19652" x="1233488" y="4410075"/>
          <p14:tracePt t="19660" x="1233488" y="4356100"/>
          <p14:tracePt t="19666" x="1233488" y="4319588"/>
          <p14:tracePt t="19674" x="1233488" y="4273550"/>
          <p14:tracePt t="19683" x="1233488" y="4219575"/>
          <p14:tracePt t="19690" x="1233488" y="4164013"/>
          <p14:tracePt t="19698" x="1233488" y="4110038"/>
          <p14:tracePt t="19706" x="1233488" y="4044950"/>
          <p14:tracePt t="19716" x="1233488" y="3971925"/>
          <p14:tracePt t="19722" x="1223963" y="3917950"/>
          <p14:tracePt t="19730" x="1204913" y="3871913"/>
          <p14:tracePt t="19737" x="1196975" y="3835400"/>
          <p14:tracePt t="19746" x="1187450" y="3789363"/>
          <p14:tracePt t="19754" x="1177925" y="3762375"/>
          <p14:tracePt t="19762" x="1168400" y="3743325"/>
          <p14:tracePt t="19770" x="1160463" y="3735388"/>
          <p14:tracePt t="19778" x="1150938" y="3725863"/>
          <p14:tracePt t="19784" x="1141413" y="3716338"/>
          <p14:tracePt t="19792" x="1141413" y="3706813"/>
          <p14:tracePt t="19801" x="1141413" y="3698875"/>
          <p14:tracePt t="19808" x="1131888" y="3689350"/>
          <p14:tracePt t="19825" x="1123950" y="3689350"/>
          <p14:tracePt t="19838" x="1114425" y="3689350"/>
          <p14:tracePt t="19847" x="1104900" y="3689350"/>
          <p14:tracePt t="19868" x="1087438" y="3689350"/>
          <p14:tracePt t="19888" x="1077913" y="3689350"/>
          <p14:tracePt t="19894" x="1068388" y="3689350"/>
          <p14:tracePt t="19902" x="1058863" y="3689350"/>
          <p14:tracePt t="19911" x="1050925" y="3698875"/>
          <p14:tracePt t="19919" x="1031875" y="3725863"/>
          <p14:tracePt t="19931" x="1004888" y="3771900"/>
          <p14:tracePt t="19943" x="931863" y="3862388"/>
          <p14:tracePt t="19951" x="895350" y="3927475"/>
          <p14:tracePt t="19958" x="868363" y="3971925"/>
          <p14:tracePt t="19968" x="839788" y="4037013"/>
          <p14:tracePt t="19974" x="822325" y="4081463"/>
          <p14:tracePt t="19984" x="812800" y="4146550"/>
          <p14:tracePt t="19987" x="793750" y="4183063"/>
          <p14:tracePt t="19997" x="785813" y="4246563"/>
          <p14:tracePt t="20005" x="776288" y="4319588"/>
          <p14:tracePt t="20012" x="757238" y="4383088"/>
          <p14:tracePt t="20020" x="749300" y="4456113"/>
          <p14:tracePt t="20028" x="739775" y="4538663"/>
          <p14:tracePt t="20037" x="739775" y="4611688"/>
          <p14:tracePt t="20045" x="720725" y="4684713"/>
          <p14:tracePt t="20052" x="720725" y="4757738"/>
          <p14:tracePt t="20060" x="720725" y="4811713"/>
          <p14:tracePt t="20069" x="720725" y="4876800"/>
          <p14:tracePt t="20077" x="720725" y="4930775"/>
          <p14:tracePt t="20085" x="739775" y="4976813"/>
          <p14:tracePt t="20092" x="749300" y="5013325"/>
          <p14:tracePt t="20101" x="757238" y="5049838"/>
          <p14:tracePt t="20106" x="766763" y="5076825"/>
          <p14:tracePt t="20115" x="776288" y="5086350"/>
          <p14:tracePt t="20123" x="785813" y="5095875"/>
          <p14:tracePt t="20131" x="785813" y="5105400"/>
          <p14:tracePt t="20138" x="793750" y="5105400"/>
          <p14:tracePt t="20211" x="812800" y="5086350"/>
          <p14:tracePt t="20217" x="858838" y="5040313"/>
          <p14:tracePt t="20225" x="895350" y="4995863"/>
          <p14:tracePt t="20234" x="949325" y="4930775"/>
          <p14:tracePt t="20240" x="985838" y="4867275"/>
          <p14:tracePt t="20250" x="1031875" y="4784725"/>
          <p14:tracePt t="20256" x="1058863" y="4702175"/>
          <p14:tracePt t="20264" x="1095375" y="4611688"/>
          <p14:tracePt t="20272" x="1114425" y="4511675"/>
          <p14:tracePt t="20281" x="1123950" y="4438650"/>
          <p14:tracePt t="20288" x="1141413" y="4365625"/>
          <p14:tracePt t="20297" x="1141413" y="4300538"/>
          <p14:tracePt t="20302" x="1150938" y="4246563"/>
          <p14:tracePt t="20312" x="1150938" y="4200525"/>
          <p14:tracePt t="20318" x="1160463" y="4173538"/>
          <p14:tracePt t="20326" x="1160463" y="4154488"/>
          <p14:tracePt t="20338" x="1160463" y="4146550"/>
          <p14:tracePt t="20345" x="1160463" y="4137025"/>
          <p14:tracePt t="20421" x="1160463" y="4127500"/>
          <p14:tracePt t="20428" x="1150938" y="4117975"/>
          <p14:tracePt t="20437" x="1141413" y="4110038"/>
          <p14:tracePt t="20445" x="1141413" y="4100513"/>
          <p14:tracePt t="20452" x="1131888" y="4090988"/>
          <p14:tracePt t="20460" x="1123950" y="4081463"/>
          <p14:tracePt t="20468" x="1114425" y="4081463"/>
          <p14:tracePt t="20485" x="1114425" y="4073525"/>
          <p14:tracePt t="20492" x="1104900" y="4073525"/>
          <p14:tracePt t="20606" x="1114425" y="4073525"/>
          <p14:tracePt t="20614" x="1131888" y="4064000"/>
          <p14:tracePt t="20620" x="1150938" y="4054475"/>
          <p14:tracePt t="20626" x="1168400" y="4054475"/>
          <p14:tracePt t="20643" x="1214438" y="4044950"/>
          <p14:tracePt t="20654" x="1233488" y="4037013"/>
          <p14:tracePt t="20657" x="1260475" y="4037013"/>
          <p14:tracePt t="20664" x="1277938" y="4027488"/>
          <p14:tracePt t="20680" x="1306513" y="4017963"/>
          <p14:tracePt t="20691" x="1360488" y="4000500"/>
          <p14:tracePt t="20697" x="1387475" y="3981450"/>
          <p14:tracePt t="20710" x="1416050" y="3971925"/>
          <p14:tracePt t="20718" x="1452563" y="3971925"/>
          <p14:tracePt t="20731" x="1506538" y="3963988"/>
          <p14:tracePt t="20746" x="1570038" y="3954463"/>
          <p14:tracePt t="20756" x="1598613" y="3954463"/>
          <p14:tracePt t="20760" x="1625600" y="3954463"/>
          <p14:tracePt t="20766" x="1652588" y="3954463"/>
          <p14:tracePt t="20781" x="1698625" y="3954463"/>
          <p14:tracePt t="20788" x="1735138" y="3954463"/>
          <p14:tracePt t="20795" x="1781175" y="3954463"/>
          <p14:tracePt t="20804" x="1817688" y="3954463"/>
          <p14:tracePt t="20806" x="1854200" y="3963988"/>
          <p14:tracePt t="20815" x="1881188" y="3963988"/>
          <p14:tracePt t="20821" x="1900238" y="3971925"/>
          <p14:tracePt t="20926" x="1908175" y="3971925"/>
          <p14:tracePt t="20939" x="1917700" y="3971925"/>
          <p14:tracePt t="21019" x="1927225" y="3971925"/>
          <p14:tracePt t="21035" x="1936750" y="3971925"/>
          <p14:tracePt t="21042" x="1944688" y="3971925"/>
          <p14:tracePt t="21051" x="1954213" y="3971925"/>
          <p14:tracePt t="21058" x="1963738" y="3981450"/>
          <p14:tracePt t="21064" x="1973263" y="3981450"/>
          <p14:tracePt t="21072" x="1981200" y="3981450"/>
          <p14:tracePt t="21081" x="1990725" y="3981450"/>
          <p14:tracePt t="21088" x="2009775" y="3981450"/>
          <p14:tracePt t="21097" x="2027238" y="3981450"/>
          <p14:tracePt t="21104" x="2036763" y="3981450"/>
          <p14:tracePt t="21112" x="2046288" y="3981450"/>
          <p14:tracePt t="22176" x="2036763" y="3981450"/>
          <p14:tracePt t="22183" x="2027238" y="3981450"/>
          <p14:tracePt t="22189" x="2017713" y="3981450"/>
          <p14:tracePt t="22196" x="2000250" y="3981450"/>
          <p14:tracePt t="22204" x="1981200" y="3981450"/>
          <p14:tracePt t="22218" x="1973263" y="3981450"/>
          <p14:tracePt t="22225" x="1954213" y="3981450"/>
          <p14:tracePt t="22233" x="1944688" y="3981450"/>
          <p14:tracePt t="22236" x="1927225" y="3981450"/>
          <p14:tracePt t="22247" x="1908175" y="3981450"/>
          <p14:tracePt t="22255" x="1900238" y="3981450"/>
          <p14:tracePt t="22260" x="1881188" y="3981450"/>
          <p14:tracePt t="22266" x="1863725" y="3981450"/>
          <p14:tracePt t="22275" x="1854200" y="3981450"/>
          <p14:tracePt t="22283" x="1844675" y="3981450"/>
          <p14:tracePt t="22290" x="1827213" y="3981450"/>
          <p14:tracePt t="22299" x="1808163" y="3990975"/>
          <p14:tracePt t="22306" x="1790700" y="3990975"/>
          <p14:tracePt t="22316" x="1771650" y="3990975"/>
          <p14:tracePt t="22327" x="1744663" y="3990975"/>
          <p14:tracePt t="22340" x="1708150" y="3990975"/>
          <p14:tracePt t="22346" x="1689100" y="4000500"/>
          <p14:tracePt t="22352" x="1681163" y="4000500"/>
          <p14:tracePt t="22361" x="1671638" y="4000500"/>
          <p14:tracePt t="22368" x="1662113" y="4000500"/>
          <p14:tracePt t="22385" x="1662113" y="4008438"/>
          <p14:tracePt t="22397" x="1652588" y="4008438"/>
          <p14:tracePt t="22427" x="1644650" y="4017963"/>
          <p14:tracePt t="22516" x="1635125" y="4017963"/>
          <p14:tracePt t="22977" x="1644650" y="4017963"/>
          <p14:tracePt t="22982" x="1644650" y="4008438"/>
          <p14:tracePt t="22988" x="1644650" y="4000500"/>
          <p14:tracePt t="22996" x="1652588" y="4000500"/>
          <p14:tracePt t="23070" x="1662113" y="4000500"/>
          <p14:tracePt t="23346" x="1671638" y="4000500"/>
          <p14:tracePt t="23363" x="1681163" y="3990975"/>
          <p14:tracePt t="23370" x="1698625" y="3981450"/>
          <p14:tracePt t="23378" x="1717675" y="3971925"/>
          <p14:tracePt t="23386" x="1725613" y="3963988"/>
          <p14:tracePt t="23392" x="1744663" y="3954463"/>
          <p14:tracePt t="23407" x="1754188" y="3944938"/>
          <p14:tracePt t="23415" x="1762125" y="3935413"/>
          <p14:tracePt t="23420" x="1771650" y="3935413"/>
          <p14:tracePt t="23429" x="1781175" y="3935413"/>
          <p14:tracePt t="23437" x="1790700" y="3935413"/>
          <p14:tracePt t="23468" x="1798638" y="3935413"/>
          <p14:tracePt t="23485" x="1808163" y="3935413"/>
          <p14:tracePt t="23492" x="1817688" y="3944938"/>
          <p14:tracePt t="23500" x="1827213" y="3954463"/>
          <p14:tracePt t="23508" x="1835150" y="3963988"/>
          <p14:tracePt t="23516" x="1844675" y="3971925"/>
          <p14:tracePt t="23522" x="1854200" y="3971925"/>
          <p14:tracePt t="23531" x="1854200" y="3981450"/>
          <p14:tracePt t="23538" x="1863725" y="3981450"/>
          <p14:tracePt t="23548" x="1871663" y="3990975"/>
          <p14:tracePt t="23628" x="1881188" y="3990975"/>
          <p14:tracePt t="23641" x="1890713" y="3990975"/>
          <p14:tracePt t="23648" x="1900238" y="3990975"/>
          <p14:tracePt t="23665" x="1908175" y="3990975"/>
          <p14:tracePt t="23681" x="1917700" y="3990975"/>
          <p14:tracePt t="23688" x="1927225" y="3990975"/>
          <p14:tracePt t="23697" x="1936750" y="3990975"/>
          <p14:tracePt t="23704" x="1944688" y="4000500"/>
          <p14:tracePt t="23713" x="1954213" y="4000500"/>
          <p14:tracePt t="23728" x="1963738" y="4000500"/>
          <p14:tracePt t="23734" x="1973263" y="4000500"/>
          <p14:tracePt t="23742" x="1981200" y="4000500"/>
          <p14:tracePt t="23750" x="1990725" y="4000500"/>
          <p14:tracePt t="23775" x="2000250" y="4000500"/>
          <p14:tracePt t="24333" x="2009775" y="4000500"/>
          <p14:tracePt t="24348" x="2036763" y="4000500"/>
          <p14:tracePt t="24356" x="2073275" y="4000500"/>
          <p14:tracePt t="24369" x="2100263" y="4000500"/>
          <p14:tracePt t="24383" x="2127250" y="3990975"/>
          <p14:tracePt t="24392" x="2136775" y="3990975"/>
          <p14:tracePt t="24399" x="2146300" y="3990975"/>
          <p14:tracePt t="24401" x="2155825" y="3990975"/>
          <p14:tracePt t="24410" x="2173288" y="3990975"/>
          <p14:tracePt t="24418" x="2182813" y="3990975"/>
          <p14:tracePt t="24430" x="2209800" y="3990975"/>
          <p14:tracePt t="24439" x="2236788" y="3990975"/>
          <p14:tracePt t="24444" x="2265363" y="3990975"/>
          <p14:tracePt t="24450" x="2292350" y="3990975"/>
          <p14:tracePt t="24458" x="2328863" y="3990975"/>
          <p14:tracePt t="24469" x="2365375" y="3990975"/>
          <p14:tracePt t="24478" x="2392363" y="3990975"/>
          <p14:tracePt t="24483" x="2438400" y="3990975"/>
          <p14:tracePt t="24490" x="2474913" y="3990975"/>
          <p14:tracePt t="24497" x="2501900" y="3990975"/>
          <p14:tracePt t="24510" x="2538413" y="3981450"/>
          <p14:tracePt t="24522" x="2593975" y="3981450"/>
          <p14:tracePt t="24535" x="2620963" y="3981450"/>
          <p14:tracePt t="24549" x="2693988" y="3963988"/>
          <p14:tracePt t="24559" x="2740025" y="3944938"/>
          <p14:tracePt t="24566" x="2776538" y="3935413"/>
          <p14:tracePt t="24572" x="2822575" y="3927475"/>
          <p14:tracePt t="24576" x="2867025" y="3927475"/>
          <p14:tracePt t="24589" x="2895600" y="3917950"/>
          <p14:tracePt t="24602" x="2940050" y="3908425"/>
          <p14:tracePt t="24617" x="2959100" y="3908425"/>
          <p14:tracePt t="24627" x="2968625" y="3908425"/>
          <p14:tracePt t="24650" x="2976563" y="3908425"/>
          <p14:tracePt t="24690" x="2986088" y="3908425"/>
          <p14:tracePt t="24704" x="3005138" y="3908425"/>
          <p14:tracePt t="24709" x="3013075" y="3908425"/>
          <p14:tracePt t="24727" x="3022600" y="3908425"/>
          <p14:tracePt t="24768" x="3032125" y="3908425"/>
          <p14:tracePt t="24790" x="3041650" y="3908425"/>
          <p14:tracePt t="24804" x="3049588" y="3908425"/>
          <p14:tracePt t="25173" x="3059113" y="3908425"/>
          <p14:tracePt t="25180" x="3068638" y="3908425"/>
          <p14:tracePt t="25188" x="3078163" y="3908425"/>
          <p14:tracePt t="25197" x="3095625" y="3908425"/>
          <p14:tracePt t="25214" x="3114675" y="3908425"/>
          <p14:tracePt t="25220" x="3122613" y="3917950"/>
          <p14:tracePt t="25228" x="3132138" y="3917950"/>
          <p14:tracePt t="25236" x="3151188" y="3917950"/>
          <p14:tracePt t="25242" x="3159125" y="3927475"/>
          <p14:tracePt t="25259" x="3168650" y="3927475"/>
          <p14:tracePt t="25266" x="3178175" y="3927475"/>
          <p14:tracePt t="25275" x="3187700" y="3927475"/>
          <p14:tracePt t="25291" x="3195638" y="3927475"/>
          <p14:tracePt t="25298" x="3205163" y="3927475"/>
          <p14:tracePt t="25307" x="3214688" y="3927475"/>
          <p14:tracePt t="25322" x="3224213" y="3927475"/>
          <p14:tracePt t="25330" x="3232150" y="3927475"/>
          <p14:tracePt t="25338" x="3241675" y="3927475"/>
          <p14:tracePt t="25344" x="3251200" y="3927475"/>
          <p14:tracePt t="25357" x="3260725" y="3927475"/>
          <p14:tracePt t="25374" x="3270250" y="3927475"/>
          <p14:tracePt t="25380" x="3278188" y="3927475"/>
          <p14:tracePt t="25637" x="3297238" y="3927475"/>
          <p14:tracePt t="25645" x="3370263" y="3927475"/>
          <p14:tracePt t="25652" x="3443288" y="3935413"/>
          <p14:tracePt t="25658" x="3525838" y="3954463"/>
          <p14:tracePt t="25667" x="3598863" y="3963988"/>
          <p14:tracePt t="25674" x="3671888" y="3981450"/>
          <p14:tracePt t="25682" x="3771900" y="3981450"/>
          <p14:tracePt t="25690" x="3844925" y="3990975"/>
          <p14:tracePt t="25698" x="3917950" y="4000500"/>
          <p14:tracePt t="25706" x="3990975" y="4000500"/>
          <p14:tracePt t="25715" x="4054475" y="4017963"/>
          <p14:tracePt t="25722" x="4090988" y="4017963"/>
          <p14:tracePt t="25730" x="4127500" y="4027488"/>
          <p14:tracePt t="25738" x="4156075" y="4027488"/>
          <p14:tracePt t="25747" x="4173538" y="4027488"/>
          <p14:tracePt t="25754" x="4183063" y="4037013"/>
          <p14:tracePt t="25763" x="4192588" y="4037013"/>
          <p14:tracePt t="26020" x="4200525" y="4027488"/>
          <p14:tracePt t="26028" x="4210050" y="4017963"/>
          <p14:tracePt t="26036" x="4229100" y="4008438"/>
          <p14:tracePt t="26044" x="4237038" y="4000500"/>
          <p14:tracePt t="26052" x="4246563" y="3990975"/>
          <p14:tracePt t="26060" x="4265613" y="3990975"/>
          <p14:tracePt t="26068" x="4292600" y="3971925"/>
          <p14:tracePt t="26081" x="4319588" y="3963988"/>
          <p14:tracePt t="26088" x="4356100" y="3954463"/>
          <p14:tracePt t="26093" x="4383088" y="3944938"/>
          <p14:tracePt t="26098" x="4411663" y="3935413"/>
          <p14:tracePt t="26113" x="4456113" y="3927475"/>
          <p14:tracePt t="26116" x="4492625" y="3917950"/>
          <p14:tracePt t="26122" x="4538663" y="3908425"/>
          <p14:tracePt t="26130" x="4594225" y="3889375"/>
          <p14:tracePt t="26138" x="4638675" y="3881438"/>
          <p14:tracePt t="26148" x="4703763" y="3871913"/>
          <p14:tracePt t="26159" x="4740275" y="3862388"/>
          <p14:tracePt t="26173" x="4876800" y="3862388"/>
          <p14:tracePt t="26177" x="4968875" y="3862388"/>
          <p14:tracePt t="26190" x="5041900" y="3844925"/>
          <p14:tracePt t="26197" x="5114925" y="3835400"/>
          <p14:tracePt t="26205" x="5195888" y="3835400"/>
          <p14:tracePt t="26208" x="5268913" y="3835400"/>
          <p14:tracePt t="26216" x="5305425" y="3835400"/>
          <p14:tracePt t="26229" x="5351463" y="3835400"/>
          <p14:tracePt t="26245" x="5387975" y="3835400"/>
          <p14:tracePt t="26253" x="5397500" y="3835400"/>
          <p14:tracePt t="26918" x="5370513" y="3816350"/>
          <p14:tracePt t="26924" x="5324475" y="3789363"/>
          <p14:tracePt t="26932" x="5278438" y="3771900"/>
          <p14:tracePt t="26938" x="5214938" y="3735388"/>
          <p14:tracePt t="26947" x="5132388" y="3689350"/>
          <p14:tracePt t="26954" x="5041900" y="3652838"/>
          <p14:tracePt t="26963" x="4922838" y="3589338"/>
          <p14:tracePt t="26970" x="4784725" y="3533775"/>
          <p14:tracePt t="26979" x="4648200" y="3470275"/>
          <p14:tracePt t="26990" x="4502150" y="3414713"/>
          <p14:tracePt t="26994" x="4338638" y="3370263"/>
          <p14:tracePt t="27002" x="4127500" y="3314700"/>
          <p14:tracePt t="27012" x="3862388" y="3241675"/>
          <p14:tracePt t="27018" x="3606800" y="3187700"/>
          <p14:tracePt t="27030" x="3351213" y="3132138"/>
          <p14:tracePt t="27044" x="2867025" y="3068638"/>
          <p14:tracePt t="27054" x="2630488" y="3049588"/>
          <p14:tracePt t="27058" x="2428875" y="3049588"/>
          <p14:tracePt t="27064" x="2200275" y="3032125"/>
          <p14:tracePt t="27072" x="2036763" y="3013075"/>
          <p14:tracePt t="27081" x="1871663" y="3013075"/>
          <p14:tracePt t="27088" x="1725613" y="3022600"/>
          <p14:tracePt t="27097" x="1598613" y="3032125"/>
          <p14:tracePt t="27105" x="1479550" y="3078163"/>
          <p14:tracePt t="27119" x="1370013" y="3122613"/>
          <p14:tracePt t="27126" x="1250950" y="3168650"/>
          <p14:tracePt t="27134" x="1168400" y="3205163"/>
          <p14:tracePt t="27138" x="1087438" y="3241675"/>
          <p14:tracePt t="27144" x="1014413" y="3287713"/>
          <p14:tracePt t="27150" x="922338" y="3341688"/>
          <p14:tracePt t="27158" x="858838" y="3397250"/>
          <p14:tracePt t="27167" x="793750" y="3433763"/>
          <p14:tracePt t="27179" x="730250" y="3487738"/>
          <p14:tracePt t="27189" x="684213" y="3533775"/>
          <p14:tracePt t="27195" x="630238" y="3589338"/>
          <p14:tracePt t="27200" x="584200" y="3633788"/>
          <p14:tracePt t="27206" x="547688" y="3679825"/>
          <p14:tracePt t="27218" x="511175" y="3725863"/>
          <p14:tracePt t="27222" x="474663" y="3789363"/>
          <p14:tracePt t="27230" x="438150" y="3844925"/>
          <p14:tracePt t="27238" x="401638" y="3908425"/>
          <p14:tracePt t="27257" x="328613" y="4064000"/>
          <p14:tracePt t="27266" x="301625" y="4146550"/>
          <p14:tracePt t="27274" x="282575" y="4219575"/>
          <p14:tracePt t="27288" x="255588" y="4337050"/>
          <p14:tracePt t="27292" x="255588" y="4383088"/>
          <p14:tracePt t="27300" x="255588" y="4410075"/>
          <p14:tracePt t="27308" x="255588" y="4438650"/>
          <p14:tracePt t="27316" x="255588" y="4446588"/>
          <p14:tracePt t="27325" x="255588" y="4456113"/>
          <p14:tracePt t="27341" x="255588" y="4465638"/>
          <p14:tracePt t="27499" x="265113" y="4446588"/>
          <p14:tracePt t="27507" x="282575" y="4438650"/>
          <p14:tracePt t="27514" x="301625" y="4419600"/>
          <p14:tracePt t="27520" x="319088" y="4402138"/>
          <p14:tracePt t="27530" x="338138" y="4383088"/>
          <p14:tracePt t="27536" x="365125" y="4365625"/>
          <p14:tracePt t="27546" x="384175" y="4337050"/>
          <p14:tracePt t="27552" x="401638" y="4319588"/>
          <p14:tracePt t="27561" x="411163" y="4300538"/>
          <p14:tracePt t="27568" x="428625" y="4283075"/>
          <p14:tracePt t="27578" x="447675" y="4256088"/>
          <p14:tracePt t="27582" x="465138" y="4237038"/>
          <p14:tracePt t="27590" x="501650" y="4200525"/>
          <p14:tracePt t="27598" x="520700" y="4183063"/>
          <p14:tracePt t="27607" x="547688" y="4154488"/>
          <p14:tracePt t="27614" x="574675" y="4127500"/>
          <p14:tracePt t="27622" x="593725" y="4110038"/>
          <p14:tracePt t="27631" x="620713" y="4090988"/>
          <p14:tracePt t="27638" x="630238" y="4081463"/>
          <p14:tracePt t="27646" x="647700" y="4073525"/>
          <p14:tracePt t="27655" x="657225" y="4064000"/>
          <p14:tracePt t="27671" x="666750" y="4054475"/>
          <p14:tracePt t="27679" x="676275" y="4044950"/>
          <p14:tracePt t="27693" x="684213" y="4044950"/>
          <p14:tracePt t="27708" x="684213" y="4037013"/>
          <p14:tracePt t="27946" x="676275" y="4037013"/>
          <p14:tracePt t="27952" x="666750" y="4044950"/>
          <p14:tracePt t="27960" x="666750" y="4054475"/>
          <p14:tracePt t="27968" x="657225" y="4054475"/>
          <p14:tracePt t="27976" x="647700" y="4054475"/>
          <p14:tracePt t="27985" x="639763" y="4064000"/>
          <p14:tracePt t="27996" x="630238" y="4064000"/>
          <p14:tracePt t="28006" x="620713" y="4064000"/>
          <p14:tracePt t="28012" x="611188" y="4073525"/>
          <p14:tracePt t="28021" x="611188" y="4081463"/>
          <p14:tracePt t="28024" x="603250" y="4081463"/>
          <p14:tracePt t="28030" x="593725" y="4090988"/>
          <p14:tracePt t="28038" x="584200" y="4100513"/>
          <p14:tracePt t="28047" x="574675" y="4100513"/>
          <p14:tracePt t="28054" x="566738" y="4110038"/>
          <p14:tracePt t="28063" x="566738" y="4117975"/>
          <p14:tracePt t="28070" x="557213" y="4127500"/>
          <p14:tracePt t="28080" x="547688" y="4137025"/>
          <p14:tracePt t="28086" x="538163" y="4154488"/>
          <p14:tracePt t="28096" x="530225" y="4164013"/>
          <p14:tracePt t="28102" x="520700" y="4164013"/>
          <p14:tracePt t="28110" x="511175" y="4183063"/>
          <p14:tracePt t="28116" x="501650" y="4200525"/>
          <p14:tracePt t="28128" x="493713" y="4219575"/>
          <p14:tracePt t="28136" x="484188" y="4256088"/>
          <p14:tracePt t="28143" x="474663" y="4273550"/>
          <p14:tracePt t="28150" x="465138" y="4300538"/>
          <p14:tracePt t="28157" x="465138" y="4346575"/>
          <p14:tracePt t="28165" x="465138" y="4373563"/>
          <p14:tracePt t="28172" x="465138" y="4402138"/>
          <p14:tracePt t="28180" x="465138" y="4429125"/>
          <p14:tracePt t="28188" x="465138" y="4456113"/>
          <p14:tracePt t="28197" x="465138" y="4475163"/>
          <p14:tracePt t="28204" x="465138" y="4492625"/>
          <p14:tracePt t="28212" x="465138" y="4502150"/>
          <p14:tracePt t="28220" x="465138" y="4519613"/>
          <p14:tracePt t="28227" x="465138" y="4529138"/>
          <p14:tracePt t="28240" x="465138" y="4538663"/>
          <p14:tracePt t="28249" x="474663" y="4548188"/>
          <p14:tracePt t="28259" x="474663" y="4556125"/>
          <p14:tracePt t="28267" x="484188" y="4565650"/>
          <p14:tracePt t="28275" x="484188" y="4575175"/>
          <p14:tracePt t="28282" x="493713" y="4592638"/>
          <p14:tracePt t="28290" x="493713" y="4602163"/>
          <p14:tracePt t="28298" x="493713" y="4611688"/>
          <p14:tracePt t="28438" x="501650" y="4584700"/>
          <p14:tracePt t="28446" x="520700" y="4556125"/>
          <p14:tracePt t="28460" x="520700" y="4519613"/>
          <p14:tracePt t="28467" x="530225" y="4492625"/>
          <p14:tracePt t="28474" x="530225" y="4465638"/>
          <p14:tracePt t="28481" x="538163" y="4438650"/>
          <p14:tracePt t="28487" x="547688" y="4402138"/>
          <p14:tracePt t="28495" x="547688" y="4373563"/>
          <p14:tracePt t="28502" x="557213" y="4356100"/>
          <p14:tracePt t="28511" x="557213" y="4346575"/>
          <p14:tracePt t="28518" x="566738" y="4329113"/>
          <p14:tracePt t="28526" x="566738" y="4319588"/>
          <p14:tracePt t="28535" x="574675" y="4319588"/>
          <p14:tracePt t="28555" x="584200" y="4292600"/>
          <p14:tracePt t="28570" x="603250" y="4256088"/>
          <p14:tracePt t="28577" x="620713" y="4227513"/>
          <p14:tracePt t="28580" x="639763" y="4191000"/>
          <p14:tracePt t="28588" x="647700" y="4164013"/>
          <p14:tracePt t="28597" x="676275" y="4127500"/>
          <p14:tracePt t="28604" x="693738" y="4110038"/>
          <p14:tracePt t="28612" x="720725" y="4090988"/>
          <p14:tracePt t="28625" x="720725" y="4081463"/>
          <p14:tracePt t="28635" x="730250" y="4081463"/>
          <p14:tracePt t="28647" x="730250" y="4073525"/>
          <p14:tracePt t="28866" x="720725" y="4073525"/>
          <p14:tracePt t="28874" x="712788" y="4073525"/>
          <p14:tracePt t="28877" x="703263" y="4073525"/>
          <p14:tracePt t="28892" x="684213" y="4073525"/>
          <p14:tracePt t="28901" x="676275" y="4073525"/>
          <p14:tracePt t="28907" x="666750" y="4081463"/>
          <p14:tracePt t="28923" x="657225" y="4090988"/>
          <p14:tracePt t="28927" x="647700" y="4100513"/>
          <p14:tracePt t="28935" x="639763" y="4110038"/>
          <p14:tracePt t="28943" x="630238" y="4117975"/>
          <p14:tracePt t="28950" x="620713" y="4127500"/>
          <p14:tracePt t="28969" x="611188" y="4127500"/>
          <p14:tracePt t="28975" x="611188" y="4137025"/>
          <p14:tracePt t="28994" x="603250" y="4154488"/>
          <p14:tracePt t="29008" x="584200" y="4173538"/>
          <p14:tracePt t="29018" x="584200" y="4183063"/>
          <p14:tracePt t="29025" x="574675" y="4183063"/>
          <p14:tracePt t="29034" x="574675" y="4191000"/>
          <p14:tracePt t="29042" x="566738" y="4210050"/>
          <p14:tracePt t="29054" x="566738" y="4256088"/>
          <p14:tracePt t="29061" x="566738" y="4273550"/>
          <p14:tracePt t="29067" x="566738" y="4292600"/>
          <p14:tracePt t="29076" x="566738" y="4310063"/>
          <p14:tracePt t="29082" x="566738" y="4329113"/>
          <p14:tracePt t="29090" x="574675" y="4346575"/>
          <p14:tracePt t="29102" x="584200" y="4365625"/>
          <p14:tracePt t="29112" x="593725" y="4383088"/>
          <p14:tracePt t="29118" x="603250" y="4392613"/>
          <p14:tracePt t="29127" x="611188" y="4402138"/>
          <p14:tracePt t="29134" x="620713" y="4410075"/>
          <p14:tracePt t="29142" x="630238" y="4419600"/>
          <p14:tracePt t="29146" x="639763" y="4419600"/>
          <p14:tracePt t="29155" x="639763" y="4429125"/>
          <p14:tracePt t="29163" x="639763" y="4438650"/>
          <p14:tracePt t="29177" x="647700" y="4446588"/>
          <p14:tracePt t="29193" x="647700" y="4456113"/>
          <p14:tracePt t="29200" x="657225" y="4456113"/>
          <p14:tracePt t="30043" x="657225" y="4429125"/>
          <p14:tracePt t="30049" x="657225" y="4410075"/>
          <p14:tracePt t="30057" x="657225" y="4392613"/>
          <p14:tracePt t="30064" x="657225" y="4373563"/>
          <p14:tracePt t="30077" x="657225" y="4346575"/>
          <p14:tracePt t="30085" x="657225" y="4319588"/>
          <p14:tracePt t="30092" x="657225" y="4292600"/>
          <p14:tracePt t="30098" x="657225" y="4264025"/>
          <p14:tracePt t="30105" x="657225" y="4227513"/>
          <p14:tracePt t="30112" x="657225" y="4200525"/>
          <p14:tracePt t="30120" x="657225" y="4173538"/>
          <p14:tracePt t="30128" x="657225" y="4146550"/>
          <p14:tracePt t="30137" x="657225" y="4117975"/>
          <p14:tracePt t="30143" x="657225" y="4081463"/>
          <p14:tracePt t="30150" x="666750" y="4054475"/>
          <p14:tracePt t="30159" x="666750" y="4027488"/>
          <p14:tracePt t="30166" x="666750" y="4017963"/>
          <p14:tracePt t="30175" x="676275" y="4000500"/>
          <p14:tracePt t="30187" x="676275" y="3981450"/>
          <p14:tracePt t="30194" x="676275" y="3971925"/>
          <p14:tracePt t="30203" x="676275" y="3963988"/>
          <p14:tracePt t="30218" x="676275" y="3954463"/>
          <p14:tracePt t="30224" x="676275" y="3944938"/>
          <p14:tracePt t="30229" x="676275" y="3935413"/>
          <p14:tracePt t="30244" x="676275" y="3927475"/>
          <p14:tracePt t="30371" x="676275" y="3917950"/>
          <p14:tracePt t="30403" x="676275" y="3908425"/>
          <p14:tracePt t="30547" x="693738" y="3908425"/>
          <p14:tracePt t="30553" x="712788" y="3908425"/>
          <p14:tracePt t="30561" x="739775" y="3908425"/>
          <p14:tracePt t="30568" x="776288" y="3908425"/>
          <p14:tracePt t="30575" x="803275" y="3908425"/>
          <p14:tracePt t="30582" x="839788" y="3908425"/>
          <p14:tracePt t="30591" x="868363" y="3908425"/>
          <p14:tracePt t="30598" x="904875" y="3908425"/>
          <p14:tracePt t="30608" x="931863" y="3908425"/>
          <p14:tracePt t="30614" x="958850" y="3898900"/>
          <p14:tracePt t="30623" x="985838" y="3898900"/>
          <p14:tracePt t="30630" x="1022350" y="3898900"/>
          <p14:tracePt t="30637" x="1050925" y="3898900"/>
          <p14:tracePt t="30646" x="1077913" y="3881438"/>
          <p14:tracePt t="30659" x="1104900" y="3881438"/>
          <p14:tracePt t="30668" x="1141413" y="3871913"/>
          <p14:tracePt t="30677" x="1168400" y="3871913"/>
          <p14:tracePt t="30686" x="1214438" y="3862388"/>
          <p14:tracePt t="30694" x="1241425" y="3862388"/>
          <p14:tracePt t="30700" x="1260475" y="3862388"/>
          <p14:tracePt t="30708" x="1270000" y="3862388"/>
          <p14:tracePt t="30716" x="1277938" y="3852863"/>
          <p14:tracePt t="30725" x="1296988" y="3852863"/>
          <p14:tracePt t="30744" x="1306513" y="3852863"/>
          <p14:tracePt t="30755" x="1314450" y="3852863"/>
          <p14:tracePt t="30761" x="1323975" y="3852863"/>
          <p14:tracePt t="30767" x="1333500" y="3852863"/>
          <p14:tracePt t="30772" x="1343025" y="3852863"/>
          <p14:tracePt t="30780" x="1350963" y="3852863"/>
          <p14:tracePt t="30786" x="1360488" y="3852863"/>
          <p14:tracePt t="30806" x="1387475" y="3852863"/>
          <p14:tracePt t="30816" x="1397000" y="3852863"/>
          <p14:tracePt t="30821" x="1416050" y="3852863"/>
          <p14:tracePt t="30826" x="1433513" y="3852863"/>
          <p14:tracePt t="30837" x="1460500" y="3852863"/>
          <p14:tracePt t="30853" x="1516063" y="3852863"/>
          <p14:tracePt t="30866" x="1552575" y="3852863"/>
          <p14:tracePt t="30869" x="1579563" y="3862388"/>
          <p14:tracePt t="30874" x="1606550" y="3862388"/>
          <p14:tracePt t="30883" x="1635125" y="3871913"/>
          <p14:tracePt t="30892" x="1644650" y="3871913"/>
          <p14:tracePt t="30896" x="1652588" y="3871913"/>
          <p14:tracePt t="30905" x="1662113" y="3871913"/>
          <p14:tracePt t="30913" x="1671638" y="3871913"/>
          <p14:tracePt t="30920" x="1681163" y="3871913"/>
          <p14:tracePt t="30937" x="1698625" y="3881438"/>
          <p14:tracePt t="30945" x="1735138" y="3881438"/>
          <p14:tracePt t="30952" x="1762125" y="3889375"/>
          <p14:tracePt t="30961" x="1798638" y="3898900"/>
          <p14:tracePt t="30968" x="1844675" y="3908425"/>
          <p14:tracePt t="30978" x="1890713" y="3917950"/>
          <p14:tracePt t="30984" x="1917700" y="3927475"/>
          <p14:tracePt t="30994" x="1944688" y="3944938"/>
          <p14:tracePt t="30998" x="1981200" y="3944938"/>
          <p14:tracePt t="31006" x="2000250" y="3954463"/>
          <p14:tracePt t="31028" x="2009775" y="3954463"/>
          <p14:tracePt t="31037" x="2017713" y="3954463"/>
          <p14:tracePt t="31079" x="2027238" y="3954463"/>
          <p14:tracePt t="31095" x="2054225" y="3954463"/>
          <p14:tracePt t="31100" x="2073275" y="3954463"/>
          <p14:tracePt t="31120" x="2090738" y="3954463"/>
          <p14:tracePt t="31144" x="2100263" y="3954463"/>
          <p14:tracePt t="31189" x="2109788" y="3954463"/>
          <p14:tracePt t="31251" x="2119313" y="3954463"/>
          <p14:tracePt t="31260" x="2127250" y="3954463"/>
          <p14:tracePt t="31266" x="2136775" y="3954463"/>
          <p14:tracePt t="32033" x="2127250" y="3954463"/>
          <p14:tracePt t="32041" x="2119313" y="3963988"/>
          <p14:tracePt t="32052" x="2090738" y="3981450"/>
          <p14:tracePt t="32062" x="2073275" y="3990975"/>
          <p14:tracePt t="32066" x="2054225" y="4000500"/>
          <p14:tracePt t="32081" x="2036763" y="4017963"/>
          <p14:tracePt t="32088" x="2017713" y="4027488"/>
          <p14:tracePt t="32089" x="2000250" y="4037013"/>
          <p14:tracePt t="32098" x="1981200" y="4054475"/>
          <p14:tracePt t="32107" x="1963738" y="4064000"/>
          <p14:tracePt t="32114" x="1944688" y="4081463"/>
          <p14:tracePt t="32123" x="1927225" y="4090988"/>
          <p14:tracePt t="32130" x="1908175" y="4100513"/>
          <p14:tracePt t="32138" x="1890713" y="4110038"/>
          <p14:tracePt t="32146" x="1854200" y="4117975"/>
          <p14:tracePt t="32154" x="1827213" y="4127500"/>
          <p14:tracePt t="32162" x="1798638" y="4137025"/>
          <p14:tracePt t="32168" x="1781175" y="4146550"/>
          <p14:tracePt t="32177" x="1744663" y="4154488"/>
          <p14:tracePt t="32188" x="1717675" y="4164013"/>
          <p14:tracePt t="32198" x="1689100" y="4173538"/>
          <p14:tracePt t="32202" x="1652588" y="4183063"/>
          <p14:tracePt t="32209" x="1625600" y="4191000"/>
          <p14:tracePt t="32217" x="1589088" y="4210050"/>
          <p14:tracePt t="32225" x="1552575" y="4219575"/>
          <p14:tracePt t="32232" x="1516063" y="4219575"/>
          <p14:tracePt t="32241" x="1489075" y="4219575"/>
          <p14:tracePt t="32248" x="1443038" y="4227513"/>
          <p14:tracePt t="32257" x="1416050" y="4227513"/>
          <p14:tracePt t="32264" x="1387475" y="4227513"/>
          <p14:tracePt t="32282" x="1314450" y="4237038"/>
          <p14:tracePt t="32289" x="1287463" y="4237038"/>
          <p14:tracePt t="32295" x="1250950" y="4237038"/>
          <p14:tracePt t="32302" x="1214438" y="4246563"/>
          <p14:tracePt t="32311" x="1168400" y="4246563"/>
          <p14:tracePt t="32318" x="1114425" y="4246563"/>
          <p14:tracePt t="32327" x="1077913" y="4246563"/>
          <p14:tracePt t="32334" x="1031875" y="4246563"/>
          <p14:tracePt t="32347" x="995363" y="4246563"/>
          <p14:tracePt t="32354" x="968375" y="4246563"/>
          <p14:tracePt t="32361" x="931863" y="4246563"/>
          <p14:tracePt t="32365" x="904875" y="4246563"/>
          <p14:tracePt t="32378" x="885825" y="4246563"/>
          <p14:tracePt t="32392" x="876300" y="4246563"/>
          <p14:tracePt t="32400" x="868363" y="4246563"/>
          <p14:tracePt t="32408" x="858838" y="4246563"/>
          <p14:tracePt t="32414" x="849313" y="4246563"/>
          <p14:tracePt t="32932" x="868363" y="4246563"/>
          <p14:tracePt t="32938" x="885825" y="4256088"/>
          <p14:tracePt t="32946" x="912813" y="4256088"/>
          <p14:tracePt t="32954" x="941388" y="4256088"/>
          <p14:tracePt t="32967" x="968375" y="4256088"/>
          <p14:tracePt t="32974" x="1004888" y="4256088"/>
          <p14:tracePt t="32981" x="1031875" y="4264025"/>
          <p14:tracePt t="32987" x="1058863" y="4264025"/>
          <p14:tracePt t="32994" x="1087438" y="4264025"/>
          <p14:tracePt t="33007" x="1123950" y="4264025"/>
          <p14:tracePt t="33016" x="1131888" y="4264025"/>
          <p14:tracePt t="33021" x="1168400" y="4264025"/>
          <p14:tracePt t="33027" x="1196975" y="4264025"/>
          <p14:tracePt t="33031" x="1223963" y="4264025"/>
          <p14:tracePt t="33042" x="1250950" y="4264025"/>
          <p14:tracePt t="33048" x="1287463" y="4264025"/>
          <p14:tracePt t="33057" x="1314450" y="4264025"/>
          <p14:tracePt t="33065" x="1343025" y="4264025"/>
          <p14:tracePt t="33072" x="1370013" y="4264025"/>
          <p14:tracePt t="33080" x="1387475" y="4264025"/>
          <p14:tracePt t="33092" x="1406525" y="4264025"/>
          <p14:tracePt t="33100" x="1416050" y="4264025"/>
          <p14:tracePt t="33113" x="1423988" y="4264025"/>
          <p14:tracePt t="33117" x="1433513" y="4264025"/>
          <p14:tracePt t="33128" x="1443038" y="4264025"/>
          <p14:tracePt t="33134" x="1452563" y="4264025"/>
          <p14:tracePt t="33143" x="1460500" y="4264025"/>
          <p14:tracePt t="33150" x="1470025" y="4264025"/>
          <p14:tracePt t="33158" x="1479550" y="4264025"/>
          <p14:tracePt t="33167" x="1489075" y="4264025"/>
          <p14:tracePt t="33187" x="1497013" y="4264025"/>
          <p14:tracePt t="33196" x="1506538" y="4264025"/>
          <p14:tracePt t="33204" x="1516063" y="4264025"/>
          <p14:tracePt t="33553" x="1525588" y="4264025"/>
          <p14:tracePt t="33560" x="1533525" y="4256088"/>
          <p14:tracePt t="33566" x="1543050" y="4256088"/>
          <p14:tracePt t="33576" x="1562100" y="4246563"/>
          <p14:tracePt t="33582" x="1579563" y="4246563"/>
          <p14:tracePt t="33593" x="1598613" y="4237038"/>
          <p14:tracePt t="33598" x="1616075" y="4237038"/>
          <p14:tracePt t="33607" x="1635125" y="4227513"/>
          <p14:tracePt t="33614" x="1644650" y="4227513"/>
          <p14:tracePt t="33625" x="1662113" y="4227513"/>
          <p14:tracePt t="33635" x="1671638" y="4227513"/>
          <p14:tracePt t="33638" x="1681163" y="4227513"/>
          <p14:tracePt t="33646" x="1689100" y="4227513"/>
          <p14:tracePt t="33667" x="1698625" y="4227513"/>
          <p14:tracePt t="33676" x="1744663" y="4227513"/>
          <p14:tracePt t="33684" x="1790700" y="4227513"/>
          <p14:tracePt t="33692" x="1827213" y="4227513"/>
          <p14:tracePt t="33700" x="1871663" y="4227513"/>
          <p14:tracePt t="33708" x="1927225" y="4227513"/>
          <p14:tracePt t="33716" x="1981200" y="4227513"/>
          <p14:tracePt t="33725" x="2027238" y="4227513"/>
          <p14:tracePt t="33732" x="2063750" y="4246563"/>
          <p14:tracePt t="33741" x="2090738" y="4246563"/>
          <p14:tracePt t="33748" x="2127250" y="4246563"/>
          <p14:tracePt t="33756" x="2146300" y="4246563"/>
          <p14:tracePt t="34097" x="2109788" y="4310063"/>
          <p14:tracePt t="34105" x="2090738" y="4337050"/>
          <p14:tracePt t="34118" x="2054225" y="4402138"/>
          <p14:tracePt t="34124" x="2027238" y="4419600"/>
          <p14:tracePt t="34132" x="2009775" y="4446588"/>
          <p14:tracePt t="34139" x="2000250" y="4456113"/>
          <p14:tracePt t="34152" x="1981200" y="4465638"/>
          <p14:tracePt t="34163" x="1973263" y="4483100"/>
          <p14:tracePt t="34170" x="1973263" y="4492625"/>
          <p14:tracePt t="34178" x="1963738" y="4502150"/>
          <p14:tracePt t="34184" x="1954213" y="4511675"/>
          <p14:tracePt t="34200" x="1936750" y="4519613"/>
          <p14:tracePt t="34207" x="1927225" y="4529138"/>
          <p14:tracePt t="34220" x="1908175" y="4548188"/>
          <p14:tracePt t="34226" x="1900238" y="4556125"/>
          <p14:tracePt t="34240" x="1881188" y="4565650"/>
          <p14:tracePt t="34248" x="1871663" y="4575175"/>
          <p14:tracePt t="34257" x="1863725" y="4584700"/>
          <p14:tracePt t="34269" x="1844675" y="4584700"/>
          <p14:tracePt t="34277" x="1844675" y="4592638"/>
          <p14:tracePt t="34284" x="1827213" y="4592638"/>
          <p14:tracePt t="34295" x="1817688" y="4602163"/>
          <p14:tracePt t="34307" x="1798638" y="4611688"/>
          <p14:tracePt t="34313" x="1790700" y="4611688"/>
          <p14:tracePt t="34320" x="1781175" y="4611688"/>
          <p14:tracePt t="34520" x="1827213" y="4611688"/>
          <p14:tracePt t="34526" x="1844675" y="4602163"/>
          <p14:tracePt t="34537" x="1881188" y="4602163"/>
          <p14:tracePt t="34551" x="1954213" y="4584700"/>
          <p14:tracePt t="34556" x="1990725" y="4575175"/>
          <p14:tracePt t="34565" x="2036763" y="4575175"/>
          <p14:tracePt t="34572" x="2073275" y="4575175"/>
          <p14:tracePt t="34585" x="2119313" y="4556125"/>
          <p14:tracePt t="34592" x="2146300" y="4548188"/>
          <p14:tracePt t="34600" x="2163763" y="4548188"/>
          <p14:tracePt t="34611" x="2182813" y="4538663"/>
          <p14:tracePt t="34619" x="2192338" y="4538663"/>
          <p14:tracePt t="35698" x="2228850" y="4529138"/>
          <p14:tracePt t="35704" x="2309813" y="4502150"/>
          <p14:tracePt t="35710" x="2382838" y="4475163"/>
          <p14:tracePt t="35718" x="2493963" y="4465638"/>
          <p14:tracePt t="35726" x="2611438" y="4438650"/>
          <p14:tracePt t="35733" x="2703513" y="4419600"/>
          <p14:tracePt t="35742" x="2786063" y="4410075"/>
          <p14:tracePt t="35751" x="2840038" y="4402138"/>
          <p14:tracePt t="35758" x="2886075" y="4392613"/>
          <p14:tracePt t="35766" x="2913063" y="4373563"/>
          <p14:tracePt t="35775" x="2940050" y="4365625"/>
          <p14:tracePt t="35787" x="2959100" y="4356100"/>
          <p14:tracePt t="35802" x="3005138" y="4337050"/>
          <p14:tracePt t="35809" x="3005138" y="4329113"/>
          <p14:tracePt t="35812" x="3013075" y="4329113"/>
          <p14:tracePt t="35820" x="3022600" y="4319588"/>
          <p14:tracePt t="35828" x="3032125" y="4310063"/>
          <p14:tracePt t="35836" x="3041650" y="4300538"/>
          <p14:tracePt t="35845" x="3059113" y="4292600"/>
          <p14:tracePt t="35852" x="3068638" y="4283075"/>
          <p14:tracePt t="35860" x="3068638" y="4273550"/>
          <p14:tracePt t="35869" x="3078163" y="4264025"/>
          <p14:tracePt t="35875" x="3086100" y="4264025"/>
          <p14:tracePt t="35893" x="3095625" y="4256088"/>
          <p14:tracePt t="36161" x="3114675" y="4246563"/>
          <p14:tracePt t="36168" x="3141663" y="4237038"/>
          <p14:tracePt t="36179" x="3168650" y="4237038"/>
          <p14:tracePt t="36187" x="3214688" y="4227513"/>
          <p14:tracePt t="36193" x="3270250" y="4227513"/>
          <p14:tracePt t="36198" x="3343275" y="4227513"/>
          <p14:tracePt t="36208" x="3433763" y="4227513"/>
          <p14:tracePt t="36219" x="3552825" y="4246563"/>
          <p14:tracePt t="36228" x="3662363" y="4256088"/>
          <p14:tracePt t="36239" x="3881438" y="4283075"/>
          <p14:tracePt t="36247" x="3981450" y="4300538"/>
          <p14:tracePt t="36252" x="4037013" y="4310063"/>
          <p14:tracePt t="36260" x="4083050" y="4319588"/>
          <p14:tracePt t="36268" x="4090988" y="4319588"/>
          <p14:tracePt t="36473" x="4090988" y="4329113"/>
          <p14:tracePt t="36584" x="4100513" y="4329113"/>
          <p14:tracePt t="36591" x="4110038" y="4319588"/>
          <p14:tracePt t="36608" x="4119563" y="4319588"/>
          <p14:tracePt t="36615" x="4119563" y="4310063"/>
          <p14:tracePt t="36623" x="4127500" y="4310063"/>
          <p14:tracePt t="36639" x="4137025" y="4310063"/>
          <p14:tracePt t="36646" x="4146550" y="4310063"/>
          <p14:tracePt t="36652" x="4156075" y="4310063"/>
          <p14:tracePt t="36663" x="4156075" y="4300538"/>
          <p14:tracePt t="36667" x="4164013" y="4300538"/>
          <p14:tracePt t="36676" x="4173538" y="4300538"/>
          <p14:tracePt t="36684" x="4183063" y="4292600"/>
          <p14:tracePt t="36701" x="4192588" y="4292600"/>
          <p14:tracePt t="36725" x="4200525" y="4292600"/>
          <p14:tracePt t="36914" x="4210050" y="4283075"/>
          <p14:tracePt t="36924" x="4210050" y="4273550"/>
          <p14:tracePt t="36927" x="4237038" y="4264025"/>
          <p14:tracePt t="36940" x="4273550" y="4256088"/>
          <p14:tracePt t="36954" x="4319588" y="4246563"/>
          <p14:tracePt t="36964" x="4329113" y="4246563"/>
          <p14:tracePt t="36968" x="4338638" y="4237038"/>
          <p14:tracePt t="37135" x="4346575" y="4237038"/>
          <p14:tracePt t="37143" x="4365625" y="4237038"/>
          <p14:tracePt t="37148" x="4375150" y="4237038"/>
          <p14:tracePt t="37157" x="4383088" y="4227513"/>
          <p14:tracePt t="37165" x="4392613" y="4227513"/>
          <p14:tracePt t="37173" x="4402138" y="4227513"/>
          <p14:tracePt t="37188" x="4411663" y="4227513"/>
          <p14:tracePt t="37197" x="4438650" y="4227513"/>
          <p14:tracePt t="37202" x="4465638" y="4227513"/>
          <p14:tracePt t="37210" x="4502150" y="4227513"/>
          <p14:tracePt t="37218" x="4538663" y="4227513"/>
          <p14:tracePt t="37226" x="4565650" y="4227513"/>
          <p14:tracePt t="37245" x="4638675" y="4237038"/>
          <p14:tracePt t="37252" x="4684713" y="4237038"/>
          <p14:tracePt t="37258" x="4711700" y="4237038"/>
          <p14:tracePt t="37266" x="4730750" y="4237038"/>
          <p14:tracePt t="37287" x="4740275" y="4237038"/>
          <p14:tracePt t="37297" x="4748213" y="4237038"/>
          <p14:tracePt t="37337" x="4757738" y="4237038"/>
          <p14:tracePt t="37354" x="4767263" y="4237038"/>
          <p14:tracePt t="37361" x="4784725" y="4237038"/>
          <p14:tracePt t="37368" x="4794250" y="4237038"/>
          <p14:tracePt t="37432" x="4803775" y="4237038"/>
          <p14:tracePt t="37447" x="4813300" y="4237038"/>
          <p14:tracePt t="37466" x="4821238" y="4237038"/>
          <p14:tracePt t="40464" x="4813300" y="4237038"/>
          <p14:tracePt t="40471" x="4784725" y="4237038"/>
          <p14:tracePt t="40478" x="4757738" y="4237038"/>
          <p14:tracePt t="40488" x="4721225" y="4237038"/>
          <p14:tracePt t="40497" x="4675188" y="4237038"/>
          <p14:tracePt t="40504" x="4638675" y="4237038"/>
          <p14:tracePt t="40510" x="4584700" y="4227513"/>
          <p14:tracePt t="40518" x="4502150" y="4219575"/>
          <p14:tracePt t="40526" x="4411663" y="4200525"/>
          <p14:tracePt t="40532" x="4283075" y="4191000"/>
          <p14:tracePt t="40540" x="4164013" y="4173538"/>
          <p14:tracePt t="40548" x="4037013" y="4164013"/>
          <p14:tracePt t="40556" x="3927475" y="4164013"/>
          <p14:tracePt t="40568" x="3798888" y="4164013"/>
          <p14:tracePt t="40575" x="3689350" y="4146550"/>
          <p14:tracePt t="40580" x="3562350" y="4146550"/>
          <p14:tracePt t="40589" x="3452813" y="4137025"/>
          <p14:tracePt t="40596" x="3333750" y="4117975"/>
          <p14:tracePt t="40618" x="3132138" y="4117975"/>
          <p14:tracePt t="40626" x="3041650" y="4117975"/>
          <p14:tracePt t="40631" x="2968625" y="4117975"/>
          <p14:tracePt t="40633" x="2895600" y="4117975"/>
          <p14:tracePt t="40642" x="2822575" y="4117975"/>
          <p14:tracePt t="40650" x="2749550" y="4117975"/>
          <p14:tracePt t="40662" x="2684463" y="4117975"/>
          <p14:tracePt t="40673" x="2611438" y="4117975"/>
          <p14:tracePt t="40678" x="2566988" y="4137025"/>
          <p14:tracePt t="40683" x="2511425" y="4137025"/>
          <p14:tracePt t="40690" x="2474913" y="4146550"/>
          <p14:tracePt t="40699" x="2428875" y="4154488"/>
          <p14:tracePt t="40705" x="2382838" y="4164013"/>
          <p14:tracePt t="40715" x="2346325" y="4164013"/>
          <p14:tracePt t="40722" x="2319338" y="4164013"/>
          <p14:tracePt t="40730" x="2273300" y="4164013"/>
          <p14:tracePt t="40738" x="2236788" y="4164013"/>
          <p14:tracePt t="40744" x="2192338" y="4173538"/>
          <p14:tracePt t="40753" x="2136775" y="4173538"/>
          <p14:tracePt t="40760" x="2090738" y="4173538"/>
          <p14:tracePt t="40768" x="2036763" y="4173538"/>
          <p14:tracePt t="40777" x="1963738" y="4173538"/>
          <p14:tracePt t="40785" x="1908175" y="4164013"/>
          <p14:tracePt t="40792" x="1863725" y="4154488"/>
          <p14:tracePt t="40800" x="1808163" y="4154488"/>
          <p14:tracePt t="40808" x="1771650" y="4137025"/>
          <p14:tracePt t="40817" x="1744663" y="4137025"/>
          <p14:tracePt t="40825" x="1725613" y="4127500"/>
          <p14:tracePt t="40832" x="1717675" y="4127500"/>
          <p14:tracePt t="40848" x="1708150" y="4127500"/>
          <p14:tracePt t="40854" x="1698625" y="4127500"/>
          <p14:tracePt t="40867" x="1689100" y="4127500"/>
          <p14:tracePt t="40875" x="1681163" y="4127500"/>
          <p14:tracePt t="40894" x="1662113" y="4117975"/>
          <p14:tracePt t="40903" x="1644650" y="4110038"/>
          <p14:tracePt t="40910" x="1635125" y="4100513"/>
          <p14:tracePt t="40919" x="1616075" y="4090988"/>
          <p14:tracePt t="40926" x="1589088" y="4081463"/>
          <p14:tracePt t="40935" x="1552575" y="4073525"/>
          <p14:tracePt t="40942" x="1525588" y="4064000"/>
          <p14:tracePt t="40950" x="1497013" y="4054475"/>
          <p14:tracePt t="40956" x="1460500" y="4037013"/>
          <p14:tracePt t="40972" x="1452563" y="4037013"/>
          <p14:tracePt t="40981" x="1452563" y="4027488"/>
          <p14:tracePt t="40988" x="1443038" y="4027488"/>
          <p14:tracePt t="41054" x="1443038" y="4017963"/>
          <p14:tracePt t="41068" x="1443038" y="4008438"/>
          <p14:tracePt t="41075" x="1443038" y="4000500"/>
          <p14:tracePt t="41082" x="1443038" y="3990975"/>
          <p14:tracePt t="41090" x="1452563" y="3981450"/>
          <p14:tracePt t="41117" x="1479550" y="3963988"/>
          <p14:tracePt t="41124" x="1489075" y="3954463"/>
          <p14:tracePt t="41130" x="1506538" y="3944938"/>
          <p14:tracePt t="41138" x="1525588" y="3935413"/>
          <p14:tracePt t="41147" x="1543050" y="3927475"/>
          <p14:tracePt t="41154" x="1552575" y="3917950"/>
          <p14:tracePt t="41162" x="1562100" y="3908425"/>
          <p14:tracePt t="41167" x="1570038" y="3898900"/>
          <p14:tracePt t="41431" x="1579563" y="3898900"/>
          <p14:tracePt t="41439" x="1598613" y="3898900"/>
          <p14:tracePt t="41446" x="1616075" y="3898900"/>
          <p14:tracePt t="41455" x="1644650" y="3898900"/>
          <p14:tracePt t="41462" x="1671638" y="3898900"/>
          <p14:tracePt t="41469" x="1708150" y="3898900"/>
          <p14:tracePt t="41476" x="1735138" y="3898900"/>
          <p14:tracePt t="41486" x="1754188" y="3898900"/>
          <p14:tracePt t="41489" x="1762125" y="3898900"/>
          <p14:tracePt t="41502" x="1771650" y="3898900"/>
          <p14:tracePt t="41509" x="1781175" y="3898900"/>
          <p14:tracePt t="41513" x="1790700" y="3898900"/>
          <p14:tracePt t="41523" x="1798638" y="3898900"/>
          <p14:tracePt t="41530" x="1808163" y="3898900"/>
          <p14:tracePt t="41538" x="1817688" y="3898900"/>
          <p14:tracePt t="41551" x="1827213" y="3898900"/>
          <p14:tracePt t="41557" x="1835150" y="3898900"/>
          <p14:tracePt t="41565" x="1871663" y="3881438"/>
          <p14:tracePt t="41574" x="1900238" y="3881438"/>
          <p14:tracePt t="41581" x="1936750" y="3871913"/>
          <p14:tracePt t="41587" x="1981200" y="3871913"/>
          <p14:tracePt t="41598" x="2027238" y="3862388"/>
          <p14:tracePt t="41613" x="2090738" y="3852863"/>
          <p14:tracePt t="41615" x="2127250" y="3844925"/>
          <p14:tracePt t="41625" x="2155825" y="3844925"/>
          <p14:tracePt t="41632" x="2173288" y="3844925"/>
          <p14:tracePt t="41644" x="2192338" y="3844925"/>
          <p14:tracePt t="41648" x="2200275" y="3844925"/>
          <p14:tracePt t="41656" x="2209800" y="3835400"/>
          <p14:tracePt t="41664" x="2246313" y="3835400"/>
          <p14:tracePt t="41672" x="2273300" y="3835400"/>
          <p14:tracePt t="41680" x="2301875" y="3835400"/>
          <p14:tracePt t="41689" x="2328863" y="3835400"/>
          <p14:tracePt t="41694" x="2355850" y="3825875"/>
          <p14:tracePt t="41703" x="2392363" y="3825875"/>
          <p14:tracePt t="41710" x="2401888" y="3825875"/>
          <p14:tracePt t="41726" x="2411413" y="3825875"/>
          <p14:tracePt t="42775" x="2382838" y="3825875"/>
          <p14:tracePt t="42781" x="2338388" y="3835400"/>
          <p14:tracePt t="42788" x="2265363" y="3844925"/>
          <p14:tracePt t="42795" x="2192338" y="3844925"/>
          <p14:tracePt t="42803" x="2073275" y="3862388"/>
          <p14:tracePt t="42810" x="1963738" y="3871913"/>
          <p14:tracePt t="42819" x="1854200" y="3871913"/>
          <p14:tracePt t="42826" x="1744663" y="3871913"/>
          <p14:tracePt t="42836" x="1652588" y="3871913"/>
          <p14:tracePt t="42843" x="1579563" y="3871913"/>
          <p14:tracePt t="42850" x="1497013" y="3871913"/>
          <p14:tracePt t="42858" x="1423988" y="3862388"/>
          <p14:tracePt t="42867" x="1343025" y="3835400"/>
          <p14:tracePt t="42884" x="1204913" y="3779838"/>
          <p14:tracePt t="42899" x="1041400" y="3698875"/>
          <p14:tracePt t="42906" x="941388" y="3643313"/>
          <p14:tracePt t="42912" x="839788" y="3570288"/>
          <p14:tracePt t="42920" x="739775" y="3497263"/>
          <p14:tracePt t="42932" x="620713" y="3414713"/>
          <p14:tracePt t="42942" x="520700" y="3324225"/>
          <p14:tracePt t="42947" x="438150" y="3241675"/>
          <p14:tracePt t="42952" x="347663" y="3132138"/>
          <p14:tracePt t="42960" x="255588" y="3005138"/>
          <p14:tracePt t="42968" x="165100" y="2886075"/>
          <p14:tracePt t="42977" x="92075" y="2747963"/>
          <p14:tracePt t="42985" x="0" y="2611438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17">
            <a:extLst>
              <a:ext uri="{FF2B5EF4-FFF2-40B4-BE49-F238E27FC236}">
                <a16:creationId xmlns:a16="http://schemas.microsoft.com/office/drawing/2014/main" id="{0675FF0E-9A21-4D93-9D8B-501A6F2F8EE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233F29E-5EC5-4DE1-A141-4EE9D4C228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753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329"/>
    </mc:Choice>
    <mc:Fallback>
      <p:transition spd="slow" advTm="106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39" x="128588" y="620713"/>
          <p14:tracePt t="751" x="238125" y="647700"/>
          <p14:tracePt t="759" x="355600" y="693738"/>
          <p14:tracePt t="766" x="428625" y="703263"/>
          <p14:tracePt t="771" x="530225" y="730250"/>
          <p14:tracePt t="779" x="620713" y="757238"/>
          <p14:tracePt t="787" x="739775" y="803275"/>
          <p14:tracePt t="795" x="858838" y="849313"/>
          <p14:tracePt t="802" x="949325" y="876300"/>
          <p14:tracePt t="811" x="1031875" y="912813"/>
          <p14:tracePt t="819" x="1114425" y="939800"/>
          <p14:tracePt t="826" x="1196975" y="985838"/>
          <p14:tracePt t="832" x="1250950" y="995363"/>
          <p14:tracePt t="843" x="1277938" y="1014413"/>
          <p14:tracePt t="849" x="1314450" y="1022350"/>
          <p14:tracePt t="858" x="1333500" y="1031875"/>
          <p14:tracePt t="865" x="1343025" y="1031875"/>
          <p14:tracePt t="874" x="1343025" y="1041400"/>
          <p14:tracePt t="881" x="1350963" y="1041400"/>
          <p14:tracePt t="894" x="1350963" y="1050925"/>
          <p14:tracePt t="2476" x="1360488" y="1050925"/>
          <p14:tracePt t="2482" x="1387475" y="1058863"/>
          <p14:tracePt t="2494" x="1416050" y="1068388"/>
          <p14:tracePt t="2503" x="1460500" y="1068388"/>
          <p14:tracePt t="2511" x="1497013" y="1068388"/>
          <p14:tracePt t="2516" x="1543050" y="1068388"/>
          <p14:tracePt t="2523" x="1579563" y="1068388"/>
          <p14:tracePt t="2537" x="1625600" y="1058863"/>
          <p14:tracePt t="2539" x="1671638" y="1041400"/>
          <p14:tracePt t="2547" x="1708150" y="1031875"/>
          <p14:tracePt t="2559" x="1754188" y="1022350"/>
          <p14:tracePt t="2568" x="1827213" y="995363"/>
          <p14:tracePt t="2577" x="1854200" y="985838"/>
          <p14:tracePt t="2585" x="1890713" y="976313"/>
          <p14:tracePt t="2593" x="1917700" y="958850"/>
          <p14:tracePt t="2600" x="1944688" y="949325"/>
          <p14:tracePt t="2608" x="1981200" y="939800"/>
          <p14:tracePt t="2617" x="2009775" y="931863"/>
          <p14:tracePt t="2625" x="2036763" y="922338"/>
          <p14:tracePt t="2633" x="2063750" y="912813"/>
          <p14:tracePt t="2642" x="2100263" y="903288"/>
          <p14:tracePt t="2649" x="2119313" y="895350"/>
          <p14:tracePt t="2658" x="2127250" y="885825"/>
          <p14:tracePt t="2662" x="2127250" y="876300"/>
          <p14:tracePt t="2791" x="2136775" y="876300"/>
          <p14:tracePt t="2830" x="2146300" y="876300"/>
          <p14:tracePt t="3066" x="2146300" y="885825"/>
          <p14:tracePt t="3074" x="2146300" y="895350"/>
          <p14:tracePt t="3081" x="2146300" y="903288"/>
          <p14:tracePt t="3089" x="2136775" y="903288"/>
          <p14:tracePt t="3094" x="2136775" y="912813"/>
          <p14:tracePt t="3103" x="2136775" y="922338"/>
          <p14:tracePt t="3111" x="2136775" y="931863"/>
          <p14:tracePt t="3119" x="2136775" y="939800"/>
          <p14:tracePt t="3127" x="2136775" y="949325"/>
          <p14:tracePt t="3135" x="2136775" y="958850"/>
          <p14:tracePt t="3151" x="2136775" y="968375"/>
          <p14:tracePt t="3419" x="2146300" y="968375"/>
          <p14:tracePt t="3425" x="2173288" y="968375"/>
          <p14:tracePt t="3433" x="2219325" y="968375"/>
          <p14:tracePt t="3443" x="2292350" y="958850"/>
          <p14:tracePt t="3449" x="2374900" y="939800"/>
          <p14:tracePt t="3458" x="2484438" y="931863"/>
          <p14:tracePt t="3465" x="2574925" y="931863"/>
          <p14:tracePt t="3475" x="2657475" y="912813"/>
          <p14:tracePt t="3485" x="2730500" y="903288"/>
          <p14:tracePt t="3494" x="2776538" y="903288"/>
          <p14:tracePt t="3500" x="2803525" y="903288"/>
          <p14:tracePt t="3504" x="2822575" y="903288"/>
          <p14:tracePt t="3517" x="2830513" y="903288"/>
          <p14:tracePt t="3710" x="2830513" y="895350"/>
          <p14:tracePt t="3717" x="2867025" y="885825"/>
          <p14:tracePt t="3724" x="2903538" y="876300"/>
          <p14:tracePt t="3733" x="2976563" y="876300"/>
          <p14:tracePt t="3742" x="3059113" y="866775"/>
          <p14:tracePt t="3747" x="3114675" y="849313"/>
          <p14:tracePt t="3761" x="3187700" y="849313"/>
          <p14:tracePt t="3767" x="3260725" y="849313"/>
          <p14:tracePt t="3776" x="3324225" y="849313"/>
          <p14:tracePt t="3779" x="3360738" y="849313"/>
          <p14:tracePt t="3788" x="3387725" y="849313"/>
          <p14:tracePt t="3795" x="3406775" y="849313"/>
          <p14:tracePt t="3803" x="3416300" y="849313"/>
          <p14:tracePt t="3875" x="3424238" y="849313"/>
          <p14:tracePt t="4064" x="3452813" y="849313"/>
          <p14:tracePt t="4069" x="3479800" y="849313"/>
          <p14:tracePt t="4077" x="3525838" y="849313"/>
          <p14:tracePt t="4085" x="3562350" y="858838"/>
          <p14:tracePt t="4093" x="3643313" y="876300"/>
          <p14:tracePt t="4102" x="3716338" y="876300"/>
          <p14:tracePt t="4109" x="3808413" y="885825"/>
          <p14:tracePt t="4117" x="3908425" y="912813"/>
          <p14:tracePt t="4125" x="4017963" y="931863"/>
          <p14:tracePt t="4133" x="4127500" y="939800"/>
          <p14:tracePt t="4142" x="4237038" y="958850"/>
          <p14:tracePt t="4149" x="4356100" y="968375"/>
          <p14:tracePt t="4158" x="4465638" y="968375"/>
          <p14:tracePt t="4164" x="4557713" y="985838"/>
          <p14:tracePt t="4173" x="4648200" y="995363"/>
          <p14:tracePt t="4179" x="4721225" y="995363"/>
          <p14:tracePt t="4187" x="4803775" y="995363"/>
          <p14:tracePt t="4195" x="4857750" y="1014413"/>
          <p14:tracePt t="4204" x="4932363" y="1014413"/>
          <p14:tracePt t="4211" x="4986338" y="1014413"/>
          <p14:tracePt t="4219" x="5049838" y="1014413"/>
          <p14:tracePt t="4226" x="5105400" y="1014413"/>
          <p14:tracePt t="4240" x="5159375" y="1014413"/>
          <p14:tracePt t="4247" x="5205413" y="1014413"/>
          <p14:tracePt t="4255" x="5232400" y="1014413"/>
          <p14:tracePt t="4261" x="5260975" y="1014413"/>
          <p14:tracePt t="4267" x="5278438" y="1014413"/>
          <p14:tracePt t="4272" x="5287963" y="1014413"/>
          <p14:tracePt t="4281" x="5297488" y="1014413"/>
          <p14:tracePt t="4297" x="5305425" y="1022350"/>
          <p14:tracePt t="4306" x="5314950" y="1022350"/>
          <p14:tracePt t="4313" x="5324475" y="1022350"/>
          <p14:tracePt t="4323" x="5341938" y="1022350"/>
          <p14:tracePt t="4329" x="5351463" y="1022350"/>
          <p14:tracePt t="4345" x="5370513" y="1022350"/>
          <p14:tracePt t="4353" x="5387975" y="1022350"/>
          <p14:tracePt t="4361" x="5407025" y="1022350"/>
          <p14:tracePt t="4369" x="5414963" y="1022350"/>
          <p14:tracePt t="4380" x="5424488" y="1022350"/>
          <p14:tracePt t="4382" x="5434013" y="1022350"/>
          <p14:tracePt t="4395" x="5443538" y="1022350"/>
          <p14:tracePt t="4835" x="5443538" y="1031875"/>
          <p14:tracePt t="4843" x="5407025" y="1041400"/>
          <p14:tracePt t="4850" x="5360988" y="1050925"/>
          <p14:tracePt t="4855" x="5297488" y="1077913"/>
          <p14:tracePt t="4863" x="5224463" y="1095375"/>
          <p14:tracePt t="4871" x="5141913" y="1104900"/>
          <p14:tracePt t="4885" x="5032375" y="1123950"/>
          <p14:tracePt t="4893" x="4922838" y="1131888"/>
          <p14:tracePt t="4907" x="4667250" y="1160463"/>
          <p14:tracePt t="4912" x="4511675" y="1177925"/>
          <p14:tracePt t="4918" x="4402138" y="1187450"/>
          <p14:tracePt t="4925" x="4273550" y="1187450"/>
          <p14:tracePt t="4933" x="4146550" y="1204913"/>
          <p14:tracePt t="4951" x="3908425" y="1204913"/>
          <p14:tracePt t="4958" x="3817938" y="1204913"/>
          <p14:tracePt t="4965" x="3744913" y="1204913"/>
          <p14:tracePt t="4973" x="3671888" y="1204913"/>
          <p14:tracePt t="4981" x="3625850" y="1204913"/>
          <p14:tracePt t="4995" x="3589338" y="1204913"/>
          <p14:tracePt t="5000" x="3543300" y="1204913"/>
          <p14:tracePt t="5006" x="3506788" y="1214438"/>
          <p14:tracePt t="5013" x="3460750" y="1214438"/>
          <p14:tracePt t="5022" x="3424238" y="1223963"/>
          <p14:tracePt t="5027" x="3379788" y="1223963"/>
          <p14:tracePt t="5034" x="3324225" y="1233488"/>
          <p14:tracePt t="5048" x="3241675" y="1250950"/>
          <p14:tracePt t="5056" x="3168650" y="1260475"/>
          <p14:tracePt t="5066" x="3095625" y="1260475"/>
          <p14:tracePt t="5077" x="2949575" y="1260475"/>
          <p14:tracePt t="5082" x="2849563" y="1277938"/>
          <p14:tracePt t="5091" x="2776538" y="1277938"/>
          <p14:tracePt t="5098" x="2703513" y="1277938"/>
          <p14:tracePt t="5108" x="2611438" y="1287463"/>
          <p14:tracePt t="5114" x="2538413" y="1287463"/>
          <p14:tracePt t="5132" x="2346325" y="1314450"/>
          <p14:tracePt t="5139" x="2236788" y="1333500"/>
          <p14:tracePt t="5152" x="2155825" y="1343025"/>
          <p14:tracePt t="5164" x="2009775" y="1350963"/>
          <p14:tracePt t="5168" x="1936750" y="1350963"/>
          <p14:tracePt t="5177" x="1854200" y="1350963"/>
          <p14:tracePt t="5185" x="1781175" y="1370013"/>
          <p14:tracePt t="5193" x="1708150" y="1379538"/>
          <p14:tracePt t="5201" x="1625600" y="1397000"/>
          <p14:tracePt t="5208" x="1570038" y="1406525"/>
          <p14:tracePt t="5217" x="1506538" y="1416050"/>
          <p14:tracePt t="5224" x="1452563" y="1433513"/>
          <p14:tracePt t="5233" x="1406525" y="1443038"/>
          <p14:tracePt t="5240" x="1370013" y="1443038"/>
          <p14:tracePt t="5251" x="1323975" y="1443038"/>
          <p14:tracePt t="5261" x="1277938" y="1452563"/>
          <p14:tracePt t="5267" x="1241425" y="1452563"/>
          <p14:tracePt t="5275" x="1204913" y="1452563"/>
          <p14:tracePt t="5283" x="1168400" y="1452563"/>
          <p14:tracePt t="5292" x="1141413" y="1460500"/>
          <p14:tracePt t="5301" x="1114425" y="1460500"/>
          <p14:tracePt t="5317" x="1050925" y="1479550"/>
          <p14:tracePt t="5323" x="1031875" y="1479550"/>
          <p14:tracePt t="5331" x="1014413" y="1479550"/>
          <p14:tracePt t="5338" x="985838" y="1479550"/>
          <p14:tracePt t="5343" x="968375" y="1479550"/>
          <p14:tracePt t="5354" x="949325" y="1479550"/>
          <p14:tracePt t="5370" x="931863" y="1479550"/>
          <p14:tracePt t="5377" x="912813" y="1479550"/>
          <p14:tracePt t="5384" x="904875" y="1479550"/>
          <p14:tracePt t="5392" x="895350" y="1479550"/>
          <p14:tracePt t="5398" x="885825" y="1479550"/>
          <p14:tracePt t="5406" x="876300" y="1479550"/>
          <p14:tracePt t="5422" x="868363" y="1479550"/>
          <p14:tracePt t="5451" x="858838" y="1479550"/>
          <p14:tracePt t="5469" x="849313" y="1479550"/>
          <p14:tracePt t="5477" x="839788" y="1479550"/>
          <p14:tracePt t="5488" x="831850" y="1479550"/>
          <p14:tracePt t="5496" x="822325" y="1470025"/>
          <p14:tracePt t="5505" x="803275" y="1470025"/>
          <p14:tracePt t="5512" x="803275" y="1460500"/>
          <p14:tracePt t="5520" x="793750" y="1452563"/>
          <p14:tracePt t="5528" x="776288" y="1443038"/>
          <p14:tracePt t="5532" x="757238" y="1433513"/>
          <p14:tracePt t="5538" x="739775" y="1423988"/>
          <p14:tracePt t="5546" x="720725" y="1416050"/>
          <p14:tracePt t="5562" x="666750" y="1397000"/>
          <p14:tracePt t="5571" x="639763" y="1387475"/>
          <p14:tracePt t="5581" x="611188" y="1379538"/>
          <p14:tracePt t="5587" x="593725" y="1360488"/>
          <p14:tracePt t="5599" x="584200" y="1360488"/>
          <p14:tracePt t="5605" x="574675" y="1350963"/>
          <p14:tracePt t="5617" x="566738" y="1350963"/>
          <p14:tracePt t="5698" x="557213" y="1343025"/>
          <p14:tracePt t="5706" x="547688" y="1343025"/>
          <p14:tracePt t="5762" x="547688" y="1333500"/>
          <p14:tracePt t="5771" x="538163" y="1333500"/>
          <p14:tracePt t="6022" x="538163" y="1323975"/>
          <p14:tracePt t="6426" x="530225" y="1323975"/>
          <p14:tracePt t="6433" x="520700" y="1323975"/>
          <p14:tracePt t="6440" x="511175" y="1323975"/>
          <p14:tracePt t="6449" x="501650" y="1323975"/>
          <p14:tracePt t="6477" x="493713" y="1323975"/>
          <p14:tracePt t="6490" x="493713" y="1314450"/>
          <p14:tracePt t="6497" x="484188" y="1314450"/>
          <p14:tracePt t="6517" x="474663" y="1314450"/>
          <p14:tracePt t="6526" x="465138" y="1314450"/>
          <p14:tracePt t="6530" x="457200" y="1314450"/>
          <p14:tracePt t="6538" x="447675" y="1314450"/>
          <p14:tracePt t="6554" x="438150" y="1306513"/>
          <p14:tracePt t="6562" x="428625" y="1306513"/>
          <p14:tracePt t="6567" x="420688" y="1306513"/>
          <p14:tracePt t="6574" x="411163" y="1296988"/>
          <p14:tracePt t="6587" x="401638" y="1296988"/>
          <p14:tracePt t="6599" x="392113" y="1287463"/>
          <p14:tracePt t="6608" x="384175" y="1277938"/>
          <p14:tracePt t="6615" x="374650" y="1277938"/>
          <p14:tracePt t="6623" x="365125" y="1270000"/>
          <p14:tracePt t="6631" x="355600" y="1270000"/>
          <p14:tracePt t="6645" x="347663" y="1260475"/>
          <p14:tracePt t="24134" x="338138" y="1287463"/>
          <p14:tracePt t="24142" x="328613" y="1333500"/>
          <p14:tracePt t="24147" x="319088" y="1379538"/>
          <p14:tracePt t="24152" x="311150" y="1433513"/>
          <p14:tracePt t="24168" x="301625" y="1479550"/>
          <p14:tracePt t="24173" x="282575" y="1516063"/>
          <p14:tracePt t="24181" x="274638" y="1579563"/>
          <p14:tracePt t="24185" x="265113" y="1635125"/>
          <p14:tracePt t="24194" x="255588" y="1679575"/>
          <p14:tracePt t="24201" x="238125" y="1744663"/>
          <p14:tracePt t="24210" x="228600" y="1817688"/>
          <p14:tracePt t="24217" x="219075" y="1862138"/>
          <p14:tracePt t="24225" x="201613" y="1917700"/>
          <p14:tracePt t="24233" x="192088" y="1981200"/>
          <p14:tracePt t="24241" x="192088" y="2036763"/>
          <p14:tracePt t="24249" x="192088" y="2073275"/>
          <p14:tracePt t="24257" x="192088" y="2127250"/>
          <p14:tracePt t="24262" x="192088" y="2173288"/>
          <p14:tracePt t="24275" x="192088" y="2228850"/>
          <p14:tracePt t="24282" x="192088" y="2265363"/>
          <p14:tracePt t="24290" x="209550" y="2328863"/>
          <p14:tracePt t="24298" x="219075" y="2382838"/>
          <p14:tracePt t="24303" x="228600" y="2428875"/>
          <p14:tracePt t="24312" x="238125" y="2492375"/>
          <p14:tracePt t="24319" x="246063" y="2520950"/>
          <p14:tracePt t="24328" x="265113" y="2565400"/>
          <p14:tracePt t="24334" x="274638" y="2593975"/>
          <p14:tracePt t="24343" x="282575" y="2611438"/>
          <p14:tracePt t="24350" x="282575" y="2630488"/>
          <p14:tracePt t="24359" x="292100" y="2638425"/>
          <p14:tracePt t="24373" x="292100" y="2647950"/>
          <p14:tracePt t="24381" x="292100" y="2657475"/>
          <p14:tracePt t="24389" x="301625" y="2674938"/>
          <p14:tracePt t="24396" x="301625" y="2693988"/>
          <p14:tracePt t="24405" x="311150" y="2703513"/>
          <p14:tracePt t="24413" x="319088" y="2720975"/>
          <p14:tracePt t="24421" x="328613" y="2740025"/>
          <p14:tracePt t="24428" x="338138" y="2747963"/>
          <p14:tracePt t="24437" x="347663" y="2767013"/>
          <p14:tracePt t="24444" x="355600" y="2767013"/>
          <p14:tracePt t="24457" x="365125" y="2784475"/>
          <p14:tracePt t="24470" x="374650" y="2803525"/>
          <p14:tracePt t="24524" x="374650" y="2813050"/>
          <p14:tracePt t="24720" x="374650" y="2840038"/>
          <p14:tracePt t="24726" x="365125" y="2867025"/>
          <p14:tracePt t="24735" x="347663" y="2894013"/>
          <p14:tracePt t="24744" x="338138" y="2913063"/>
          <p14:tracePt t="24755" x="328613" y="2940050"/>
          <p14:tracePt t="24772" x="328613" y="2949575"/>
          <p14:tracePt t="24780" x="319088" y="2976563"/>
          <p14:tracePt t="24785" x="319088" y="2986088"/>
          <p14:tracePt t="24788" x="319088" y="3005138"/>
          <p14:tracePt t="24797" x="319088" y="3022600"/>
          <p14:tracePt t="24805" x="319088" y="3032125"/>
          <p14:tracePt t="24821" x="319088" y="3041650"/>
          <p14:tracePt t="24828" x="328613" y="3049588"/>
          <p14:tracePt t="24837" x="328613" y="3059113"/>
          <p14:tracePt t="24845" x="338138" y="3068638"/>
          <p14:tracePt t="24853" x="338138" y="3078163"/>
          <p14:tracePt t="24861" x="347663" y="3086100"/>
          <p14:tracePt t="24869" x="365125" y="3086100"/>
          <p14:tracePt t="24877" x="392113" y="3105150"/>
          <p14:tracePt t="24893" x="447675" y="3122613"/>
          <p14:tracePt t="24898" x="474663" y="3132138"/>
          <p14:tracePt t="24907" x="520700" y="3141663"/>
          <p14:tracePt t="24915" x="547688" y="3151188"/>
          <p14:tracePt t="24927" x="584200" y="3151188"/>
          <p14:tracePt t="24937" x="630238" y="3159125"/>
          <p14:tracePt t="24949" x="739775" y="3159125"/>
          <p14:tracePt t="24954" x="803275" y="3159125"/>
          <p14:tracePt t="24963" x="876300" y="3178175"/>
          <p14:tracePt t="24971" x="949325" y="3178175"/>
          <p14:tracePt t="24979" x="1022350" y="3178175"/>
          <p14:tracePt t="24988" x="1095375" y="3178175"/>
          <p14:tracePt t="24992" x="1160463" y="3168650"/>
          <p14:tracePt t="25002" x="1214438" y="3159125"/>
          <p14:tracePt t="25009" x="1260475" y="3151188"/>
          <p14:tracePt t="25016" x="1306513" y="3141663"/>
          <p14:tracePt t="25026" x="1343025" y="3141663"/>
          <p14:tracePt t="25033" x="1370013" y="3132138"/>
          <p14:tracePt t="25042" x="1406525" y="3114675"/>
          <p14:tracePt t="25050" x="1416050" y="3114675"/>
          <p14:tracePt t="25136" x="1423988" y="3114675"/>
          <p14:tracePt t="25183" x="1433513" y="3114675"/>
          <p14:tracePt t="25199" x="1443038" y="3114675"/>
          <p14:tracePt t="25213" x="1452563" y="3114675"/>
          <p14:tracePt t="25237" x="1460500" y="3114675"/>
          <p14:tracePt t="25244" x="1470025" y="3114675"/>
          <p14:tracePt t="25264" x="1479550" y="3114675"/>
          <p14:tracePt t="25269" x="1489075" y="3114675"/>
          <p14:tracePt t="25277" x="1506538" y="3114675"/>
          <p14:tracePt t="25286" x="1525588" y="3114675"/>
          <p14:tracePt t="25293" x="1533525" y="3114675"/>
          <p14:tracePt t="25301" x="1543050" y="3114675"/>
          <p14:tracePt t="25310" x="1552575" y="3122613"/>
          <p14:tracePt t="25347" x="1562100" y="3122613"/>
          <p14:tracePt t="25355" x="1570038" y="3122613"/>
          <p14:tracePt t="25363" x="1579563" y="3122613"/>
          <p14:tracePt t="25371" x="1589088" y="3122613"/>
          <p14:tracePt t="25395" x="1598613" y="3122613"/>
          <p14:tracePt t="25646" x="1635125" y="3122613"/>
          <p14:tracePt t="25653" x="1689100" y="3122613"/>
          <p14:tracePt t="25660" x="1771650" y="3122613"/>
          <p14:tracePt t="25668" x="1844675" y="3122613"/>
          <p14:tracePt t="25677" x="1936750" y="3122613"/>
          <p14:tracePt t="25689" x="2009775" y="3122613"/>
          <p14:tracePt t="25698" x="2082800" y="3122613"/>
          <p14:tracePt t="25703" x="2136775" y="3122613"/>
          <p14:tracePt t="25711" x="2182813" y="3122613"/>
          <p14:tracePt t="25718" x="2219325" y="3122613"/>
          <p14:tracePt t="25725" x="2255838" y="3122613"/>
          <p14:tracePt t="25733" x="2282825" y="3122613"/>
          <p14:tracePt t="25743" x="2309813" y="3122613"/>
          <p14:tracePt t="25746" x="2338388" y="3122613"/>
          <p14:tracePt t="25755" x="2374900" y="3122613"/>
          <p14:tracePt t="25763" x="2401888" y="3122613"/>
          <p14:tracePt t="25774" x="2428875" y="3122613"/>
          <p14:tracePt t="25781" x="2465388" y="3122613"/>
          <p14:tracePt t="25791" x="2501900" y="3122613"/>
          <p14:tracePt t="25798" x="2538413" y="3122613"/>
          <p14:tracePt t="25802" x="2584450" y="3122613"/>
          <p14:tracePt t="25811" x="2620963" y="3122613"/>
          <p14:tracePt t="25819" x="2667000" y="3122613"/>
          <p14:tracePt t="25827" x="2703513" y="3122613"/>
          <p14:tracePt t="25839" x="2749550" y="3122613"/>
          <p14:tracePt t="25853" x="2830513" y="3095625"/>
          <p14:tracePt t="25862" x="2859088" y="3095625"/>
          <p14:tracePt t="25864" x="2886075" y="3086100"/>
          <p14:tracePt t="25873" x="2922588" y="3086100"/>
          <p14:tracePt t="25881" x="2940050" y="3086100"/>
          <p14:tracePt t="25897" x="2949575" y="3086100"/>
          <p14:tracePt t="25905" x="2959100" y="3086100"/>
          <p14:tracePt t="25917" x="2968625" y="3078163"/>
          <p14:tracePt t="25924" x="2976563" y="3078163"/>
          <p14:tracePt t="25934" x="2995613" y="3068638"/>
          <p14:tracePt t="25937" x="3005138" y="3059113"/>
          <p14:tracePt t="25945" x="3022600" y="3059113"/>
          <p14:tracePt t="25953" x="3059113" y="3049588"/>
          <p14:tracePt t="25959" x="3086100" y="3049588"/>
          <p14:tracePt t="25967" x="3114675" y="3041650"/>
          <p14:tracePt t="25976" x="3141663" y="3041650"/>
          <p14:tracePt t="25983" x="3187700" y="3032125"/>
          <p14:tracePt t="25993" x="3232150" y="3013075"/>
          <p14:tracePt t="25998" x="3260725" y="3013075"/>
          <p14:tracePt t="26008" x="3297238" y="3013075"/>
          <p14:tracePt t="26015" x="3333750" y="3013075"/>
          <p14:tracePt t="26023" x="3370263" y="3022600"/>
          <p14:tracePt t="26031" x="3397250" y="3022600"/>
          <p14:tracePt t="26039" x="3443288" y="3032125"/>
          <p14:tracePt t="26051" x="3479800" y="3032125"/>
          <p14:tracePt t="26058" x="3525838" y="3041650"/>
          <p14:tracePt t="26067" x="3570288" y="3041650"/>
          <p14:tracePt t="26073" x="3606800" y="3041650"/>
          <p14:tracePt t="26082" x="3652838" y="3041650"/>
          <p14:tracePt t="26088" x="3679825" y="3041650"/>
          <p14:tracePt t="26095" x="3708400" y="3049588"/>
          <p14:tracePt t="26100" x="3735388" y="3049588"/>
          <p14:tracePt t="26109" x="3752850" y="3049588"/>
          <p14:tracePt t="26117" x="3771900" y="3049588"/>
          <p14:tracePt t="26125" x="3798888" y="3049588"/>
          <p14:tracePt t="26137" x="3817938" y="3049588"/>
          <p14:tracePt t="26146" x="3844925" y="3049588"/>
          <p14:tracePt t="26152" x="3881438" y="3049588"/>
          <p14:tracePt t="26167" x="3944938" y="3049588"/>
          <p14:tracePt t="26170" x="3990975" y="3049588"/>
          <p14:tracePt t="26179" x="4044950" y="3049588"/>
          <p14:tracePt t="26187" x="4100513" y="3049588"/>
          <p14:tracePt t="26194" x="4164013" y="3049588"/>
          <p14:tracePt t="26203" x="4219575" y="3059113"/>
          <p14:tracePt t="26212" x="4292600" y="3078163"/>
          <p14:tracePt t="26219" x="4356100" y="3086100"/>
          <p14:tracePt t="26227" x="4411663" y="3086100"/>
          <p14:tracePt t="26234" x="4456113" y="3086100"/>
          <p14:tracePt t="26243" x="4492625" y="3086100"/>
          <p14:tracePt t="26251" x="4538663" y="3086100"/>
          <p14:tracePt t="26259" x="4565650" y="3086100"/>
          <p14:tracePt t="26267" x="4594225" y="3086100"/>
          <p14:tracePt t="26275" x="4621213" y="3086100"/>
          <p14:tracePt t="26281" x="4648200" y="3086100"/>
          <p14:tracePt t="26289" x="4684713" y="3086100"/>
          <p14:tracePt t="26297" x="4711700" y="3086100"/>
          <p14:tracePt t="26305" x="4740275" y="3086100"/>
          <p14:tracePt t="26313" x="4767263" y="3086100"/>
          <p14:tracePt t="26321" x="4794250" y="3086100"/>
          <p14:tracePt t="26329" x="4830763" y="3086100"/>
          <p14:tracePt t="26337" x="4857750" y="3086100"/>
          <p14:tracePt t="26345" x="4895850" y="3086100"/>
          <p14:tracePt t="26355" x="4932363" y="3086100"/>
          <p14:tracePt t="26370" x="4995863" y="3086100"/>
          <p14:tracePt t="26377" x="5032375" y="3086100"/>
          <p14:tracePt t="26383" x="5059363" y="3086100"/>
          <p14:tracePt t="26392" x="5086350" y="3086100"/>
          <p14:tracePt t="26398" x="5114925" y="3086100"/>
          <p14:tracePt t="26407" x="5141913" y="3086100"/>
          <p14:tracePt t="26414" x="5178425" y="3086100"/>
          <p14:tracePt t="26424" x="5205413" y="3086100"/>
          <p14:tracePt t="26432" x="5232400" y="3086100"/>
          <p14:tracePt t="26439" x="5241925" y="3086100"/>
          <p14:tracePt t="26447" x="5251450" y="3086100"/>
          <p14:tracePt t="26455" x="5260975" y="3086100"/>
          <p14:tracePt t="26519" x="5268913" y="3086100"/>
          <p14:tracePt t="26706" x="5287963" y="3078163"/>
          <p14:tracePt t="26716" x="5297488" y="3078163"/>
          <p14:tracePt t="26721" x="5305425" y="3078163"/>
          <p14:tracePt t="28451" x="5305425" y="3049588"/>
          <p14:tracePt t="28458" x="5268913" y="3013075"/>
          <p14:tracePt t="28465" x="5241925" y="2986088"/>
          <p14:tracePt t="28474" x="5205413" y="2949575"/>
          <p14:tracePt t="28481" x="5159375" y="2913063"/>
          <p14:tracePt t="28499" x="5068888" y="2830513"/>
          <p14:tracePt t="28505" x="4995863" y="2776538"/>
          <p14:tracePt t="28513" x="4886325" y="2720975"/>
          <p14:tracePt t="28521" x="4748213" y="2647950"/>
          <p14:tracePt t="28530" x="4611688" y="2584450"/>
          <p14:tracePt t="28541" x="4484688" y="2528888"/>
          <p14:tracePt t="28547" x="4346575" y="2465388"/>
          <p14:tracePt t="28555" x="4210050" y="2419350"/>
          <p14:tracePt t="28563" x="4100513" y="2382838"/>
          <p14:tracePt t="28567" x="3981450" y="2346325"/>
          <p14:tracePt t="28574" x="3871913" y="2309813"/>
          <p14:tracePt t="28586" x="3752850" y="2282825"/>
          <p14:tracePt t="28592" x="3643313" y="2255838"/>
          <p14:tracePt t="28598" x="3533775" y="2236788"/>
          <p14:tracePt t="28607" x="3397250" y="2219325"/>
          <p14:tracePt t="28615" x="3287713" y="2209800"/>
          <p14:tracePt t="28625" x="3159125" y="2192338"/>
          <p14:tracePt t="28631" x="3013075" y="2192338"/>
          <p14:tracePt t="28642" x="2849563" y="2182813"/>
          <p14:tracePt t="28644" x="2684463" y="2163763"/>
          <p14:tracePt t="28653" x="2520950" y="2146300"/>
          <p14:tracePt t="28661" x="2355850" y="2146300"/>
          <p14:tracePt t="28669" x="2192338" y="2155825"/>
          <p14:tracePt t="28676" x="2027238" y="2173288"/>
          <p14:tracePt t="28685" x="1827213" y="2200275"/>
          <p14:tracePt t="28692" x="1635125" y="2228850"/>
          <p14:tracePt t="28706" x="1423988" y="2282825"/>
          <p14:tracePt t="28718" x="1004888" y="2346325"/>
          <p14:tracePt t="28724" x="803275" y="2382838"/>
          <p14:tracePt t="28733" x="620713" y="2392363"/>
          <p14:tracePt t="28741" x="438150" y="2411413"/>
          <p14:tracePt t="28746" x="292100" y="2419350"/>
          <p14:tracePt t="28755" x="182563" y="2419350"/>
          <p14:tracePt t="28763" x="100013" y="2438400"/>
          <p14:tracePt t="28776" x="63500" y="2447925"/>
          <p14:tracePt t="28789" x="9525" y="2465388"/>
          <p14:tracePt t="28797" x="9525" y="2474913"/>
          <p14:tracePt t="29143" x="36513" y="3543300"/>
          <p14:tracePt t="29151" x="82550" y="3533775"/>
          <p14:tracePt t="29156" x="109538" y="3524250"/>
          <p14:tracePt t="29162" x="136525" y="3516313"/>
          <p14:tracePt t="29173" x="155575" y="3506788"/>
          <p14:tracePt t="29178" x="165100" y="3497263"/>
          <p14:tracePt t="29187" x="173038" y="3487738"/>
          <p14:tracePt t="29194" x="182563" y="3487738"/>
          <p14:tracePt t="29207" x="192088" y="3479800"/>
          <p14:tracePt t="29216" x="201613" y="3470275"/>
          <p14:tracePt t="29229" x="209550" y="3451225"/>
          <p14:tracePt t="29234" x="219075" y="3443288"/>
          <p14:tracePt t="29243" x="228600" y="3433763"/>
          <p14:tracePt t="29251" x="238125" y="3433763"/>
          <p14:tracePt t="29258" x="246063" y="3424238"/>
          <p14:tracePt t="29266" x="255588" y="3414713"/>
          <p14:tracePt t="29275" x="265113" y="3414713"/>
          <p14:tracePt t="29281" x="265113" y="3406775"/>
          <p14:tracePt t="29291" x="274638" y="3397250"/>
          <p14:tracePt t="29296" x="282575" y="3397250"/>
          <p14:tracePt t="29306" x="292100" y="3397250"/>
          <p14:tracePt t="29325" x="301625" y="3397250"/>
          <p14:tracePt t="29333" x="319088" y="3397250"/>
          <p14:tracePt t="29341" x="347663" y="3397250"/>
          <p14:tracePt t="29353" x="428625" y="3397250"/>
          <p14:tracePt t="29360" x="501650" y="3414713"/>
          <p14:tracePt t="29369" x="566738" y="3424238"/>
          <p14:tracePt t="29374" x="603250" y="3433763"/>
          <p14:tracePt t="29386" x="647700" y="3443288"/>
          <p14:tracePt t="29397" x="676275" y="3451225"/>
          <p14:tracePt t="29404" x="693738" y="3460750"/>
          <p14:tracePt t="29412" x="703263" y="3460750"/>
          <p14:tracePt t="29569" x="703263" y="3470275"/>
          <p14:tracePt t="29583" x="703263" y="3479800"/>
          <p14:tracePt t="29590" x="693738" y="3487738"/>
          <p14:tracePt t="29595" x="693738" y="3497263"/>
          <p14:tracePt t="29603" x="684213" y="3506788"/>
          <p14:tracePt t="29611" x="684213" y="3516313"/>
          <p14:tracePt t="29627" x="684213" y="3524250"/>
          <p14:tracePt t="29635" x="684213" y="3533775"/>
          <p14:tracePt t="29642" x="684213" y="3543300"/>
          <p14:tracePt t="29660" x="684213" y="3552825"/>
          <p14:tracePt t="29667" x="684213" y="3560763"/>
          <p14:tracePt t="29675" x="684213" y="3570288"/>
          <p14:tracePt t="29682" x="693738" y="3589338"/>
          <p14:tracePt t="29691" x="703263" y="3625850"/>
          <p14:tracePt t="29696" x="712788" y="3652838"/>
          <p14:tracePt t="29712" x="712788" y="3698875"/>
          <p14:tracePt t="29717" x="720725" y="3735388"/>
          <p14:tracePt t="29720" x="720725" y="3779838"/>
          <p14:tracePt t="29733" x="730250" y="3816350"/>
          <p14:tracePt t="29739" x="739775" y="3862388"/>
          <p14:tracePt t="29750" x="739775" y="3889375"/>
          <p14:tracePt t="29753" x="739775" y="3917950"/>
          <p14:tracePt t="29761" x="749300" y="3935413"/>
          <p14:tracePt t="29769" x="749300" y="3944938"/>
          <p14:tracePt t="29777" x="749300" y="3954463"/>
          <p14:tracePt t="29785" x="749300" y="3963988"/>
          <p14:tracePt t="29799" x="749300" y="3971925"/>
          <p14:tracePt t="29807" x="749300" y="3981450"/>
          <p14:tracePt t="29824" x="749300" y="3990975"/>
          <p14:tracePt t="29831" x="749300" y="4000500"/>
          <p14:tracePt t="29840" x="749300" y="4008438"/>
          <p14:tracePt t="29846" x="749300" y="4017963"/>
          <p14:tracePt t="29856" x="749300" y="4027488"/>
          <p14:tracePt t="29867" x="757238" y="4037013"/>
          <p14:tracePt t="30823" x="749300" y="4027488"/>
          <p14:tracePt t="30829" x="739775" y="4017963"/>
          <p14:tracePt t="30845" x="739775" y="4008438"/>
          <p14:tracePt t="30894" x="739775" y="4000500"/>
          <p14:tracePt t="31451" x="730250" y="4000500"/>
          <p14:tracePt t="31457" x="720725" y="4000500"/>
          <p14:tracePt t="31464" x="703263" y="3990975"/>
          <p14:tracePt t="31473" x="693738" y="3990975"/>
          <p14:tracePt t="31481" x="693738" y="3981450"/>
          <p14:tracePt t="31489" x="666750" y="3971925"/>
          <p14:tracePt t="31496" x="647700" y="3963988"/>
          <p14:tracePt t="31506" x="639763" y="3944938"/>
          <p14:tracePt t="31513" x="611188" y="3935413"/>
          <p14:tracePt t="31519" x="611188" y="3927475"/>
          <p14:tracePt t="31526" x="603250" y="3917950"/>
          <p14:tracePt t="31535" x="584200" y="3898900"/>
          <p14:tracePt t="31543" x="574675" y="3889375"/>
          <p14:tracePt t="31556" x="557213" y="3871913"/>
          <p14:tracePt t="31561" x="547688" y="3852863"/>
          <p14:tracePt t="31571" x="530225" y="3835400"/>
          <p14:tracePt t="31578" x="520700" y="3816350"/>
          <p14:tracePt t="31582" x="511175" y="3789363"/>
          <p14:tracePt t="31591" x="501650" y="3752850"/>
          <p14:tracePt t="31598" x="474663" y="3725863"/>
          <p14:tracePt t="31607" x="465138" y="3698875"/>
          <p14:tracePt t="31614" x="447675" y="3662363"/>
          <p14:tracePt t="31623" x="428625" y="3625850"/>
          <p14:tracePt t="31631" x="420688" y="3579813"/>
          <p14:tracePt t="31637" x="392113" y="3552825"/>
          <p14:tracePt t="31645" x="384175" y="3516313"/>
          <p14:tracePt t="31654" x="374650" y="3487738"/>
          <p14:tracePt t="31660" x="365125" y="3460750"/>
          <p14:tracePt t="31673" x="355600" y="3443288"/>
          <p14:tracePt t="31681" x="347663" y="3433763"/>
          <p14:tracePt t="31690" x="338138" y="3414713"/>
          <p14:tracePt t="31703" x="319088" y="3397250"/>
          <p14:tracePt t="31711" x="319088" y="3387725"/>
          <p14:tracePt t="31717" x="311150" y="3378200"/>
          <p14:tracePt t="31733" x="301625" y="3370263"/>
          <p14:tracePt t="31739" x="301625" y="3360738"/>
          <p14:tracePt t="31747" x="292100" y="3351213"/>
          <p14:tracePt t="31755" x="292100" y="3341688"/>
          <p14:tracePt t="31762" x="292100" y="3333750"/>
          <p14:tracePt t="31771" x="282575" y="3333750"/>
          <p14:tracePt t="31783" x="282575" y="3324225"/>
          <p14:tracePt t="31819" x="282575" y="3314700"/>
          <p14:tracePt t="31835" x="282575" y="3305175"/>
          <p14:tracePt t="31849" x="282575" y="3297238"/>
          <p14:tracePt t="31857" x="282575" y="3287713"/>
          <p14:tracePt t="31864" x="282575" y="3278188"/>
          <p14:tracePt t="31881" x="282575" y="3268663"/>
          <p14:tracePt t="31889" x="282575" y="3260725"/>
          <p14:tracePt t="31906" x="292100" y="3241675"/>
          <p14:tracePt t="31913" x="292100" y="3232150"/>
          <p14:tracePt t="31922" x="301625" y="3232150"/>
          <p14:tracePt t="31929" x="301625" y="3224213"/>
          <p14:tracePt t="31937" x="311150" y="3224213"/>
          <p14:tracePt t="31951" x="311150" y="3214688"/>
          <p14:tracePt t="31959" x="319088" y="3214688"/>
          <p14:tracePt t="31967" x="319088" y="3205163"/>
          <p14:tracePt t="31974" x="328613" y="3205163"/>
          <p14:tracePt t="32024" x="338138" y="3205163"/>
          <p14:tracePt t="32031" x="347663" y="3205163"/>
          <p14:tracePt t="32039" x="355600" y="3205163"/>
          <p14:tracePt t="32047" x="374650" y="3205163"/>
          <p14:tracePt t="32059" x="384175" y="3205163"/>
          <p14:tracePt t="32065" x="411163" y="3195638"/>
          <p14:tracePt t="32077" x="420688" y="3195638"/>
          <p14:tracePt t="32085" x="428625" y="3187700"/>
          <p14:tracePt t="32099" x="438150" y="3187700"/>
          <p14:tracePt t="32101" x="447675" y="3187700"/>
          <p14:tracePt t="32109" x="457200" y="3187700"/>
          <p14:tracePt t="32125" x="465138" y="3187700"/>
          <p14:tracePt t="32137" x="474663" y="3178175"/>
          <p14:tracePt t="32146" x="484188" y="3178175"/>
          <p14:tracePt t="32153" x="493713" y="3178175"/>
          <p14:tracePt t="32160" x="501650" y="3178175"/>
          <p14:tracePt t="32162" x="520700" y="3178175"/>
          <p14:tracePt t="32171" x="530225" y="3178175"/>
          <p14:tracePt t="32179" x="566738" y="3178175"/>
          <p14:tracePt t="32197" x="620713" y="3178175"/>
          <p14:tracePt t="32202" x="647700" y="3178175"/>
          <p14:tracePt t="32212" x="684213" y="3178175"/>
          <p14:tracePt t="32219" x="712788" y="3178175"/>
          <p14:tracePt t="32227" x="730250" y="3178175"/>
          <p14:tracePt t="32235" x="757238" y="3178175"/>
          <p14:tracePt t="32248" x="766763" y="3178175"/>
          <p14:tracePt t="32257" x="785813" y="3178175"/>
          <p14:tracePt t="32267" x="793750" y="3178175"/>
          <p14:tracePt t="32272" x="803275" y="3178175"/>
          <p14:tracePt t="32281" x="812800" y="3178175"/>
          <p14:tracePt t="32289" x="822325" y="3178175"/>
          <p14:tracePt t="32297" x="839788" y="3178175"/>
          <p14:tracePt t="32305" x="858838" y="3178175"/>
          <p14:tracePt t="32317" x="885825" y="3178175"/>
          <p14:tracePt t="32321" x="912813" y="3178175"/>
          <p14:tracePt t="32328" x="941388" y="3178175"/>
          <p14:tracePt t="32338" x="985838" y="3178175"/>
          <p14:tracePt t="32345" x="1022350" y="3178175"/>
          <p14:tracePt t="32354" x="1068388" y="3178175"/>
          <p14:tracePt t="32361" x="1104900" y="3178175"/>
          <p14:tracePt t="32369" x="1150938" y="3178175"/>
          <p14:tracePt t="32374" x="1177925" y="3178175"/>
          <p14:tracePt t="32383" x="1204913" y="3178175"/>
          <p14:tracePt t="32391" x="1233488" y="3178175"/>
          <p14:tracePt t="32403" x="1250950" y="3168650"/>
          <p14:tracePt t="32417" x="1287463" y="3168650"/>
          <p14:tracePt t="32422" x="1306513" y="3159125"/>
          <p14:tracePt t="32431" x="1333500" y="3159125"/>
          <p14:tracePt t="32439" x="1370013" y="3159125"/>
          <p14:tracePt t="32446" x="1397000" y="3159125"/>
          <p14:tracePt t="32456" x="1423988" y="3159125"/>
          <p14:tracePt t="32463" x="1452563" y="3159125"/>
          <p14:tracePt t="32472" x="1479550" y="3159125"/>
          <p14:tracePt t="32487" x="1562100" y="3159125"/>
          <p14:tracePt t="32497" x="1606550" y="3159125"/>
          <p14:tracePt t="32500" x="1635125" y="3159125"/>
          <p14:tracePt t="32513" x="1681163" y="3159125"/>
          <p14:tracePt t="32518" x="1717675" y="3159125"/>
          <p14:tracePt t="32524" x="1744663" y="3151188"/>
          <p14:tracePt t="32533" x="1790700" y="3151188"/>
          <p14:tracePt t="32541" x="1817688" y="3151188"/>
          <p14:tracePt t="32549" x="1844675" y="3151188"/>
          <p14:tracePt t="32556" x="1863725" y="3151188"/>
          <p14:tracePt t="32565" x="1881188" y="3151188"/>
          <p14:tracePt t="32573" x="1890713" y="3151188"/>
          <p14:tracePt t="32581" x="1900238" y="3151188"/>
          <p14:tracePt t="32589" x="1908175" y="3151188"/>
          <p14:tracePt t="32594" x="1917700" y="3151188"/>
          <p14:tracePt t="32611" x="1927225" y="3151188"/>
          <p14:tracePt t="32619" x="1936750" y="3151188"/>
          <p14:tracePt t="32635" x="1944688" y="3151188"/>
          <p14:tracePt t="32651" x="1954213" y="3151188"/>
          <p14:tracePt t="32659" x="1963738" y="3151188"/>
          <p14:tracePt t="32674" x="1973263" y="3151188"/>
          <p14:tracePt t="32683" x="1981200" y="3151188"/>
          <p14:tracePt t="32689" x="1990725" y="3151188"/>
          <p14:tracePt t="32697" x="2000250" y="3151188"/>
          <p14:tracePt t="32705" x="2027238" y="3151188"/>
          <p14:tracePt t="32713" x="2046288" y="3141663"/>
          <p14:tracePt t="32729" x="2063750" y="3141663"/>
          <p14:tracePt t="32745" x="2073275" y="3141663"/>
          <p14:tracePt t="32758" x="2082800" y="3141663"/>
          <p14:tracePt t="32802" x="2090738" y="3141663"/>
          <p14:tracePt t="32809" x="2109788" y="3141663"/>
          <p14:tracePt t="32816" x="2127250" y="3141663"/>
          <p14:tracePt t="32822" x="2136775" y="3141663"/>
          <p14:tracePt t="32831" x="2146300" y="3141663"/>
          <p14:tracePt t="32839" x="2155825" y="3141663"/>
          <p14:tracePt t="32847" x="2163763" y="3141663"/>
          <p14:tracePt t="32863" x="2173288" y="3141663"/>
          <p14:tracePt t="35416" x="2163763" y="3141663"/>
          <p14:tracePt t="35423" x="2155825" y="3141663"/>
          <p14:tracePt t="35439" x="2146300" y="3132138"/>
          <p14:tracePt t="35447" x="2136775" y="3132138"/>
          <p14:tracePt t="35454" x="2119313" y="3132138"/>
          <p14:tracePt t="35463" x="2090738" y="3132138"/>
          <p14:tracePt t="35471" x="2063750" y="3132138"/>
          <p14:tracePt t="35483" x="1990725" y="3132138"/>
          <p14:tracePt t="35495" x="1827213" y="3132138"/>
          <p14:tracePt t="35503" x="1717675" y="3132138"/>
          <p14:tracePt t="35511" x="1625600" y="3132138"/>
          <p14:tracePt t="35516" x="1543050" y="3132138"/>
          <p14:tracePt t="35525" x="1470025" y="3132138"/>
          <p14:tracePt t="35533" x="1397000" y="3132138"/>
          <p14:tracePt t="35542" x="1306513" y="3132138"/>
          <p14:tracePt t="35549" x="1196975" y="3132138"/>
          <p14:tracePt t="35557" x="1087438" y="3132138"/>
          <p14:tracePt t="35565" x="977900" y="3151188"/>
          <p14:tracePt t="35573" x="885825" y="3151188"/>
          <p14:tracePt t="35580" x="785813" y="3151188"/>
          <p14:tracePt t="35588" x="730250" y="3151188"/>
          <p14:tracePt t="35597" x="693738" y="3151188"/>
          <p14:tracePt t="35602" x="666750" y="3151188"/>
          <p14:tracePt t="35615" x="630238" y="3151188"/>
          <p14:tracePt t="35623" x="620713" y="3151188"/>
          <p14:tracePt t="35640" x="611188" y="3151188"/>
          <p14:tracePt t="35643" x="603250" y="3151188"/>
          <p14:tracePt t="35652" x="593725" y="3151188"/>
          <p14:tracePt t="35658" x="584200" y="3151188"/>
          <p14:tracePt t="35666" x="574675" y="3151188"/>
          <p14:tracePt t="35697" x="566738" y="3151188"/>
          <p14:tracePt t="35705" x="557213" y="3151188"/>
          <p14:tracePt t="35713" x="538163" y="3151188"/>
          <p14:tracePt t="35721" x="530225" y="3151188"/>
          <p14:tracePt t="35733" x="520700" y="3151188"/>
          <p14:tracePt t="35741" x="511175" y="3151188"/>
          <p14:tracePt t="35757" x="501650" y="3151188"/>
          <p14:tracePt t="35765" x="493713" y="3151188"/>
          <p14:tracePt t="49385" x="484188" y="3141663"/>
          <p14:tracePt t="49417" x="484188" y="3132138"/>
          <p14:tracePt t="49447" x="484188" y="3122613"/>
          <p14:tracePt t="49463" x="484188" y="3114675"/>
          <p14:tracePt t="49471" x="474663" y="3105150"/>
          <p14:tracePt t="49483" x="474663" y="3095625"/>
          <p14:tracePt t="49491" x="474663" y="3086100"/>
          <p14:tracePt t="49498" x="474663" y="3078163"/>
          <p14:tracePt t="49508" x="474663" y="3068638"/>
          <p14:tracePt t="49523" x="474663" y="3059113"/>
          <p14:tracePt t="49825" x="474663" y="3068638"/>
          <p14:tracePt t="49833" x="474663" y="3078163"/>
          <p14:tracePt t="49842" x="474663" y="3086100"/>
          <p14:tracePt t="49853" x="474663" y="3095625"/>
          <p14:tracePt t="49862" x="474663" y="3105150"/>
          <p14:tracePt t="49871" x="474663" y="3132138"/>
          <p14:tracePt t="49879" x="474663" y="3141663"/>
          <p14:tracePt t="49886" x="474663" y="3159125"/>
          <p14:tracePt t="49895" x="474663" y="3178175"/>
          <p14:tracePt t="49903" x="474663" y="3187700"/>
          <p14:tracePt t="49911" x="474663" y="3195638"/>
          <p14:tracePt t="49923" x="484188" y="3205163"/>
          <p14:tracePt t="49937" x="484188" y="3214688"/>
          <p14:tracePt t="49943" x="484188" y="3224213"/>
          <p14:tracePt t="49951" x="493713" y="3232150"/>
          <p14:tracePt t="49965" x="493713" y="3241675"/>
          <p14:tracePt t="49971" x="493713" y="3251200"/>
          <p14:tracePt t="49981" x="493713" y="3260725"/>
          <p14:tracePt t="49993" x="501650" y="3260725"/>
          <p14:tracePt t="50172" x="530225" y="3287713"/>
          <p14:tracePt t="50176" x="557213" y="3314700"/>
          <p14:tracePt t="50197" x="574675" y="3333750"/>
          <p14:tracePt t="50210" x="611188" y="3370263"/>
          <p14:tracePt t="50217" x="647700" y="3414713"/>
          <p14:tracePt t="50225" x="684213" y="3451225"/>
          <p14:tracePt t="50233" x="712788" y="3479800"/>
          <p14:tracePt t="50243" x="749300" y="3506788"/>
          <p14:tracePt t="50253" x="776288" y="3533775"/>
          <p14:tracePt t="50259" x="812800" y="3560763"/>
          <p14:tracePt t="50267" x="858838" y="3597275"/>
          <p14:tracePt t="50275" x="904875" y="3625850"/>
          <p14:tracePt t="50282" x="949325" y="3643313"/>
          <p14:tracePt t="50286" x="985838" y="3652838"/>
          <p14:tracePt t="50295" x="1050925" y="3670300"/>
          <p14:tracePt t="50302" x="1104900" y="3679825"/>
          <p14:tracePt t="50311" x="1150938" y="3689350"/>
          <p14:tracePt t="50318" x="1187450" y="3689350"/>
          <p14:tracePt t="50327" x="1223963" y="3689350"/>
          <p14:tracePt t="50343" x="1233488" y="3689350"/>
          <p14:tracePt t="50355" x="1233488" y="3679825"/>
          <p14:tracePt t="50371" x="1241425" y="3679825"/>
          <p14:tracePt t="50377" x="1250950" y="3670300"/>
          <p14:tracePt t="50383" x="1260475" y="3670300"/>
          <p14:tracePt t="50388" x="1270000" y="3662363"/>
          <p14:tracePt t="50396" x="1277938" y="3652838"/>
          <p14:tracePt t="50404" x="1277938" y="3643313"/>
          <p14:tracePt t="50413" x="1287463" y="3633788"/>
          <p14:tracePt t="50420" x="1306513" y="3625850"/>
          <p14:tracePt t="50428" x="1314450" y="3625850"/>
          <p14:tracePt t="50442" x="1333500" y="3616325"/>
          <p14:tracePt t="50450" x="1350963" y="3606800"/>
          <p14:tracePt t="50452" x="1379538" y="3597275"/>
          <p14:tracePt t="50461" x="1416050" y="3579813"/>
          <p14:tracePt t="50469" x="1433513" y="3570288"/>
          <p14:tracePt t="50476" x="1460500" y="3560763"/>
          <p14:tracePt t="50484" x="1479550" y="3560763"/>
          <p14:tracePt t="50493" x="1497013" y="3552825"/>
          <p14:tracePt t="50501" x="1525588" y="3552825"/>
          <p14:tracePt t="50506" x="1552575" y="3552825"/>
          <p14:tracePt t="50515" x="1579563" y="3552825"/>
          <p14:tracePt t="50523" x="1616075" y="3552825"/>
          <p14:tracePt t="50531" x="1652588" y="3552825"/>
          <p14:tracePt t="50538" x="1681163" y="3552825"/>
          <p14:tracePt t="50547" x="1725613" y="3552825"/>
          <p14:tracePt t="50555" x="1754188" y="3552825"/>
          <p14:tracePt t="50563" x="1781175" y="3552825"/>
          <p14:tracePt t="50571" x="1808163" y="3552825"/>
          <p14:tracePt t="50578" x="1827213" y="3552825"/>
          <p14:tracePt t="50587" x="1835150" y="3552825"/>
          <p14:tracePt t="50594" x="1835150" y="3543300"/>
          <p14:tracePt t="50601" x="1844675" y="3543300"/>
          <p14:tracePt t="50617" x="1854200" y="3543300"/>
          <p14:tracePt t="50625" x="1871663" y="3533775"/>
          <p14:tracePt t="50633" x="1900238" y="3524250"/>
          <p14:tracePt t="50642" x="1927225" y="3516313"/>
          <p14:tracePt t="50649" x="1973263" y="3506788"/>
          <p14:tracePt t="50658" x="2017713" y="3497263"/>
          <p14:tracePt t="50664" x="2046288" y="3487738"/>
          <p14:tracePt t="50673" x="2082800" y="3487738"/>
          <p14:tracePt t="50681" x="2119313" y="3487738"/>
          <p14:tracePt t="50697" x="2127250" y="3487738"/>
          <p14:tracePt t="50746" x="2127250" y="3479800"/>
          <p14:tracePt t="50846" x="2127250" y="3506788"/>
          <p14:tracePt t="50853" x="2109788" y="3524250"/>
          <p14:tracePt t="50861" x="2100263" y="3552825"/>
          <p14:tracePt t="50869" x="2090738" y="3570288"/>
          <p14:tracePt t="50877" x="2082800" y="3597275"/>
          <p14:tracePt t="50904" x="2036763" y="3670300"/>
          <p14:tracePt t="50909" x="2017713" y="3689350"/>
          <p14:tracePt t="50917" x="2000250" y="3725863"/>
          <p14:tracePt t="50923" x="1973263" y="3743325"/>
          <p14:tracePt t="50932" x="1963738" y="3762375"/>
          <p14:tracePt t="50939" x="1954213" y="3771900"/>
          <p14:tracePt t="50960" x="1944688" y="3789363"/>
          <p14:tracePt t="50968" x="1936750" y="3798888"/>
          <p14:tracePt t="50977" x="1927225" y="3816350"/>
          <p14:tracePt t="50978" x="1908175" y="3835400"/>
          <p14:tracePt t="50986" x="1890713" y="3852863"/>
          <p14:tracePt t="50994" x="1863725" y="3871913"/>
          <p14:tracePt t="51003" x="1844675" y="3898900"/>
          <p14:tracePt t="51010" x="1827213" y="3908425"/>
          <p14:tracePt t="51019" x="1817688" y="3908425"/>
          <p14:tracePt t="51024" x="1817688" y="3917950"/>
          <p14:tracePt t="51033" x="1808163" y="3927475"/>
          <p14:tracePt t="51161" x="1827213" y="3927475"/>
          <p14:tracePt t="51166" x="1844675" y="3927475"/>
          <p14:tracePt t="51176" x="1881188" y="3927475"/>
          <p14:tracePt t="51183" x="1908175" y="3927475"/>
          <p14:tracePt t="51192" x="1936750" y="3927475"/>
          <p14:tracePt t="51199" x="1981200" y="3927475"/>
          <p14:tracePt t="51208" x="2017713" y="3927475"/>
          <p14:tracePt t="51214" x="2063750" y="3927475"/>
          <p14:tracePt t="51224" x="2090738" y="3927475"/>
          <p14:tracePt t="51231" x="2119313" y="3927475"/>
          <p14:tracePt t="51239" x="2127250" y="3917950"/>
          <p14:tracePt t="51244" x="2146300" y="3917950"/>
          <p14:tracePt t="51253" x="2155825" y="3917950"/>
          <p14:tracePt t="51261" x="2155825" y="3908425"/>
          <p14:tracePt t="51269" x="2163763" y="3908425"/>
          <p14:tracePt t="51276" x="2173288" y="3908425"/>
          <p14:tracePt t="51284" x="2182813" y="3898900"/>
          <p14:tracePt t="51293" x="2192338" y="3898900"/>
          <p14:tracePt t="51301" x="2200275" y="3898900"/>
          <p14:tracePt t="51309" x="2209800" y="3898900"/>
          <p14:tracePt t="51317" x="2236788" y="3889375"/>
          <p14:tracePt t="51337" x="2246313" y="3889375"/>
          <p14:tracePt t="51345" x="2246313" y="3881438"/>
          <p14:tracePt t="52142" x="2236788" y="3889375"/>
          <p14:tracePt t="52148" x="2228850" y="3898900"/>
          <p14:tracePt t="52158" x="2200275" y="3917950"/>
          <p14:tracePt t="52164" x="2182813" y="3927475"/>
          <p14:tracePt t="52174" x="2163763" y="3944938"/>
          <p14:tracePt t="52181" x="2146300" y="3954463"/>
          <p14:tracePt t="52189" x="2109788" y="3981450"/>
          <p14:tracePt t="52197" x="2082800" y="3990975"/>
          <p14:tracePt t="52204" x="2036763" y="4000500"/>
          <p14:tracePt t="52210" x="1990725" y="4017963"/>
          <p14:tracePt t="52219" x="1936750" y="4037013"/>
          <p14:tracePt t="52226" x="1854200" y="4044950"/>
          <p14:tracePt t="52235" x="1762125" y="4044950"/>
          <p14:tracePt t="52243" x="1689100" y="4064000"/>
          <p14:tracePt t="52256" x="1598613" y="4073525"/>
          <p14:tracePt t="52268" x="1387475" y="4090988"/>
          <p14:tracePt t="52274" x="1314450" y="4090988"/>
          <p14:tracePt t="52283" x="1241425" y="4090988"/>
          <p14:tracePt t="52291" x="1168400" y="4090988"/>
          <p14:tracePt t="52303" x="1095375" y="4090988"/>
          <p14:tracePt t="52311" x="1022350" y="4090988"/>
          <p14:tracePt t="52318" x="941388" y="4081463"/>
          <p14:tracePt t="52322" x="868363" y="4073525"/>
          <p14:tracePt t="52329" x="803275" y="4054475"/>
          <p14:tracePt t="52336" x="749300" y="4044950"/>
          <p14:tracePt t="52344" x="666750" y="4037013"/>
          <p14:tracePt t="52354" x="611188" y="4017963"/>
          <p14:tracePt t="52361" x="530225" y="4000500"/>
          <p14:tracePt t="52368" x="447675" y="3954463"/>
          <p14:tracePt t="52377" x="365125" y="3917950"/>
          <p14:tracePt t="52384" x="292100" y="3871913"/>
          <p14:tracePt t="52393" x="192088" y="3835400"/>
          <p14:tracePt t="52404" x="92075" y="3789363"/>
          <p14:tracePt t="52808" x="36513" y="3251200"/>
          <p14:tracePt t="52816" x="63500" y="3251200"/>
          <p14:tracePt t="52825" x="100013" y="3251200"/>
          <p14:tracePt t="52833" x="128588" y="3251200"/>
          <p14:tracePt t="52842" x="155575" y="3241675"/>
          <p14:tracePt t="52849" x="201613" y="3241675"/>
          <p14:tracePt t="52858" x="238125" y="3241675"/>
          <p14:tracePt t="52862" x="282575" y="3241675"/>
          <p14:tracePt t="52871" x="338138" y="3251200"/>
          <p14:tracePt t="52879" x="374650" y="3260725"/>
          <p14:tracePt t="52891" x="438150" y="3260725"/>
          <p14:tracePt t="52894" x="511175" y="3268663"/>
          <p14:tracePt t="52906" x="584200" y="3287713"/>
          <p14:tracePt t="52920" x="739775" y="3305175"/>
          <p14:tracePt t="52927" x="822325" y="3324225"/>
          <p14:tracePt t="52935" x="895350" y="3333750"/>
          <p14:tracePt t="52942" x="949325" y="3333750"/>
          <p14:tracePt t="52951" x="995363" y="3341688"/>
          <p14:tracePt t="52959" x="1031875" y="3341688"/>
          <p14:tracePt t="52964" x="1077913" y="3360738"/>
          <p14:tracePt t="52975" x="1104900" y="3360738"/>
          <p14:tracePt t="52985" x="1131888" y="3360738"/>
          <p14:tracePt t="52992" x="1150938" y="3360738"/>
          <p14:tracePt t="53000" x="1168400" y="3360738"/>
          <p14:tracePt t="53006" x="1187450" y="3360738"/>
          <p14:tracePt t="53013" x="1214438" y="3360738"/>
          <p14:tracePt t="53021" x="1250950" y="3360738"/>
          <p14:tracePt t="53029" x="1277938" y="3360738"/>
          <p14:tracePt t="53036" x="1306513" y="3360738"/>
          <p14:tracePt t="53045" x="1333500" y="3360738"/>
          <p14:tracePt t="53053" x="1360488" y="3360738"/>
          <p14:tracePt t="53070" x="1423988" y="3360738"/>
          <p14:tracePt t="53076" x="1452563" y="3360738"/>
          <p14:tracePt t="53083" x="1479550" y="3360738"/>
          <p14:tracePt t="53090" x="1506538" y="3360738"/>
          <p14:tracePt t="53098" x="1543050" y="3360738"/>
          <p14:tracePt t="53108" x="1570038" y="3360738"/>
          <p14:tracePt t="53114" x="1598613" y="3360738"/>
          <p14:tracePt t="53128" x="1616075" y="3351213"/>
          <p14:tracePt t="53135" x="1635125" y="3351213"/>
          <p14:tracePt t="53141" x="1652588" y="3351213"/>
          <p14:tracePt t="53150" x="1662113" y="3351213"/>
          <p14:tracePt t="53154" x="1671638" y="3351213"/>
          <p14:tracePt t="53209" x="1681163" y="3351213"/>
          <p14:tracePt t="53216" x="1698625" y="3351213"/>
          <p14:tracePt t="53224" x="1717675" y="3341688"/>
          <p14:tracePt t="53233" x="1744663" y="3341688"/>
          <p14:tracePt t="53242" x="1781175" y="3333750"/>
          <p14:tracePt t="53249" x="1808163" y="3333750"/>
          <p14:tracePt t="53258" x="1835150" y="3314700"/>
          <p14:tracePt t="53264" x="1854200" y="3314700"/>
          <p14:tracePt t="53274" x="1863725" y="3314700"/>
          <p14:tracePt t="53278" x="1871663" y="3314700"/>
          <p14:tracePt t="53288" x="1890713" y="3314700"/>
          <p14:tracePt t="53303" x="1900238" y="3314700"/>
          <p14:tracePt t="53311" x="1917700" y="3305175"/>
          <p14:tracePt t="53323" x="1936750" y="3305175"/>
          <p14:tracePt t="53332" x="1963738" y="3305175"/>
          <p14:tracePt t="53338" x="2000250" y="3305175"/>
          <p14:tracePt t="53343" x="2027238" y="3297238"/>
          <p14:tracePt t="53356" x="2054225" y="3287713"/>
          <p14:tracePt t="53364" x="2082800" y="3287713"/>
          <p14:tracePt t="53367" x="2100263" y="3287713"/>
          <p14:tracePt t="53375" x="2119313" y="3287713"/>
          <p14:tracePt t="53383" x="2127250" y="3287713"/>
          <p14:tracePt t="53390" x="2136775" y="3287713"/>
          <p14:tracePt t="53413" x="2146300" y="3287713"/>
          <p14:tracePt t="53445" x="2163763" y="3287713"/>
          <p14:tracePt t="53462" x="2173288" y="3287713"/>
          <p14:tracePt t="53469" x="2182813" y="3287713"/>
          <p14:tracePt t="53477" x="2192338" y="3287713"/>
          <p14:tracePt t="53485" x="2200275" y="3278188"/>
          <p14:tracePt t="53491" x="2209800" y="3278188"/>
          <p14:tracePt t="53507" x="2219325" y="3278188"/>
          <p14:tracePt t="57008" x="2236788" y="3305175"/>
          <p14:tracePt t="57014" x="2255838" y="3324225"/>
          <p14:tracePt t="57023" x="2282825" y="3351213"/>
          <p14:tracePt t="57029" x="2301875" y="3370263"/>
          <p14:tracePt t="57036" x="2309813" y="3370263"/>
          <p14:tracePt t="57040" x="2309813" y="3378200"/>
          <p14:tracePt t="57051" x="2319338" y="3387725"/>
          <p14:tracePt t="57057" x="2328863" y="3397250"/>
          <p14:tracePt t="57064" x="2338388" y="3406775"/>
          <p14:tracePt t="57073" x="2346325" y="3414713"/>
          <p14:tracePt t="57086" x="2355850" y="3424238"/>
          <p14:tracePt t="57115" x="2365375" y="3433763"/>
          <p14:tracePt t="57131" x="2365375" y="3443288"/>
          <p14:tracePt t="57138" x="2374900" y="3470275"/>
          <p14:tracePt t="57144" x="2374900" y="3479800"/>
          <p14:tracePt t="57151" x="2374900" y="3487738"/>
          <p14:tracePt t="57159" x="2374900" y="3497263"/>
          <p14:tracePt t="57167" x="2374900" y="3506788"/>
          <p14:tracePt t="57199" x="2374900" y="3516313"/>
          <p14:tracePt t="57206" x="2374900" y="3524250"/>
          <p14:tracePt t="57215" x="2374900" y="3533775"/>
          <p14:tracePt t="57224" x="2374900" y="3543300"/>
          <p14:tracePt t="57236" x="2374900" y="3552825"/>
          <p14:tracePt t="57445" x="2374900" y="3560763"/>
          <p14:tracePt t="57453" x="2382838" y="3570288"/>
          <p14:tracePt t="57461" x="2392363" y="3579813"/>
          <p14:tracePt t="57466" x="2401888" y="3579813"/>
          <p14:tracePt t="57472" x="2419350" y="3589338"/>
          <p14:tracePt t="57481" x="2447925" y="3597275"/>
          <p14:tracePt t="57489" x="2474913" y="3606800"/>
          <p14:tracePt t="57497" x="2520950" y="3616325"/>
          <p14:tracePt t="57505" x="2547938" y="3625850"/>
          <p14:tracePt t="57513" x="2593975" y="3643313"/>
          <p14:tracePt t="57532" x="2676525" y="3652838"/>
          <p14:tracePt t="57537" x="2720975" y="3652838"/>
          <p14:tracePt t="57545" x="2749550" y="3662363"/>
          <p14:tracePt t="57552" x="2776538" y="3662363"/>
          <p14:tracePt t="57561" x="2803525" y="3662363"/>
          <p14:tracePt t="57569" x="2840038" y="3670300"/>
          <p14:tracePt t="57574" x="2867025" y="3670300"/>
          <p14:tracePt t="57583" x="2886075" y="3670300"/>
          <p14:tracePt t="57594" x="2903538" y="3670300"/>
          <p14:tracePt t="57602" x="2913063" y="3670300"/>
          <p14:tracePt t="57610" x="2940050" y="3679825"/>
          <p14:tracePt t="57615" x="2949575" y="3679825"/>
          <p14:tracePt t="57622" x="2959100" y="3679825"/>
          <p14:tracePt t="57635" x="2976563" y="3679825"/>
          <p14:tracePt t="57643" x="2986088" y="3689350"/>
          <p14:tracePt t="57649" x="2995613" y="3689350"/>
          <p14:tracePt t="57668" x="3013075" y="3689350"/>
          <p14:tracePt t="57679" x="3022600" y="3689350"/>
          <p14:tracePt t="57684" x="3032125" y="3689350"/>
          <p14:tracePt t="57693" x="3049588" y="3698875"/>
          <p14:tracePt t="57701" x="3078163" y="3698875"/>
          <p14:tracePt t="57709" x="3105150" y="3698875"/>
          <p14:tracePt t="57717" x="3141663" y="3706813"/>
          <p14:tracePt t="57724" x="3178175" y="3716338"/>
          <p14:tracePt t="57733" x="3205163" y="3716338"/>
          <p14:tracePt t="57741" x="3251200" y="3716338"/>
          <p14:tracePt t="57752" x="3278188" y="3716338"/>
          <p14:tracePt t="57762" x="3306763" y="3716338"/>
          <p14:tracePt t="57770" x="3343275" y="3716338"/>
          <p14:tracePt t="57778" x="3370263" y="3716338"/>
          <p14:tracePt t="57784" x="3397250" y="3716338"/>
          <p14:tracePt t="57791" x="3416300" y="3716338"/>
          <p14:tracePt t="57794" x="3424238" y="3716338"/>
          <p14:tracePt t="57806" x="3433763" y="3716338"/>
          <p14:tracePt t="57824" x="3443288" y="3716338"/>
          <p14:tracePt t="57831" x="3452813" y="3716338"/>
          <p14:tracePt t="57838" x="3470275" y="3706813"/>
          <p14:tracePt t="57847" x="3497263" y="3698875"/>
          <p14:tracePt t="57857" x="3533775" y="3689350"/>
          <p14:tracePt t="57864" x="3562350" y="3679825"/>
          <p14:tracePt t="57866" x="3606800" y="3670300"/>
          <p14:tracePt t="57880" x="3643313" y="3662363"/>
          <p14:tracePt t="57887" x="3689350" y="3643313"/>
          <p14:tracePt t="57900" x="3762375" y="3625850"/>
          <p14:tracePt t="57911" x="3789363" y="3616325"/>
          <p14:tracePt t="57918" x="3798888" y="3616325"/>
          <p14:tracePt t="57931" x="3817938" y="3616325"/>
          <p14:tracePt t="58008" x="3817938" y="3606800"/>
          <p14:tracePt t="58014" x="3835400" y="3606800"/>
          <p14:tracePt t="58023" x="3862388" y="3606800"/>
          <p14:tracePt t="58044" x="3927475" y="3606800"/>
          <p14:tracePt t="58050" x="3954463" y="3606800"/>
          <p14:tracePt t="58059" x="3981450" y="3606800"/>
          <p14:tracePt t="58069" x="4027488" y="3606800"/>
          <p14:tracePt t="58075" x="4054475" y="3606800"/>
          <p14:tracePt t="58079" x="4083050" y="3606800"/>
          <p14:tracePt t="58091" x="4110038" y="3606800"/>
          <p14:tracePt t="58096" x="4146550" y="3606800"/>
          <p14:tracePt t="58109" x="4173538" y="3606800"/>
          <p14:tracePt t="58120" x="4229100" y="3606800"/>
          <p14:tracePt t="58130" x="4256088" y="3606800"/>
          <p14:tracePt t="58138" x="4292600" y="3606800"/>
          <p14:tracePt t="58146" x="4319588" y="3606800"/>
          <p14:tracePt t="58147" x="4346575" y="3606800"/>
          <p14:tracePt t="58156" x="4375150" y="3606800"/>
          <p14:tracePt t="58169" x="4392613" y="3606800"/>
          <p14:tracePt t="58178" x="4411663" y="3606800"/>
          <p14:tracePt t="58184" x="4429125" y="3606800"/>
          <p14:tracePt t="58192" x="4448175" y="3606800"/>
          <p14:tracePt t="58199" x="4456113" y="3606800"/>
          <p14:tracePt t="58204" x="4465638" y="3606800"/>
          <p14:tracePt t="58220" x="4475163" y="3597275"/>
          <p14:tracePt t="58227" x="4484688" y="3597275"/>
          <p14:tracePt t="58235" x="4492625" y="3597275"/>
          <p14:tracePt t="58243" x="4502150" y="3597275"/>
          <p14:tracePt t="58250" x="4529138" y="3597275"/>
          <p14:tracePt t="58259" x="4538663" y="3597275"/>
          <p14:tracePt t="58268" x="4538663" y="3589338"/>
          <p14:tracePt t="58275" x="4548188" y="3589338"/>
          <p14:tracePt t="58292" x="4565650" y="3589338"/>
          <p14:tracePt t="58309" x="4575175" y="3589338"/>
          <p14:tracePt t="58324" x="4584700" y="3589338"/>
          <p14:tracePt t="58332" x="4594225" y="3589338"/>
          <p14:tracePt t="58348" x="4602163" y="3589338"/>
          <p14:tracePt t="58353" x="4611688" y="3579813"/>
          <p14:tracePt t="58361" x="4638675" y="3579813"/>
          <p14:tracePt t="58370" x="4648200" y="3579813"/>
          <p14:tracePt t="58376" x="4667250" y="3570288"/>
          <p14:tracePt t="58386" x="4675188" y="3570288"/>
          <p14:tracePt t="58402" x="4684713" y="3570288"/>
          <p14:tracePt t="58410" x="4694238" y="3570288"/>
          <p14:tracePt t="58416" x="4703763" y="3570288"/>
          <p14:tracePt t="58425" x="4711700" y="3570288"/>
          <p14:tracePt t="58431" x="4711700" y="3560763"/>
          <p14:tracePt t="58439" x="4721225" y="3560763"/>
          <p14:tracePt t="58447" x="4730750" y="3560763"/>
          <p14:tracePt t="58462" x="4740275" y="3552825"/>
          <p14:tracePt t="58472" x="4748213" y="3552825"/>
          <p14:tracePt t="58479" x="4757738" y="3552825"/>
          <p14:tracePt t="58487" x="4767263" y="3543300"/>
          <p14:tracePt t="58494" x="4776788" y="3543300"/>
          <p14:tracePt t="58504" x="4784725" y="3543300"/>
          <p14:tracePt t="58511" x="4794250" y="3533775"/>
          <p14:tracePt t="58521" x="4813300" y="3533775"/>
          <p14:tracePt t="58526" x="4821238" y="3533775"/>
          <p14:tracePt t="58533" x="4840288" y="3533775"/>
          <p14:tracePt t="58540" x="4849813" y="3533775"/>
          <p14:tracePt t="58549" x="4857750" y="3524250"/>
          <p14:tracePt t="59303" x="4886325" y="3524250"/>
          <p14:tracePt t="59320" x="4903788" y="3524250"/>
          <p14:tracePt t="59327" x="4932363" y="3524250"/>
          <p14:tracePt t="59335" x="4968875" y="3524250"/>
          <p14:tracePt t="59342" x="4986338" y="3524250"/>
          <p14:tracePt t="59350" x="5013325" y="3524250"/>
          <p14:tracePt t="59359" x="5041900" y="3524250"/>
          <p14:tracePt t="59367" x="5059363" y="3516313"/>
          <p14:tracePt t="59375" x="5078413" y="3516313"/>
          <p14:tracePt t="59383" x="5095875" y="3516313"/>
          <p14:tracePt t="59391" x="5105400" y="3516313"/>
          <p14:tracePt t="59397" x="5114925" y="3516313"/>
          <p14:tracePt t="59405" x="5122863" y="3506788"/>
          <p14:tracePt t="59413" x="5159375" y="3506788"/>
          <p14:tracePt t="59421" x="5187950" y="3506788"/>
          <p14:tracePt t="59428" x="5224463" y="3506788"/>
          <p14:tracePt t="59437" x="5268913" y="3506788"/>
          <p14:tracePt t="59444" x="5305425" y="3497263"/>
          <p14:tracePt t="59454" x="5351463" y="3497263"/>
          <p14:tracePt t="59460" x="5407025" y="3497263"/>
          <p14:tracePt t="59470" x="5443538" y="3497263"/>
          <p14:tracePt t="59481" x="5487988" y="3497263"/>
          <p14:tracePt t="59496" x="5516563" y="3497263"/>
          <p14:tracePt t="59719" x="5524500" y="3497263"/>
          <p14:tracePt t="59738" x="5534025" y="3497263"/>
          <p14:tracePt t="59746" x="5561013" y="3497263"/>
          <p14:tracePt t="59750" x="5589588" y="3497263"/>
          <p14:tracePt t="59759" x="5616575" y="3497263"/>
          <p14:tracePt t="59766" x="5662613" y="3497263"/>
          <p14:tracePt t="59774" x="5699125" y="3497263"/>
          <p14:tracePt t="59784" x="5745163" y="3497263"/>
          <p14:tracePt t="59791" x="5789613" y="3479800"/>
          <p14:tracePt t="59799" x="5826125" y="3479800"/>
          <p14:tracePt t="59806" x="5872163" y="3470275"/>
          <p14:tracePt t="59815" x="5899150" y="3470275"/>
          <p14:tracePt t="59820" x="5927725" y="3460750"/>
          <p14:tracePt t="59828" x="5945188" y="3460750"/>
          <p14:tracePt t="59836" x="5954713" y="3460750"/>
          <p14:tracePt t="59850" x="5964238" y="3460750"/>
          <p14:tracePt t="59866" x="5972175" y="3460750"/>
          <p14:tracePt t="59882" x="5981700" y="3460750"/>
          <p14:tracePt t="59887" x="6018213" y="3460750"/>
          <p14:tracePt t="59895" x="6045200" y="3460750"/>
          <p14:tracePt t="59900" x="6081713" y="3460750"/>
          <p14:tracePt t="59909" x="6137275" y="3460750"/>
          <p14:tracePt t="59914" x="6183313" y="3460750"/>
          <p14:tracePt t="59925" x="6219825" y="3460750"/>
          <p14:tracePt t="59931" x="6273800" y="3451225"/>
          <p14:tracePt t="59938" x="6319838" y="3451225"/>
          <p14:tracePt t="59951" x="6346825" y="3451225"/>
          <p14:tracePt t="59960" x="6356350" y="3451225"/>
          <p14:tracePt t="59967" x="6365875" y="3451225"/>
          <p14:tracePt t="60254" x="6373813" y="3470275"/>
          <p14:tracePt t="60269" x="6383338" y="3479800"/>
          <p14:tracePt t="60388" x="6392863" y="3479800"/>
          <p14:tracePt t="60394" x="6410325" y="3487738"/>
          <p14:tracePt t="60403" x="6419850" y="3487738"/>
          <p14:tracePt t="60411" x="6429375" y="3497263"/>
          <p14:tracePt t="60420" x="6438900" y="3497263"/>
          <p14:tracePt t="60426" x="6446838" y="3506788"/>
          <p14:tracePt t="60447" x="6456363" y="3516313"/>
          <p14:tracePt t="60453" x="6465888" y="3516313"/>
          <p14:tracePt t="60460" x="6475413" y="3516313"/>
          <p14:tracePt t="60464" x="6483350" y="3516313"/>
          <p14:tracePt t="67363" x="6456363" y="3516313"/>
          <p14:tracePt t="67370" x="6419850" y="3516313"/>
          <p14:tracePt t="67377" x="6383338" y="3516313"/>
          <p14:tracePt t="67384" x="6356350" y="3524250"/>
          <p14:tracePt t="67393" x="6329363" y="3524250"/>
          <p14:tracePt t="67399" x="6283325" y="3533775"/>
          <p14:tracePt t="67407" x="6210300" y="3552825"/>
          <p14:tracePt t="67415" x="6100763" y="3560763"/>
          <p14:tracePt t="67423" x="5964238" y="3589338"/>
          <p14:tracePt t="67435" x="5799138" y="3606800"/>
          <p14:tracePt t="67440" x="5597525" y="3633788"/>
          <p14:tracePt t="67449" x="5341938" y="3689350"/>
          <p14:tracePt t="67454" x="5105400" y="3706813"/>
          <p14:tracePt t="67464" x="4857750" y="3743325"/>
          <p14:tracePt t="67470" x="4657725" y="3762375"/>
          <p14:tracePt t="67480" x="4456113" y="3771900"/>
          <p14:tracePt t="67487" x="4292600" y="3789363"/>
          <p14:tracePt t="67495" x="4127500" y="3808413"/>
          <p14:tracePt t="67503" x="4000500" y="3808413"/>
          <p14:tracePt t="67513" x="3890963" y="3808413"/>
          <p14:tracePt t="67522" x="3781425" y="3808413"/>
          <p14:tracePt t="67527" x="3652838" y="3816350"/>
          <p14:tracePt t="67533" x="3506788" y="3835400"/>
          <p14:tracePt t="67544" x="3343275" y="3844925"/>
          <p14:tracePt t="67558" x="2976563" y="3862388"/>
          <p14:tracePt t="67565" x="2830513" y="3862388"/>
          <p14:tracePt t="67572" x="2684463" y="3862388"/>
          <p14:tracePt t="67587" x="2557463" y="3862388"/>
          <p14:tracePt t="67594" x="2447925" y="3862388"/>
          <p14:tracePt t="67605" x="2309813" y="3844925"/>
          <p14:tracePt t="67611" x="2273300" y="3844925"/>
          <p14:tracePt t="67622" x="2246313" y="3844925"/>
          <p14:tracePt t="67627" x="2209800" y="3844925"/>
          <p14:tracePt t="67635" x="2182813" y="3844925"/>
          <p14:tracePt t="67643" x="2155825" y="3844925"/>
          <p14:tracePt t="67651" x="2127250" y="3835400"/>
          <p14:tracePt t="67659" x="2082800" y="3825875"/>
          <p14:tracePt t="67667" x="2046288" y="3825875"/>
          <p14:tracePt t="67675" x="2009775" y="3825875"/>
          <p14:tracePt t="67682" x="1990725" y="3816350"/>
          <p14:tracePt t="67699" x="1981200" y="3808413"/>
          <p14:tracePt t="67706" x="1973263" y="3808413"/>
          <p14:tracePt t="67715" x="1963738" y="3798888"/>
          <p14:tracePt t="67721" x="1954213" y="3798888"/>
          <p14:tracePt t="67729" x="1936750" y="3789363"/>
          <p14:tracePt t="67736" x="1917700" y="3779838"/>
          <p14:tracePt t="67745" x="1900238" y="3771900"/>
          <p14:tracePt t="67753" x="1871663" y="3752850"/>
          <p14:tracePt t="67761" x="1844675" y="3743325"/>
          <p14:tracePt t="67769" x="1808163" y="3735388"/>
          <p14:tracePt t="67776" x="1771650" y="3725863"/>
          <p14:tracePt t="67784" x="1725613" y="3716338"/>
          <p14:tracePt t="67792" x="1681163" y="3706813"/>
          <p14:tracePt t="67805" x="1635125" y="3679825"/>
          <p14:tracePt t="67811" x="1598613" y="3670300"/>
          <p14:tracePt t="67815" x="1570038" y="3662363"/>
          <p14:tracePt t="67823" x="1533525" y="3652838"/>
          <p14:tracePt t="67833" x="1506538" y="3643313"/>
          <p14:tracePt t="67838" x="1479550" y="3633788"/>
          <p14:tracePt t="67848" x="1443038" y="3633788"/>
          <p14:tracePt t="67854" x="1416050" y="3625850"/>
          <p14:tracePt t="67864" x="1387475" y="3625850"/>
          <p14:tracePt t="67870" x="1360488" y="3616325"/>
          <p14:tracePt t="67885" x="1314450" y="3597275"/>
          <p14:tracePt t="67890" x="1270000" y="3589338"/>
          <p14:tracePt t="67896" x="1241425" y="3589338"/>
          <p14:tracePt t="67907" x="1214438" y="3579813"/>
          <p14:tracePt t="67911" x="1187450" y="3579813"/>
          <p14:tracePt t="67919" x="1168400" y="3570288"/>
          <p14:tracePt t="67924" x="1160463" y="3570288"/>
          <p14:tracePt t="67933" x="1150938" y="3560763"/>
          <p14:tracePt t="67941" x="1141413" y="3552825"/>
          <p14:tracePt t="67949" x="1131888" y="3552825"/>
          <p14:tracePt t="67961" x="1123950" y="3552825"/>
          <p14:tracePt t="67965" x="1123950" y="3543300"/>
          <p14:tracePt t="67973" x="1104900" y="3533775"/>
          <p14:tracePt t="67980" x="1068388" y="3533775"/>
          <p14:tracePt t="67988" x="1041400" y="3524250"/>
          <p14:tracePt t="67997" x="1014413" y="3516313"/>
          <p14:tracePt t="68008" x="985838" y="3506788"/>
          <p14:tracePt t="68014" x="949325" y="3506788"/>
          <p14:tracePt t="68021" x="922338" y="3487738"/>
          <p14:tracePt t="68026" x="895350" y="3479800"/>
          <p14:tracePt t="68035" x="876300" y="3479800"/>
          <p14:tracePt t="68043" x="849313" y="3470275"/>
          <p14:tracePt t="68051" x="812800" y="3460750"/>
          <p14:tracePt t="68058" x="785813" y="3451225"/>
          <p14:tracePt t="68066" x="757238" y="3443288"/>
          <p14:tracePt t="68074" x="720725" y="3443288"/>
          <p14:tracePt t="68083" x="703263" y="3433763"/>
          <p14:tracePt t="68091" x="684213" y="3424238"/>
          <p14:tracePt t="68099" x="657225" y="3424238"/>
          <p14:tracePt t="68106" x="639763" y="3414713"/>
          <p14:tracePt t="68115" x="620713" y="3414713"/>
          <p14:tracePt t="68123" x="593725" y="3406775"/>
          <p14:tracePt t="68135" x="566738" y="3406775"/>
          <p14:tracePt t="68142" x="547688" y="3406775"/>
          <p14:tracePt t="68155" x="520700" y="3406775"/>
          <p14:tracePt t="68160" x="511175" y="3406775"/>
          <p14:tracePt t="68169" x="501650" y="3406775"/>
          <p14:tracePt t="68177" x="493713" y="3406775"/>
          <p14:tracePt t="68184" x="493713" y="3397250"/>
          <p14:tracePt t="68383" x="484188" y="3397250"/>
          <p14:tracePt t="68390" x="484188" y="3414713"/>
          <p14:tracePt t="68397" x="474663" y="3414713"/>
          <p14:tracePt t="68404" x="465138" y="3433763"/>
          <p14:tracePt t="68414" x="457200" y="3443288"/>
          <p14:tracePt t="68421" x="447675" y="3451225"/>
          <p14:tracePt t="68432" x="438150" y="3470275"/>
          <p14:tracePt t="68436" x="428625" y="3487738"/>
          <p14:tracePt t="68451" x="420688" y="3497263"/>
          <p14:tracePt t="68456" x="420688" y="3506788"/>
          <p14:tracePt t="68460" x="420688" y="3516313"/>
          <p14:tracePt t="68466" x="411163" y="3516313"/>
          <p14:tracePt t="68475" x="411163" y="3524250"/>
          <p14:tracePt t="68483" x="401638" y="3533775"/>
          <p14:tracePt t="68490" x="401638" y="3543300"/>
          <p14:tracePt t="68499" x="401638" y="3552825"/>
          <p14:tracePt t="68507" x="392113" y="3560763"/>
          <p14:tracePt t="68514" x="384175" y="3560763"/>
          <p14:tracePt t="68523" x="384175" y="3579813"/>
          <p14:tracePt t="68531" x="374650" y="3589338"/>
          <p14:tracePt t="68539" x="374650" y="3606800"/>
          <p14:tracePt t="68547" x="374650" y="3616325"/>
          <p14:tracePt t="68554" x="374650" y="3625850"/>
          <p14:tracePt t="68561" x="365125" y="3633788"/>
          <p14:tracePt t="68583" x="365125" y="3643313"/>
          <p14:tracePt t="68597" x="365125" y="3662363"/>
          <p14:tracePt t="68610" x="365125" y="3670300"/>
          <p14:tracePt t="68617" x="355600" y="3679825"/>
          <p14:tracePt t="68629" x="355600" y="3689350"/>
          <p14:tracePt t="68637" x="355600" y="3698875"/>
          <p14:tracePt t="68649" x="355600" y="3706813"/>
          <p14:tracePt t="68657" x="355600" y="3716338"/>
          <p14:tracePt t="68665" x="355600" y="3725863"/>
          <p14:tracePt t="68671" x="355600" y="3735388"/>
          <p14:tracePt t="68689" x="355600" y="3743325"/>
          <p14:tracePt t="68695" x="355600" y="3752850"/>
          <p14:tracePt t="68712" x="355600" y="3762375"/>
          <p14:tracePt t="68719" x="355600" y="3771900"/>
          <p14:tracePt t="68727" x="355600" y="3779838"/>
          <p14:tracePt t="68734" x="355600" y="3789363"/>
          <p14:tracePt t="68751" x="355600" y="3798888"/>
          <p14:tracePt t="68765" x="365125" y="3808413"/>
          <p14:tracePt t="68773" x="374650" y="3825875"/>
          <p14:tracePt t="68790" x="401638" y="3862388"/>
          <p14:tracePt t="68803" x="428625" y="3898900"/>
          <p14:tracePt t="68808" x="438150" y="3917950"/>
          <p14:tracePt t="68814" x="457200" y="3927475"/>
          <p14:tracePt t="68820" x="457200" y="3935413"/>
          <p14:tracePt t="68829" x="465138" y="3944938"/>
          <p14:tracePt t="68837" x="474663" y="3944938"/>
          <p14:tracePt t="68884" x="484188" y="3944938"/>
          <p14:tracePt t="68899" x="493713" y="3944938"/>
          <p14:tracePt t="68907" x="501650" y="3944938"/>
          <p14:tracePt t="68923" x="511175" y="3944938"/>
          <p14:tracePt t="68931" x="511175" y="3954463"/>
          <p14:tracePt t="69584" x="520700" y="3954463"/>
          <p14:tracePt t="69591" x="530225" y="3954463"/>
          <p14:tracePt t="69598" x="547688" y="3944938"/>
          <p14:tracePt t="69606" x="574675" y="3927475"/>
          <p14:tracePt t="69615" x="620713" y="3908425"/>
          <p14:tracePt t="69623" x="666750" y="3871913"/>
          <p14:tracePt t="69629" x="749300" y="3844925"/>
          <p14:tracePt t="69637" x="831850" y="3808413"/>
          <p14:tracePt t="69645" x="912813" y="3762375"/>
          <p14:tracePt t="69653" x="985838" y="3735388"/>
          <p14:tracePt t="69662" x="1068388" y="3706813"/>
          <p14:tracePt t="69669" x="1141413" y="3698875"/>
          <p14:tracePt t="69677" x="1223963" y="3670300"/>
          <p14:tracePt t="69684" x="1306513" y="3662363"/>
          <p14:tracePt t="69693" x="1343025" y="3652838"/>
          <p14:tracePt t="69701" x="1370013" y="3633788"/>
          <p14:tracePt t="69709" x="1406525" y="3625850"/>
          <p14:tracePt t="69716" x="1433513" y="3616325"/>
          <p14:tracePt t="69724" x="1460500" y="3606800"/>
          <p14:tracePt t="69731" x="1479550" y="3597275"/>
          <p14:tracePt t="69743" x="1489075" y="3597275"/>
          <p14:tracePt t="69746" x="1497013" y="3589338"/>
          <p14:tracePt t="69852" x="1506538" y="3589338"/>
          <p14:tracePt t="69859" x="1516063" y="3579813"/>
          <p14:tracePt t="69866" x="1543050" y="3570288"/>
          <p14:tracePt t="69874" x="1570038" y="3570288"/>
          <p14:tracePt t="69881" x="1589088" y="3560763"/>
          <p14:tracePt t="69896" x="1644650" y="3560763"/>
          <p14:tracePt t="69904" x="1662113" y="3560763"/>
          <p14:tracePt t="69917" x="1698625" y="3560763"/>
          <p14:tracePt t="69923" x="1725613" y="3560763"/>
          <p14:tracePt t="69933" x="1744663" y="3560763"/>
          <p14:tracePt t="69936" x="1762125" y="3570288"/>
          <p14:tracePt t="69942" x="1771650" y="3579813"/>
          <p14:tracePt t="69951" x="1781175" y="3579813"/>
          <p14:tracePt t="69966" x="1781175" y="3589338"/>
          <p14:tracePt t="70016" x="1790700" y="3597275"/>
          <p14:tracePt t="70023" x="1798638" y="3606800"/>
          <p14:tracePt t="70032" x="1808163" y="3625850"/>
          <p14:tracePt t="70039" x="1808163" y="3633788"/>
          <p14:tracePt t="70045" x="1808163" y="3643313"/>
          <p14:tracePt t="70052" x="1808163" y="3662363"/>
          <p14:tracePt t="70061" x="1808163" y="3679825"/>
          <p14:tracePt t="70069" x="1808163" y="3716338"/>
          <p14:tracePt t="70078" x="1798638" y="3743325"/>
          <p14:tracePt t="70084" x="1781175" y="3771900"/>
          <p14:tracePt t="70099" x="1754188" y="3808413"/>
          <p14:tracePt t="70101" x="1735138" y="3835400"/>
          <p14:tracePt t="70108" x="1708150" y="3862388"/>
          <p14:tracePt t="70116" x="1671638" y="3898900"/>
          <p14:tracePt t="70125" x="1644650" y="3917950"/>
          <p14:tracePt t="70132" x="1606550" y="3935413"/>
          <p14:tracePt t="70141" x="1570038" y="3954463"/>
          <p14:tracePt t="70146" x="1543050" y="3963988"/>
          <p14:tracePt t="70154" x="1516063" y="3971925"/>
          <p14:tracePt t="70179" x="1506538" y="3971925"/>
          <p14:tracePt t="70290" x="1525588" y="3971925"/>
          <p14:tracePt t="70296" x="1570038" y="3971925"/>
          <p14:tracePt t="70305" x="1598613" y="3971925"/>
          <p14:tracePt t="70313" x="1635125" y="3971925"/>
          <p14:tracePt t="70321" x="1681163" y="3971925"/>
          <p14:tracePt t="70334" x="1717675" y="3971925"/>
          <p14:tracePt t="70342" x="1762125" y="3971925"/>
          <p14:tracePt t="70357" x="1844675" y="3990975"/>
          <p14:tracePt t="70362" x="1890713" y="3990975"/>
          <p14:tracePt t="70366" x="1917700" y="4000500"/>
          <p14:tracePt t="70374" x="1944688" y="4000500"/>
          <p14:tracePt t="70383" x="1973263" y="4008438"/>
          <p14:tracePt t="70391" x="1990725" y="4008438"/>
          <p14:tracePt t="70398" x="2000250" y="4008438"/>
          <p14:tracePt t="70407" x="2009775" y="4008438"/>
          <p14:tracePt t="70414" x="2017713" y="4008438"/>
          <p14:tracePt t="70423" x="2027238" y="4008438"/>
          <p14:tracePt t="70455" x="2054225" y="4008438"/>
          <p14:tracePt t="70463" x="2073275" y="4008438"/>
          <p14:tracePt t="70468" x="2082800" y="4008438"/>
          <p14:tracePt t="70477" x="2100263" y="4008438"/>
          <p14:tracePt t="70485" x="2109788" y="4008438"/>
          <p14:tracePt t="70492" x="2109788" y="4000500"/>
          <p14:tracePt t="70883" x="2090738" y="4000500"/>
          <p14:tracePt t="70890" x="2063750" y="4000500"/>
          <p14:tracePt t="70893" x="2017713" y="4000500"/>
          <p14:tracePt t="70901" x="1981200" y="4000500"/>
          <p14:tracePt t="70908" x="1936750" y="4008438"/>
          <p14:tracePt t="70917" x="1900238" y="4008438"/>
          <p14:tracePt t="70925" x="1854200" y="4008438"/>
          <p14:tracePt t="70937" x="1817688" y="4008438"/>
          <p14:tracePt t="70946" x="1744663" y="4008438"/>
          <p14:tracePt t="70960" x="1635125" y="4008438"/>
          <p14:tracePt t="70965" x="1562100" y="4008438"/>
          <p14:tracePt t="70973" x="1489075" y="4027488"/>
          <p14:tracePt t="70981" x="1416050" y="4027488"/>
          <p14:tracePt t="70988" x="1296988" y="4037013"/>
          <p14:tracePt t="70997" x="1187450" y="4037013"/>
          <p14:tracePt t="71002" x="1095375" y="4037013"/>
          <p14:tracePt t="71017" x="1022350" y="4054475"/>
          <p14:tracePt t="71025" x="949325" y="4054475"/>
          <p14:tracePt t="71032" x="904875" y="4054475"/>
          <p14:tracePt t="71038" x="876300" y="4044950"/>
          <p14:tracePt t="71042" x="849313" y="4044950"/>
          <p14:tracePt t="71051" x="839788" y="4044950"/>
          <p14:tracePt t="71065" x="831850" y="4044950"/>
          <p14:tracePt t="71107" x="822325" y="4044950"/>
          <p14:tracePt t="71121" x="793750" y="4044950"/>
          <p14:tracePt t="71129" x="776288" y="4044950"/>
          <p14:tracePt t="71141" x="749300" y="4044950"/>
          <p14:tracePt t="71149" x="730250" y="4044950"/>
          <p14:tracePt t="71155" x="712788" y="4037013"/>
          <p14:tracePt t="71165" x="703263" y="4037013"/>
          <p14:tracePt t="71168" x="684213" y="4037013"/>
          <p14:tracePt t="71185" x="676275" y="4037013"/>
          <p14:tracePt t="71193" x="666750" y="4037013"/>
          <p14:tracePt t="71201" x="657225" y="4027488"/>
          <p14:tracePt t="71235" x="647700" y="4027488"/>
          <p14:tracePt t="71244" x="639763" y="4027488"/>
          <p14:tracePt t="71326" x="639763" y="4017963"/>
          <p14:tracePt t="71349" x="630238" y="4017963"/>
          <p14:tracePt t="71389" x="630238" y="4008438"/>
          <p14:tracePt t="71397" x="630238" y="4000500"/>
          <p14:tracePt t="71404" x="630238" y="3990975"/>
          <p14:tracePt t="71417" x="630238" y="3981450"/>
          <p14:tracePt t="71448" x="620713" y="3981450"/>
          <p14:tracePt t="71461" x="620713" y="3971925"/>
          <p14:tracePt t="71467" x="620713" y="3963988"/>
          <p14:tracePt t="71481" x="620713" y="3954463"/>
          <p14:tracePt t="71486" x="620713" y="3944938"/>
          <p14:tracePt t="71490" x="620713" y="3935413"/>
          <p14:tracePt t="71499" x="620713" y="3927475"/>
          <p14:tracePt t="71515" x="620713" y="3917950"/>
          <p14:tracePt t="71529" x="620713" y="3908425"/>
          <p14:tracePt t="71552" x="630238" y="3898900"/>
          <p14:tracePt t="71568" x="630238" y="3889375"/>
          <p14:tracePt t="74318" x="630238" y="3871913"/>
          <p14:tracePt t="74325" x="630238" y="3844925"/>
          <p14:tracePt t="74336" x="630238" y="3825875"/>
          <p14:tracePt t="74345" x="630238" y="3798888"/>
          <p14:tracePt t="74352" x="620713" y="3771900"/>
          <p14:tracePt t="74356" x="620713" y="3725863"/>
          <p14:tracePt t="74365" x="620713" y="3698875"/>
          <p14:tracePt t="74373" x="620713" y="3662363"/>
          <p14:tracePt t="74381" x="620713" y="3616325"/>
          <p14:tracePt t="74393" x="620713" y="3589338"/>
          <p14:tracePt t="74401" x="620713" y="3560763"/>
          <p14:tracePt t="74408" x="620713" y="3543300"/>
          <p14:tracePt t="74416" x="630238" y="3506788"/>
          <p14:tracePt t="74429" x="630238" y="3497263"/>
          <p14:tracePt t="74436" x="630238" y="3487738"/>
          <p14:tracePt t="74444" x="630238" y="3479800"/>
          <p14:tracePt t="74451" x="630238" y="3470275"/>
          <p14:tracePt t="74460" x="630238" y="3460750"/>
          <p14:tracePt t="74475" x="630238" y="3451225"/>
          <p14:tracePt t="74483" x="630238" y="3443288"/>
          <p14:tracePt t="74491" x="630238" y="3433763"/>
          <p14:tracePt t="74503" x="630238" y="3424238"/>
          <p14:tracePt t="74510" x="630238" y="3414713"/>
          <p14:tracePt t="74523" x="630238" y="3406775"/>
          <p14:tracePt t="75230" x="630238" y="3387725"/>
          <p14:tracePt t="75237" x="620713" y="3378200"/>
          <p14:tracePt t="75253" x="620713" y="3370263"/>
          <p14:tracePt t="75261" x="611188" y="3370263"/>
          <p14:tracePt t="75275" x="603250" y="3360738"/>
          <p14:tracePt t="75283" x="593725" y="3351213"/>
          <p14:tracePt t="75291" x="584200" y="3351213"/>
          <p14:tracePt t="75301" x="574675" y="3341688"/>
          <p14:tracePt t="75435" x="566738" y="3341688"/>
          <p14:tracePt t="75449" x="557213" y="3333750"/>
          <p14:tracePt t="75456" x="547688" y="3324225"/>
          <p14:tracePt t="75464" x="538163" y="3324225"/>
          <p14:tracePt t="75473" x="530225" y="3324225"/>
          <p14:tracePt t="75478" x="520700" y="3324225"/>
          <p14:tracePt t="75486" x="520700" y="3314700"/>
          <p14:tracePt t="75511" x="511175" y="3314700"/>
          <p14:tracePt t="75519" x="501650" y="3305175"/>
          <p14:tracePt t="75535" x="493713" y="3305175"/>
          <p14:tracePt t="75543" x="484188" y="3297238"/>
          <p14:tracePt t="75551" x="474663" y="3297238"/>
          <p14:tracePt t="75560" x="465138" y="3287713"/>
          <p14:tracePt t="75576" x="457200" y="3287713"/>
          <p14:tracePt t="75583" x="447675" y="3278188"/>
          <p14:tracePt t="75589" x="438150" y="3268663"/>
          <p14:tracePt t="75597" x="428625" y="3260725"/>
          <p14:tracePt t="75604" x="420688" y="3251200"/>
          <p14:tracePt t="75613" x="420688" y="3241675"/>
          <p14:tracePt t="75621" x="411163" y="3232150"/>
          <p14:tracePt t="75629" x="401638" y="3232150"/>
          <p14:tracePt t="75636" x="392113" y="3224213"/>
          <p14:tracePt t="75645" x="384175" y="3214688"/>
          <p14:tracePt t="75723" x="384175" y="3205163"/>
          <p14:tracePt t="75731" x="384175" y="3195638"/>
          <p14:tracePt t="75739" x="384175" y="3187700"/>
          <p14:tracePt t="75755" x="384175" y="3178175"/>
          <p14:tracePt t="75834" x="384175" y="3168650"/>
          <p14:tracePt t="76086" x="374650" y="3168650"/>
          <p14:tracePt t="76250" x="392113" y="3168650"/>
          <p14:tracePt t="76256" x="420688" y="3168650"/>
          <p14:tracePt t="76264" x="428625" y="3159125"/>
          <p14:tracePt t="76277" x="438150" y="3159125"/>
          <p14:tracePt t="76283" x="457200" y="3159125"/>
          <p14:tracePt t="76297" x="474663" y="3151188"/>
          <p14:tracePt t="76304" x="493713" y="3151188"/>
          <p14:tracePt t="76312" x="511175" y="3141663"/>
          <p14:tracePt t="76321" x="547688" y="3141663"/>
          <p14:tracePt t="76328" x="566738" y="3132138"/>
          <p14:tracePt t="76334" x="584200" y="3122613"/>
          <p14:tracePt t="76343" x="603250" y="3114675"/>
          <p14:tracePt t="76351" x="630238" y="3114675"/>
          <p14:tracePt t="76367" x="657225" y="3095625"/>
          <p14:tracePt t="76376" x="666750" y="3095625"/>
          <p14:tracePt t="76383" x="676275" y="3086100"/>
          <p14:tracePt t="76628" x="684213" y="3095625"/>
          <p14:tracePt t="76634" x="693738" y="3105150"/>
          <p14:tracePt t="76643" x="703263" y="3114675"/>
          <p14:tracePt t="76651" x="712788" y="3114675"/>
          <p14:tracePt t="76657" x="720725" y="3114675"/>
          <p14:tracePt t="76665" x="720725" y="3122613"/>
          <p14:tracePt t="76681" x="730250" y="3122613"/>
          <p14:tracePt t="76701" x="739775" y="3122613"/>
          <p14:tracePt t="76708" x="749300" y="3122613"/>
          <p14:tracePt t="76716" x="766763" y="3122613"/>
          <p14:tracePt t="76723" x="785813" y="3122613"/>
          <p14:tracePt t="76730" x="812800" y="3114675"/>
          <p14:tracePt t="76736" x="839788" y="3105150"/>
          <p14:tracePt t="76744" x="885825" y="3095625"/>
          <p14:tracePt t="76751" x="931863" y="3086100"/>
          <p14:tracePt t="76761" x="958850" y="3086100"/>
          <p14:tracePt t="76766" x="985838" y="3086100"/>
          <p14:tracePt t="76775" x="1014413" y="3078163"/>
          <p14:tracePt t="76782" x="1031875" y="3078163"/>
          <p14:tracePt t="76792" x="1050925" y="3078163"/>
          <p14:tracePt t="76803" x="1068388" y="3078163"/>
          <p14:tracePt t="76812" x="1077913" y="3078163"/>
          <p14:tracePt t="76816" x="1087438" y="3078163"/>
          <p14:tracePt t="76822" x="1095375" y="3078163"/>
          <p14:tracePt t="76831" x="1123950" y="3078163"/>
          <p14:tracePt t="76844" x="1141413" y="3078163"/>
          <p14:tracePt t="76854" x="1196975" y="3078163"/>
          <p14:tracePt t="76863" x="1223963" y="3086100"/>
          <p14:tracePt t="76868" x="1260475" y="3095625"/>
          <p14:tracePt t="76877" x="1287463" y="3105150"/>
          <p14:tracePt t="76884" x="1314450" y="3114675"/>
          <p14:tracePt t="76893" x="1350963" y="3122613"/>
          <p14:tracePt t="76901" x="1379538" y="3132138"/>
          <p14:tracePt t="76909" x="1397000" y="3141663"/>
          <p14:tracePt t="76917" x="1416050" y="3151188"/>
          <p14:tracePt t="76926" x="1433513" y="3159125"/>
          <p14:tracePt t="76933" x="1452563" y="3168650"/>
          <p14:tracePt t="76941" x="1470025" y="3178175"/>
          <p14:tracePt t="76948" x="1479550" y="3187700"/>
          <p14:tracePt t="76958" x="1497013" y="3195638"/>
          <p14:tracePt t="76965" x="1516063" y="3205163"/>
          <p14:tracePt t="76976" x="1543050" y="3214688"/>
          <p14:tracePt t="76977" x="1570038" y="3224213"/>
          <p14:tracePt t="76986" x="1589088" y="3224213"/>
          <p14:tracePt t="76994" x="1625600" y="3241675"/>
          <p14:tracePt t="77007" x="1652588" y="3251200"/>
          <p14:tracePt t="77016" x="1681163" y="3251200"/>
          <p14:tracePt t="77018" x="1708150" y="3260725"/>
          <p14:tracePt t="77026" x="1744663" y="3268663"/>
          <p14:tracePt t="77034" x="1771650" y="3278188"/>
          <p14:tracePt t="77043" x="1798638" y="3278188"/>
          <p14:tracePt t="77056" x="1835150" y="3287713"/>
          <p14:tracePt t="77069" x="1881188" y="3297238"/>
          <p14:tracePt t="77071" x="1900238" y="3297238"/>
          <p14:tracePt t="77081" x="1917700" y="3297238"/>
          <p14:tracePt t="77097" x="1927225" y="3305175"/>
          <p14:tracePt t="77104" x="1936750" y="3305175"/>
          <p14:tracePt t="77113" x="1944688" y="3305175"/>
          <p14:tracePt t="77121" x="1954213" y="3305175"/>
          <p14:tracePt t="77129" x="1963738" y="3305175"/>
          <p14:tracePt t="77137" x="1990725" y="3305175"/>
          <p14:tracePt t="77144" x="2017713" y="3305175"/>
          <p14:tracePt t="77153" x="2054225" y="3297238"/>
          <p14:tracePt t="77160" x="2090738" y="3297238"/>
          <p14:tracePt t="77168" x="2119313" y="3287713"/>
          <p14:tracePt t="77177" x="2155825" y="3287713"/>
          <p14:tracePt t="77182" x="2192338" y="3278188"/>
          <p14:tracePt t="77192" x="2219325" y="3278188"/>
          <p14:tracePt t="77199" x="2246313" y="3278188"/>
          <p14:tracePt t="77208" x="2265363" y="3268663"/>
          <p14:tracePt t="77214" x="2273300" y="3268663"/>
          <p14:tracePt t="77229" x="2282825" y="3260725"/>
          <p14:tracePt t="77240" x="2301875" y="3251200"/>
          <p14:tracePt t="77249" x="2301875" y="3241675"/>
          <p14:tracePt t="77254" x="2309813" y="3241675"/>
          <p14:tracePt t="77263" x="2309813" y="3232150"/>
          <p14:tracePt t="77293" x="2309813" y="3224213"/>
          <p14:tracePt t="77301" x="2319338" y="3214688"/>
          <p14:tracePt t="77310" x="2328863" y="3214688"/>
          <p14:tracePt t="77316" x="2338388" y="3205163"/>
          <p14:tracePt t="77326" x="2346325" y="3195638"/>
          <p14:tracePt t="77333" x="2355850" y="3187700"/>
          <p14:tracePt t="77342" x="2355850" y="3178175"/>
          <p14:tracePt t="77348" x="2365375" y="3168650"/>
          <p14:tracePt t="77357" x="2374900" y="3159125"/>
          <p14:tracePt t="77372" x="2374900" y="3151188"/>
          <p14:tracePt t="77386" x="2382838" y="3151188"/>
          <p14:tracePt t="77402" x="2382838" y="3141663"/>
          <p14:tracePt t="77467" x="2382838" y="3132138"/>
          <p14:tracePt t="77474" x="2382838" y="3122613"/>
          <p14:tracePt t="77483" x="2374900" y="3114675"/>
          <p14:tracePt t="77492" x="2374900" y="3105150"/>
          <p14:tracePt t="77496" x="2365375" y="3105150"/>
          <p14:tracePt t="77505" x="2365375" y="3095625"/>
          <p14:tracePt t="77513" x="2355850" y="3086100"/>
          <p14:tracePt t="77521" x="2346325" y="3078163"/>
          <p14:tracePt t="77533" x="2338388" y="3068638"/>
          <p14:tracePt t="77542" x="2328863" y="3059113"/>
          <p14:tracePt t="77551" x="2319338" y="3059113"/>
          <p14:tracePt t="77563" x="2301875" y="3041650"/>
          <p14:tracePt t="77574" x="2282825" y="3032125"/>
          <p14:tracePt t="77587" x="2236788" y="3013075"/>
          <p14:tracePt t="77594" x="2219325" y="3005138"/>
          <p14:tracePt t="77605" x="2192338" y="2995613"/>
          <p14:tracePt t="77606" x="2163763" y="2995613"/>
          <p14:tracePt t="77615" x="2136775" y="2976563"/>
          <p14:tracePt t="77624" x="2119313" y="2968625"/>
          <p14:tracePt t="77631" x="2082800" y="2968625"/>
          <p14:tracePt t="77643" x="2054225" y="2959100"/>
          <p14:tracePt t="77651" x="2027238" y="2959100"/>
          <p14:tracePt t="77658" x="2000250" y="2949575"/>
          <p14:tracePt t="77667" x="1963738" y="2940050"/>
          <p14:tracePt t="77676" x="1936750" y="2930525"/>
          <p14:tracePt t="77697" x="1808163" y="2922588"/>
          <p14:tracePt t="77705" x="1771650" y="2922588"/>
          <p14:tracePt t="77708" x="1725613" y="2922588"/>
          <p14:tracePt t="77716" x="1689100" y="2922588"/>
          <p14:tracePt t="77724" x="1644650" y="2913063"/>
          <p14:tracePt t="77732" x="1606550" y="2913063"/>
          <p14:tracePt t="77741" x="1579563" y="2913063"/>
          <p14:tracePt t="77748" x="1543050" y="2913063"/>
          <p14:tracePt t="77757" x="1516063" y="2913063"/>
          <p14:tracePt t="77764" x="1489075" y="2913063"/>
          <p14:tracePt t="77778" x="1452563" y="2913063"/>
          <p14:tracePt t="77793" x="1387475" y="2913063"/>
          <p14:tracePt t="77800" x="1360488" y="2913063"/>
          <p14:tracePt t="77810" x="1333500" y="2913063"/>
          <p14:tracePt t="77816" x="1296988" y="2913063"/>
          <p14:tracePt t="77818" x="1270000" y="2913063"/>
          <p14:tracePt t="77827" x="1250950" y="2922588"/>
          <p14:tracePt t="77834" x="1233488" y="2922588"/>
          <p14:tracePt t="77843" x="1204913" y="2922588"/>
          <p14:tracePt t="77851" x="1196975" y="2930525"/>
          <p14:tracePt t="77859" x="1168400" y="2940050"/>
          <p14:tracePt t="77866" x="1141413" y="2949575"/>
          <p14:tracePt t="77875" x="1114425" y="2959100"/>
          <p14:tracePt t="77882" x="1068388" y="2968625"/>
          <p14:tracePt t="77902" x="985838" y="2986088"/>
          <p14:tracePt t="77918" x="922338" y="3013075"/>
          <p14:tracePt t="77927" x="895350" y="3022600"/>
          <p14:tracePt t="77934" x="885825" y="3022600"/>
          <p14:tracePt t="77941" x="876300" y="3022600"/>
          <p14:tracePt t="77948" x="868363" y="3032125"/>
          <p14:tracePt t="77956" x="868363" y="3041650"/>
          <p14:tracePt t="77964" x="858838" y="3041650"/>
          <p14:tracePt t="77971" x="849313" y="3049588"/>
          <p14:tracePt t="77980" x="839788" y="3059113"/>
          <p14:tracePt t="77985" x="831850" y="3068638"/>
          <p14:tracePt t="78001" x="822325" y="3078163"/>
          <p14:tracePt t="78009" x="812800" y="3078163"/>
          <p14:tracePt t="78031" x="812800" y="3086100"/>
          <p14:tracePt t="78047" x="803275" y="3095625"/>
          <p14:tracePt t="78071" x="803275" y="3105150"/>
          <p14:tracePt t="78078" x="803275" y="3114675"/>
          <p14:tracePt t="78095" x="803275" y="3122613"/>
          <p14:tracePt t="78103" x="803275" y="3132138"/>
          <p14:tracePt t="78119" x="803275" y="3141663"/>
          <p14:tracePt t="78124" x="803275" y="3151188"/>
          <p14:tracePt t="78137" x="822325" y="3159125"/>
          <p14:tracePt t="78147" x="839788" y="3168650"/>
          <p14:tracePt t="78153" x="876300" y="3178175"/>
          <p14:tracePt t="78168" x="931863" y="3195638"/>
          <p14:tracePt t="78182" x="995363" y="3224213"/>
          <p14:tracePt t="78192" x="1031875" y="3232150"/>
          <p14:tracePt t="78198" x="1077913" y="3241675"/>
          <p14:tracePt t="78209" x="1141413" y="3251200"/>
          <p14:tracePt t="78218" x="1196975" y="3251200"/>
          <p14:tracePt t="78220" x="1250950" y="3260725"/>
          <p14:tracePt t="78229" x="1333500" y="3278188"/>
          <p14:tracePt t="78234" x="1406525" y="3287713"/>
          <p14:tracePt t="78243" x="1489075" y="3305175"/>
          <p14:tracePt t="78255" x="1562100" y="3314700"/>
          <p14:tracePt t="78267" x="1708150" y="3314700"/>
          <p14:tracePt t="78274" x="1781175" y="3314700"/>
          <p14:tracePt t="78282" x="1863725" y="3314700"/>
          <p14:tracePt t="78292" x="1917700" y="3314700"/>
          <p14:tracePt t="78298" x="1963738" y="3305175"/>
          <p14:tracePt t="78308" x="2000250" y="3305175"/>
          <p14:tracePt t="78314" x="2027238" y="3305175"/>
          <p14:tracePt t="78324" x="2063750" y="3287713"/>
          <p14:tracePt t="78331" x="2073275" y="3287713"/>
          <p14:tracePt t="78340" x="2082800" y="3287713"/>
          <p14:tracePt t="78422" x="2090738" y="3287713"/>
          <p14:tracePt t="78451" x="2100263" y="3287713"/>
          <p14:tracePt t="78466" x="2109788" y="3278188"/>
          <p14:tracePt t="78477" x="2109788" y="3268663"/>
          <p14:tracePt t="78485" x="2119313" y="3268663"/>
          <p14:tracePt t="78522" x="2119313" y="3260725"/>
          <p14:tracePt t="78561" x="2119313" y="3251200"/>
          <p14:tracePt t="78576" x="2073275" y="3205163"/>
          <p14:tracePt t="78583" x="2036763" y="3178175"/>
          <p14:tracePt t="78588" x="2009775" y="3151188"/>
          <p14:tracePt t="78596" x="1973263" y="3122613"/>
          <p14:tracePt t="78605" x="1944688" y="3114675"/>
          <p14:tracePt t="78612" x="1900238" y="3086100"/>
          <p14:tracePt t="78620" x="1844675" y="3078163"/>
          <p14:tracePt t="78628" x="1781175" y="3049588"/>
          <p14:tracePt t="78637" x="1708150" y="3041650"/>
          <p14:tracePt t="78644" x="1625600" y="3032125"/>
          <p14:tracePt t="78651" x="1552575" y="3013075"/>
          <p14:tracePt t="78659" x="1452563" y="3005138"/>
          <p14:tracePt t="78667" x="1360488" y="2986088"/>
          <p14:tracePt t="78675" x="1287463" y="2986088"/>
          <p14:tracePt t="78683" x="1204913" y="2976563"/>
          <p14:tracePt t="78691" x="1131888" y="2976563"/>
          <p14:tracePt t="78698" x="1058863" y="2976563"/>
          <p14:tracePt t="78707" x="985838" y="2995613"/>
          <p14:tracePt t="78714" x="904875" y="3005138"/>
          <p14:tracePt t="78724" x="839788" y="3032125"/>
          <p14:tracePt t="78731" x="785813" y="3049588"/>
          <p14:tracePt t="78740" x="739775" y="3068638"/>
          <p14:tracePt t="78746" x="693738" y="3086100"/>
          <p14:tracePt t="78754" x="666750" y="3095625"/>
          <p14:tracePt t="78761" x="630238" y="3114675"/>
          <p14:tracePt t="78769" x="611188" y="3122613"/>
          <p14:tracePt t="78776" x="593725" y="3132138"/>
          <p14:tracePt t="78784" x="584200" y="3141663"/>
          <p14:tracePt t="78793" x="574675" y="3151188"/>
          <p14:tracePt t="78800" x="566738" y="3159125"/>
          <p14:tracePt t="78809" x="557213" y="3168650"/>
          <p14:tracePt t="78817" x="547688" y="3178175"/>
          <p14:tracePt t="78825" x="520700" y="3195638"/>
          <p14:tracePt t="78838" x="511175" y="3205163"/>
          <p14:tracePt t="78847" x="493713" y="3214688"/>
          <p14:tracePt t="78861" x="465138" y="3232150"/>
          <p14:tracePt t="78872" x="457200" y="3260725"/>
          <p14:tracePt t="78880" x="447675" y="3268663"/>
          <p14:tracePt t="78889" x="438150" y="3278188"/>
          <p14:tracePt t="78898" x="428625" y="3287713"/>
          <p14:tracePt t="78901" x="420688" y="3287713"/>
          <p14:tracePt t="78911" x="411163" y="3297238"/>
          <p14:tracePt t="78919" x="401638" y="3314700"/>
          <p14:tracePt t="78926" x="401638" y="3324225"/>
          <p14:tracePt t="78934" x="401638" y="3341688"/>
          <p14:tracePt t="78946" x="392113" y="3351213"/>
          <p14:tracePt t="78950" x="384175" y="3360738"/>
          <p14:tracePt t="78959" x="384175" y="3370263"/>
          <p14:tracePt t="78966" x="374650" y="3378200"/>
          <p14:tracePt t="78973" x="374650" y="3387725"/>
          <p14:tracePt t="78981" x="374650" y="3397250"/>
          <p14:tracePt t="78997" x="374650" y="3406775"/>
          <p14:tracePt t="79009" x="374650" y="3414713"/>
          <p14:tracePt t="79048" x="384175" y="3414713"/>
          <p14:tracePt t="79057" x="392113" y="3414713"/>
          <p14:tracePt t="79073" x="401638" y="3414713"/>
          <p14:tracePt t="79086" x="447675" y="3387725"/>
          <p14:tracePt t="79093" x="484188" y="3360738"/>
          <p14:tracePt t="79108" x="538163" y="3324225"/>
          <p14:tracePt t="79118" x="574675" y="3305175"/>
          <p14:tracePt t="79126" x="593725" y="3297238"/>
          <p14:tracePt t="79130" x="611188" y="3278188"/>
          <p14:tracePt t="79140" x="620713" y="3268663"/>
          <p14:tracePt t="79147" x="630238" y="3260725"/>
          <p14:tracePt t="79155" x="630238" y="3251200"/>
          <p14:tracePt t="79162" x="639763" y="3241675"/>
          <p14:tracePt t="79217" x="639763" y="3232150"/>
          <p14:tracePt t="79224" x="639763" y="3224213"/>
          <p14:tracePt t="79250" x="639763" y="3214688"/>
          <p14:tracePt t="79256" x="639763" y="3205163"/>
          <p14:tracePt t="79265" x="639763" y="3195638"/>
          <p14:tracePt t="79287" x="639763" y="3187700"/>
          <p14:tracePt t="79294" x="639763" y="3178175"/>
          <p14:tracePt t="79311" x="639763" y="3168650"/>
          <p14:tracePt t="79331" x="639763" y="3159125"/>
          <p14:tracePt t="79340" x="639763" y="3151188"/>
          <p14:tracePt t="79354" x="630238" y="3141663"/>
          <p14:tracePt t="79524" x="639763" y="3141663"/>
          <p14:tracePt t="79531" x="639763" y="3151188"/>
          <p14:tracePt t="79544" x="666750" y="3151188"/>
          <p14:tracePt t="79559" x="757238" y="3168650"/>
          <p14:tracePt t="79565" x="831850" y="3178175"/>
          <p14:tracePt t="79572" x="941388" y="3178175"/>
          <p14:tracePt t="79580" x="1050925" y="3178175"/>
          <p14:tracePt t="79587" x="1168400" y="3178175"/>
          <p14:tracePt t="79606" x="1387475" y="3178175"/>
          <p14:tracePt t="79614" x="1497013" y="3178175"/>
          <p14:tracePt t="79618" x="1589088" y="3178175"/>
          <p14:tracePt t="79624" x="1662113" y="3195638"/>
          <p14:tracePt t="79632" x="1725613" y="3195638"/>
          <p14:tracePt t="79641" x="1762125" y="3195638"/>
          <p14:tracePt t="79649" x="1790700" y="3195638"/>
          <p14:tracePt t="79657" x="1798638" y="3195638"/>
          <p14:tracePt t="79664" x="1808163" y="3195638"/>
          <p14:tracePt t="79674" x="1817688" y="3195638"/>
          <p14:tracePt t="79680" x="1827213" y="3195638"/>
          <p14:tracePt t="79696" x="1835150" y="3195638"/>
          <p14:tracePt t="79711" x="1844675" y="3195638"/>
          <p14:tracePt t="79722" x="1863725" y="3195638"/>
          <p14:tracePt t="79739" x="1881188" y="3195638"/>
          <p14:tracePt t="79965" x="1854200" y="3195638"/>
          <p14:tracePt t="79975" x="1827213" y="3205163"/>
          <p14:tracePt t="79982" x="1762125" y="3214688"/>
          <p14:tracePt t="79990" x="1708150" y="3224213"/>
          <p14:tracePt t="79996" x="1625600" y="3241675"/>
          <p14:tracePt t="80003" x="1552575" y="3241675"/>
          <p14:tracePt t="80011" x="1479550" y="3241675"/>
          <p14:tracePt t="80019" x="1406525" y="3241675"/>
          <p14:tracePt t="80026" x="1333500" y="3241675"/>
          <p14:tracePt t="80033" x="1260475" y="3241675"/>
          <p14:tracePt t="80041" x="1187450" y="3241675"/>
          <p14:tracePt t="80048" x="1123950" y="3241675"/>
          <p14:tracePt t="80057" x="1068388" y="3241675"/>
          <p14:tracePt t="80064" x="1031875" y="3251200"/>
          <p14:tracePt t="80073" x="985838" y="3251200"/>
          <p14:tracePt t="80086" x="949325" y="3260725"/>
          <p14:tracePt t="80094" x="912813" y="3268663"/>
          <p14:tracePt t="80106" x="885825" y="3278188"/>
          <p14:tracePt t="80115" x="812800" y="3297238"/>
          <p14:tracePt t="80121" x="785813" y="3305175"/>
          <p14:tracePt t="80128" x="766763" y="3314700"/>
          <p14:tracePt t="80134" x="739775" y="3324225"/>
          <p14:tracePt t="80143" x="720725" y="3324225"/>
          <p14:tracePt t="80155" x="712788" y="3333750"/>
          <p14:tracePt t="80171" x="684213" y="3341688"/>
          <p14:tracePt t="80180" x="676275" y="3341688"/>
          <p14:tracePt t="80196" x="657225" y="3360738"/>
          <p14:tracePt t="80204" x="657225" y="3370263"/>
          <p14:tracePt t="80213" x="647700" y="3378200"/>
          <p14:tracePt t="80219" x="639763" y="3387725"/>
          <p14:tracePt t="80234" x="620713" y="3397250"/>
          <p14:tracePt t="80243" x="611188" y="3406775"/>
          <p14:tracePt t="80257" x="603250" y="3433763"/>
          <p14:tracePt t="80269" x="584200" y="3451225"/>
          <p14:tracePt t="80279" x="574675" y="3451225"/>
          <p14:tracePt t="80288" x="566738" y="3460750"/>
          <p14:tracePt t="80294" x="557213" y="3470275"/>
          <p14:tracePt t="80302" x="547688" y="3479800"/>
          <p14:tracePt t="80309" x="547688" y="3497263"/>
          <p14:tracePt t="80320" x="530225" y="3524250"/>
          <p14:tracePt t="80328" x="530225" y="3543300"/>
          <p14:tracePt t="80334" x="520700" y="3570288"/>
          <p14:tracePt t="80343" x="520700" y="3606800"/>
          <p14:tracePt t="80348" x="520700" y="3633788"/>
          <p14:tracePt t="80356" x="511175" y="3670300"/>
          <p14:tracePt t="80362" x="511175" y="3735388"/>
          <p14:tracePt t="80371" x="511175" y="3771900"/>
          <p14:tracePt t="80379" x="511175" y="3825875"/>
          <p14:tracePt t="80387" x="511175" y="3898900"/>
          <p14:tracePt t="80394" x="520700" y="3981450"/>
          <p14:tracePt t="80405" x="530225" y="4054475"/>
          <p14:tracePt t="80416" x="538163" y="4127500"/>
          <p14:tracePt t="80422" x="557213" y="4191000"/>
          <p14:tracePt t="80428" x="566738" y="4237038"/>
          <p14:tracePt t="80436" x="574675" y="4264025"/>
          <p14:tracePt t="80445" x="584200" y="4283075"/>
          <p14:tracePt t="80450" x="593725" y="4300538"/>
          <p14:tracePt t="80462" x="603250" y="4310063"/>
          <p14:tracePt t="80466" x="603250" y="4319588"/>
          <p14:tracePt t="80571" x="603250" y="4329113"/>
          <p14:tracePt t="82164" x="603250" y="4337050"/>
          <p14:tracePt t="82169" x="603250" y="4356100"/>
          <p14:tracePt t="82177" x="603250" y="4365625"/>
          <p14:tracePt t="82185" x="603250" y="4373563"/>
          <p14:tracePt t="82193" x="603250" y="4383088"/>
          <p14:tracePt t="82204" x="603250" y="4392613"/>
          <p14:tracePt t="82212" x="603250" y="4410075"/>
          <p14:tracePt t="82218" x="603250" y="4446588"/>
          <p14:tracePt t="82227" x="603250" y="4465638"/>
          <p14:tracePt t="82232" x="603250" y="4492625"/>
          <p14:tracePt t="82241" x="603250" y="4502150"/>
          <p14:tracePt t="82249" x="603250" y="4511675"/>
          <p14:tracePt t="82262" x="593725" y="4519613"/>
          <p14:tracePt t="82279" x="593725" y="4529138"/>
          <p14:tracePt t="82287" x="584200" y="4538663"/>
          <p14:tracePt t="82294" x="574675" y="4548188"/>
          <p14:tracePt t="82303" x="566738" y="4556125"/>
          <p14:tracePt t="82311" x="557213" y="4556125"/>
          <p14:tracePt t="82319" x="557213" y="4565650"/>
          <p14:tracePt t="82327" x="547688" y="4575175"/>
          <p14:tracePt t="82335" x="538163" y="4584700"/>
          <p14:tracePt t="82343" x="538163" y="4592638"/>
          <p14:tracePt t="82352" x="538163" y="4602163"/>
          <p14:tracePt t="82359" x="530225" y="4611688"/>
          <p14:tracePt t="82367" x="520700" y="4611688"/>
          <p14:tracePt t="82372" x="493713" y="4629150"/>
          <p14:tracePt t="82381" x="447675" y="4675188"/>
          <p14:tracePt t="82390" x="365125" y="4748213"/>
          <p14:tracePt t="82397" x="319088" y="4803775"/>
          <p14:tracePt t="82627" x="311150" y="4803775"/>
          <p14:tracePt t="82644" x="311150" y="4784725"/>
          <p14:tracePt t="82652" x="311150" y="4757738"/>
          <p14:tracePt t="82658" x="319088" y="4721225"/>
          <p14:tracePt t="82663" x="328613" y="4694238"/>
          <p14:tracePt t="82673" x="328613" y="4665663"/>
          <p14:tracePt t="82681" x="338138" y="4638675"/>
          <p14:tracePt t="82687" x="347663" y="4611688"/>
          <p14:tracePt t="82694" x="365125" y="4602163"/>
          <p14:tracePt t="82704" x="384175" y="4592638"/>
          <p14:tracePt t="82711" x="401638" y="4592638"/>
          <p14:tracePt t="82732" x="465138" y="4584700"/>
          <p14:tracePt t="82741" x="501650" y="4584700"/>
          <p14:tracePt t="82745" x="530225" y="4575175"/>
          <p14:tracePt t="82752" x="557213" y="4565650"/>
          <p14:tracePt t="82759" x="566738" y="4565650"/>
          <p14:tracePt t="82767" x="584200" y="4556125"/>
          <p14:tracePt t="82774" x="603250" y="4556125"/>
          <p14:tracePt t="82783" x="639763" y="4548188"/>
          <p14:tracePt t="82788" x="676275" y="4548188"/>
          <p14:tracePt t="82797" x="730250" y="4538663"/>
          <p14:tracePt t="82805" x="812800" y="4538663"/>
          <p14:tracePt t="82817" x="885825" y="4519613"/>
          <p14:tracePt t="82826" x="995363" y="4519613"/>
          <p14:tracePt t="82833" x="1104900" y="4511675"/>
          <p14:tracePt t="82836" x="1177925" y="4511675"/>
          <p14:tracePt t="82845" x="1270000" y="4511675"/>
          <p14:tracePt t="82854" x="1370013" y="4511675"/>
          <p14:tracePt t="82865" x="1443038" y="4511675"/>
          <p14:tracePt t="82873" x="1497013" y="4511675"/>
          <p14:tracePt t="82887" x="1570038" y="4511675"/>
          <p14:tracePt t="82892" x="1598613" y="4511675"/>
          <p14:tracePt t="82903" x="1616075" y="4511675"/>
          <p14:tracePt t="82906" x="1625600" y="4511675"/>
          <p14:tracePt t="82914" x="1635125" y="4511675"/>
          <p14:tracePt t="82949" x="1644650" y="4511675"/>
          <p14:tracePt t="82961" x="1652588" y="4511675"/>
          <p14:tracePt t="82972" x="1662113" y="4519613"/>
          <p14:tracePt t="82984" x="1681163" y="4519613"/>
          <p14:tracePt t="82989" x="1689100" y="4519613"/>
          <p14:tracePt t="82992" x="1689100" y="4529138"/>
          <p14:tracePt t="83544" x="1698625" y="4529138"/>
          <p14:tracePt t="83551" x="1725613" y="4529138"/>
          <p14:tracePt t="83559" x="1754188" y="4529138"/>
          <p14:tracePt t="83567" x="1798638" y="4529138"/>
          <p14:tracePt t="83574" x="1835150" y="4529138"/>
          <p14:tracePt t="83583" x="1881188" y="4529138"/>
          <p14:tracePt t="83591" x="1917700" y="4529138"/>
          <p14:tracePt t="83604" x="1963738" y="4529138"/>
          <p14:tracePt t="83618" x="2036763" y="4529138"/>
          <p14:tracePt t="83624" x="2046288" y="4529138"/>
          <p14:tracePt t="83631" x="2063750" y="4529138"/>
          <p14:tracePt t="83636" x="2073275" y="4529138"/>
          <p14:tracePt t="83644" x="2082800" y="4529138"/>
          <p14:tracePt t="83653" x="2090738" y="4529138"/>
          <p14:tracePt t="83673" x="2109788" y="4529138"/>
          <p14:tracePt t="83693" x="2119313" y="4529138"/>
          <p14:tracePt t="83701" x="2127250" y="4529138"/>
          <p14:tracePt t="83709" x="2136775" y="4529138"/>
          <p14:tracePt t="83725" x="2146300" y="4529138"/>
          <p14:tracePt t="83733" x="2155825" y="4529138"/>
          <p14:tracePt t="83739" x="2163763" y="4529138"/>
          <p14:tracePt t="83746" x="2163763" y="4519613"/>
          <p14:tracePt t="83763" x="2173288" y="4519613"/>
          <p14:tracePt t="83771" x="2182813" y="4519613"/>
          <p14:tracePt t="84125" x="2192338" y="4519613"/>
          <p14:tracePt t="84133" x="2219325" y="4519613"/>
          <p14:tracePt t="84141" x="2246313" y="4519613"/>
          <p14:tracePt t="84149" x="2292350" y="4538663"/>
          <p14:tracePt t="84154" x="2319338" y="4538663"/>
          <p14:tracePt t="84162" x="2355850" y="4538663"/>
          <p14:tracePt t="84171" x="2401888" y="4548188"/>
          <p14:tracePt t="84179" x="2428875" y="4556125"/>
          <p14:tracePt t="84188" x="2465388" y="4556125"/>
          <p14:tracePt t="84195" x="2493963" y="4565650"/>
          <p14:tracePt t="84204" x="2520950" y="4565650"/>
          <p14:tracePt t="84210" x="2538413" y="4565650"/>
          <p14:tracePt t="84219" x="2557463" y="4565650"/>
          <p14:tracePt t="84226" x="2584450" y="4565650"/>
          <p14:tracePt t="84235" x="2611438" y="4565650"/>
          <p14:tracePt t="84243" x="2647950" y="4565650"/>
          <p14:tracePt t="84250" x="2676525" y="4575175"/>
          <p14:tracePt t="84258" x="2703513" y="4575175"/>
          <p14:tracePt t="84264" x="2749550" y="4575175"/>
          <p14:tracePt t="84272" x="2776538" y="4575175"/>
          <p14:tracePt t="84281" x="2803525" y="4575175"/>
          <p14:tracePt t="84288" x="2830513" y="4584700"/>
          <p14:tracePt t="84297" x="2859088" y="4584700"/>
          <p14:tracePt t="84305" x="2895600" y="4584700"/>
          <p14:tracePt t="84312" x="2913063" y="4592638"/>
          <p14:tracePt t="84321" x="2932113" y="4592638"/>
          <p14:tracePt t="84337" x="2940050" y="4592638"/>
          <p14:tracePt t="84345" x="2949575" y="4592638"/>
          <p14:tracePt t="84353" x="2968625" y="4592638"/>
          <p14:tracePt t="84360" x="2976563" y="4592638"/>
          <p14:tracePt t="84369" x="2986088" y="4592638"/>
          <p14:tracePt t="84374" x="2995613" y="4592638"/>
          <p14:tracePt t="84391" x="3005138" y="4592638"/>
          <p14:tracePt t="84398" x="3013075" y="4592638"/>
          <p14:tracePt t="84406" x="3022600" y="4592638"/>
          <p14:tracePt t="84414" x="3032125" y="4592638"/>
          <p14:tracePt t="84422" x="3041650" y="4592638"/>
          <p14:tracePt t="84431" x="3049588" y="4592638"/>
          <p14:tracePt t="84454" x="3059113" y="4602163"/>
          <p14:tracePt t="84484" x="3068638" y="4602163"/>
          <p14:tracePt t="84587" x="3105150" y="4602163"/>
          <p14:tracePt t="84595" x="3141663" y="4602163"/>
          <p14:tracePt t="84603" x="3195638" y="4602163"/>
          <p14:tracePt t="84610" x="3278188" y="4602163"/>
          <p14:tracePt t="84619" x="3333750" y="4602163"/>
          <p14:tracePt t="84626" x="3387725" y="4602163"/>
          <p14:tracePt t="84634" x="3443288" y="4602163"/>
          <p14:tracePt t="84642" x="3489325" y="4611688"/>
          <p14:tracePt t="84651" x="3525838" y="4611688"/>
          <p14:tracePt t="84658" x="3570288" y="4611688"/>
          <p14:tracePt t="84666" x="3606800" y="4611688"/>
          <p14:tracePt t="84674" x="3635375" y="4611688"/>
          <p14:tracePt t="84682" x="3671888" y="4611688"/>
          <p14:tracePt t="84688" x="3698875" y="4611688"/>
          <p14:tracePt t="84696" x="3725863" y="4611688"/>
          <p14:tracePt t="84705" x="3752850" y="4611688"/>
          <p14:tracePt t="84712" x="3781425" y="4611688"/>
          <p14:tracePt t="84721" x="3798888" y="4611688"/>
          <p14:tracePt t="84728" x="3817938" y="4611688"/>
          <p14:tracePt t="84737" x="3854450" y="4611688"/>
          <p14:tracePt t="84744" x="3862388" y="4611688"/>
          <p14:tracePt t="84753" x="3890963" y="4621213"/>
          <p14:tracePt t="84769" x="3908425" y="4621213"/>
          <p14:tracePt t="84776" x="3917950" y="4621213"/>
          <p14:tracePt t="84785" x="3927475" y="4621213"/>
          <p14:tracePt t="85120" x="3935413" y="4621213"/>
          <p14:tracePt t="85129" x="3971925" y="4611688"/>
          <p14:tracePt t="85137" x="4027488" y="4602163"/>
          <p14:tracePt t="85144" x="4110038" y="4592638"/>
          <p14:tracePt t="85153" x="4183063" y="4575175"/>
          <p14:tracePt t="85161" x="4265613" y="4565650"/>
          <p14:tracePt t="85170" x="4319588" y="4565650"/>
          <p14:tracePt t="85176" x="4375150" y="4556125"/>
          <p14:tracePt t="85186" x="4419600" y="4538663"/>
          <p14:tracePt t="85192" x="4448175" y="4538663"/>
          <p14:tracePt t="85200" x="4465638" y="4529138"/>
          <p14:tracePt t="85209" x="4475163" y="4529138"/>
          <p14:tracePt t="85262" x="4484688" y="4529138"/>
          <p14:tracePt t="85270" x="4492625" y="4529138"/>
          <p14:tracePt t="85278" x="4502150" y="4529138"/>
          <p14:tracePt t="85286" x="4538663" y="4529138"/>
          <p14:tracePt t="85294" x="4557713" y="4519613"/>
          <p14:tracePt t="85303" x="4584700" y="4519613"/>
          <p14:tracePt t="85310" x="4611688" y="4511675"/>
          <p14:tracePt t="85317" x="4657725" y="4502150"/>
          <p14:tracePt t="85324" x="4694238" y="4492625"/>
          <p14:tracePt t="85333" x="4740275" y="4492625"/>
          <p14:tracePt t="85341" x="4784725" y="4483100"/>
          <p14:tracePt t="85359" x="4840288" y="4475163"/>
          <p14:tracePt t="85364" x="4857750" y="4465638"/>
          <p14:tracePt t="85373" x="4867275" y="4465638"/>
          <p14:tracePt t="85456" x="4876800" y="4465638"/>
          <p14:tracePt t="85464" x="4886325" y="4465638"/>
          <p14:tracePt t="85476" x="4895850" y="4465638"/>
          <p14:tracePt t="85483" x="4903788" y="4465638"/>
          <p14:tracePt t="85491" x="4922838" y="4465638"/>
          <p14:tracePt t="85498" x="4932363" y="4465638"/>
          <p14:tracePt t="85506" x="4940300" y="4465638"/>
          <p14:tracePt t="85515" x="4949825" y="4465638"/>
          <p14:tracePt t="86482" x="4976813" y="4465638"/>
          <p14:tracePt t="86488" x="5013325" y="4465638"/>
          <p14:tracePt t="86495" x="5041900" y="4465638"/>
          <p14:tracePt t="86503" x="5068888" y="4446588"/>
          <p14:tracePt t="86511" x="5095875" y="4446588"/>
          <p14:tracePt t="86519" x="5122863" y="4446588"/>
          <p14:tracePt t="86526" x="5168900" y="4446588"/>
          <p14:tracePt t="86536" x="5195888" y="4446588"/>
          <p14:tracePt t="86543" x="5224463" y="4446588"/>
          <p14:tracePt t="86551" x="5260975" y="4446588"/>
          <p14:tracePt t="86558" x="5287963" y="4438650"/>
          <p14:tracePt t="86568" x="5314950" y="4438650"/>
          <p14:tracePt t="86574" x="5334000" y="4438650"/>
          <p14:tracePt t="86584" x="5351463" y="4429125"/>
          <p14:tracePt t="86591" x="5378450" y="4429125"/>
          <p14:tracePt t="86596" x="5407025" y="4429125"/>
          <p14:tracePt t="86604" x="5424488" y="4419600"/>
          <p14:tracePt t="86613" x="5461000" y="4419600"/>
          <p14:tracePt t="86621" x="5480050" y="4419600"/>
          <p14:tracePt t="86629" x="5507038" y="4410075"/>
          <p14:tracePt t="86637" x="5543550" y="4410075"/>
          <p14:tracePt t="86650" x="5589588" y="4402138"/>
          <p14:tracePt t="86666" x="5689600" y="4383088"/>
          <p14:tracePt t="86671" x="5735638" y="4365625"/>
          <p14:tracePt t="86676" x="5772150" y="4365625"/>
          <p14:tracePt t="86685" x="5818188" y="4356100"/>
          <p14:tracePt t="86692" x="5854700" y="4346575"/>
          <p14:tracePt t="86699" x="5891213" y="4346575"/>
          <p14:tracePt t="86706" x="5899150" y="4346575"/>
          <p14:tracePt t="87486" x="5891213" y="4346575"/>
          <p14:tracePt t="87492" x="5862638" y="4346575"/>
          <p14:tracePt t="87502" x="5808663" y="4346575"/>
          <p14:tracePt t="87509" x="5726113" y="4346575"/>
          <p14:tracePt t="87518" x="5634038" y="4346575"/>
          <p14:tracePt t="87524" x="5507038" y="4337050"/>
          <p14:tracePt t="87534" x="5378450" y="4319588"/>
          <p14:tracePt t="87540" x="5251450" y="4300538"/>
          <p14:tracePt t="87547" x="5141913" y="4292600"/>
          <p14:tracePt t="87554" x="5022850" y="4273550"/>
          <p14:tracePt t="87563" x="4949825" y="4264025"/>
          <p14:tracePt t="87570" x="4857750" y="4246563"/>
          <p14:tracePt t="87578" x="4757738" y="4237038"/>
          <p14:tracePt t="87587" x="4684713" y="4227513"/>
          <p14:tracePt t="87605" x="4529138" y="4200525"/>
          <p14:tracePt t="87613" x="4456113" y="4200525"/>
          <p14:tracePt t="87619" x="4365625" y="4183063"/>
          <p14:tracePt t="87627" x="4256088" y="4183063"/>
          <p14:tracePt t="87641" x="4110038" y="4183063"/>
          <p14:tracePt t="87649" x="3762375" y="4173538"/>
          <p14:tracePt t="87658" x="3579813" y="4173538"/>
          <p14:tracePt t="87664" x="3416300" y="4173538"/>
          <p14:tracePt t="87677" x="3251200" y="4191000"/>
          <p14:tracePt t="87684" x="3086100" y="4210050"/>
          <p14:tracePt t="87690" x="2922588" y="4210050"/>
          <p14:tracePt t="87700" x="2757488" y="4210050"/>
          <p14:tracePt t="87706" x="2630488" y="4210050"/>
          <p14:tracePt t="87717" x="2501900" y="4210050"/>
          <p14:tracePt t="87723" x="2392363" y="4210050"/>
          <p14:tracePt t="87728" x="2282825" y="4210050"/>
          <p14:tracePt t="87737" x="2192338" y="4219575"/>
          <p14:tracePt t="87744" x="2109788" y="4227513"/>
          <p14:tracePt t="87753" x="2046288" y="4256088"/>
          <p14:tracePt t="87761" x="1973263" y="4273550"/>
          <p14:tracePt t="87768" x="1908175" y="4283075"/>
          <p14:tracePt t="87774" x="1854200" y="4292600"/>
          <p14:tracePt t="87784" x="1790700" y="4300538"/>
          <p14:tracePt t="87790" x="1717675" y="4329113"/>
          <p14:tracePt t="87798" x="1635125" y="4346575"/>
          <p14:tracePt t="87807" x="1562100" y="4356100"/>
          <p14:tracePt t="87815" x="1489075" y="4373563"/>
          <p14:tracePt t="87826" x="1406525" y="4383088"/>
          <p14:tracePt t="87834" x="1333500" y="4392613"/>
          <p14:tracePt t="87843" x="1250950" y="4410075"/>
          <p14:tracePt t="87848" x="1177925" y="4419600"/>
          <p14:tracePt t="87854" x="1104900" y="4438650"/>
          <p14:tracePt t="87860" x="1041400" y="4446588"/>
          <p14:tracePt t="87870" x="995363" y="4456113"/>
          <p14:tracePt t="87876" x="968375" y="4465638"/>
          <p14:tracePt t="87885" x="941388" y="4475163"/>
          <p14:tracePt t="87893" x="904875" y="4483100"/>
          <p14:tracePt t="87900" x="876300" y="4492625"/>
          <p14:tracePt t="87909" x="858838" y="4519613"/>
          <p14:tracePt t="87918" x="831850" y="4538663"/>
          <p14:tracePt t="87924" x="803275" y="4565650"/>
          <p14:tracePt t="87934" x="776288" y="4602163"/>
          <p14:tracePt t="87941" x="739775" y="4648200"/>
          <p14:tracePt t="87950" x="712788" y="4675188"/>
          <p14:tracePt t="87959" x="684213" y="4711700"/>
          <p14:tracePt t="87969" x="666750" y="4738688"/>
          <p14:tracePt t="87979" x="639763" y="4803775"/>
          <p14:tracePt t="87986" x="630238" y="4830763"/>
          <p14:tracePt t="87999" x="620713" y="4857750"/>
          <p14:tracePt t="88009" x="620713" y="4884738"/>
          <p14:tracePt t="88014" x="620713" y="4903788"/>
          <p14:tracePt t="88023" x="620713" y="4940300"/>
          <p14:tracePt t="88030" x="620713" y="4967288"/>
          <p14:tracePt t="88043" x="620713" y="5022850"/>
          <p14:tracePt t="88050" x="620713" y="5049838"/>
          <p14:tracePt t="88059" x="630238" y="5086350"/>
          <p14:tracePt t="88067" x="639763" y="5113338"/>
          <p14:tracePt t="88072" x="647700" y="5141913"/>
          <p14:tracePt t="88081" x="647700" y="5159375"/>
          <p14:tracePt t="88089" x="657225" y="5178425"/>
          <p14:tracePt t="88097" x="657225" y="5186363"/>
          <p14:tracePt t="88104" x="666750" y="5195888"/>
          <p14:tracePt t="88113" x="666750" y="5205413"/>
          <p14:tracePt t="90151" x="684213" y="5186363"/>
          <p14:tracePt t="90164" x="720725" y="5149850"/>
          <p14:tracePt t="90173" x="739775" y="5132388"/>
          <p14:tracePt t="90178" x="757238" y="5122863"/>
          <p14:tracePt t="90186" x="793750" y="5086350"/>
          <p14:tracePt t="90195" x="822325" y="5059363"/>
          <p14:tracePt t="90203" x="868363" y="5049838"/>
          <p14:tracePt t="90213" x="904875" y="5032375"/>
          <p14:tracePt t="90227" x="995363" y="5013325"/>
          <p14:tracePt t="90234" x="1022350" y="5013325"/>
          <p14:tracePt t="90241" x="1050925" y="5003800"/>
          <p14:tracePt t="90254" x="1077913" y="5003800"/>
          <p14:tracePt t="90259" x="1095375" y="5003800"/>
          <p14:tracePt t="90266" x="1131888" y="5003800"/>
          <p14:tracePt t="90282" x="1141413" y="4995863"/>
          <p14:tracePt t="90288" x="1150938" y="4995863"/>
          <p14:tracePt t="90298" x="1160463" y="4995863"/>
          <p14:tracePt t="90305" x="1168400" y="4995863"/>
          <p14:tracePt t="90313" x="1177925" y="4986338"/>
          <p14:tracePt t="90327" x="1187450" y="4976813"/>
          <p14:tracePt t="90334" x="1196975" y="4976813"/>
          <p14:tracePt t="90343" x="1214438" y="4976813"/>
          <p14:tracePt t="90350" x="1223963" y="4976813"/>
          <p14:tracePt t="90358" x="1241425" y="4967288"/>
          <p14:tracePt t="90367" x="1270000" y="4967288"/>
          <p14:tracePt t="90373" x="1287463" y="4967288"/>
          <p14:tracePt t="90382" x="1306513" y="4967288"/>
          <p14:tracePt t="90390" x="1323975" y="4967288"/>
          <p14:tracePt t="90398" x="1333500" y="4967288"/>
          <p14:tracePt t="90415" x="1343025" y="4967288"/>
          <p14:tracePt t="90422" x="1350963" y="4959350"/>
          <p14:tracePt t="90436" x="1360488" y="4959350"/>
          <p14:tracePt t="90680" x="1370013" y="4959350"/>
          <p14:tracePt t="90688" x="1406525" y="4959350"/>
          <p14:tracePt t="90696" x="1433513" y="4967288"/>
          <p14:tracePt t="90703" x="1479550" y="4976813"/>
          <p14:tracePt t="90712" x="1516063" y="4986338"/>
          <p14:tracePt t="90721" x="1552575" y="4995863"/>
          <p14:tracePt t="90728" x="1579563" y="5003800"/>
          <p14:tracePt t="90736" x="1606550" y="5013325"/>
          <p14:tracePt t="90744" x="1616075" y="5022850"/>
          <p14:tracePt t="90750" x="1635125" y="5032375"/>
          <p14:tracePt t="90758" x="1635125" y="5040313"/>
          <p14:tracePt t="90766" x="1635125" y="5076825"/>
          <p14:tracePt t="90773" x="1598613" y="5122863"/>
          <p14:tracePt t="90783" x="1570038" y="5159375"/>
          <p14:tracePt t="91068" x="1589088" y="5132388"/>
          <p14:tracePt t="91074" x="1625600" y="5105400"/>
          <p14:tracePt t="91082" x="1671638" y="5049838"/>
          <p14:tracePt t="91088" x="1735138" y="5003800"/>
          <p14:tracePt t="91098" x="1781175" y="4967288"/>
          <p14:tracePt t="91104" x="1808163" y="4930775"/>
          <p14:tracePt t="91116" x="1817688" y="4913313"/>
          <p14:tracePt t="91128" x="1871663" y="4884738"/>
          <p14:tracePt t="91137" x="1917700" y="4876800"/>
          <p14:tracePt t="91144" x="1973263" y="4876800"/>
          <p14:tracePt t="91152" x="2046288" y="4876800"/>
          <p14:tracePt t="91161" x="2119313" y="4876800"/>
          <p14:tracePt t="91166" x="2219325" y="4876800"/>
          <p14:tracePt t="91175" x="2292350" y="4876800"/>
          <p14:tracePt t="91187" x="2365375" y="4876800"/>
          <p14:tracePt t="91192" x="2419350" y="4867275"/>
          <p14:tracePt t="91203" x="2484438" y="4848225"/>
          <p14:tracePt t="91210" x="2538413" y="4848225"/>
          <p14:tracePt t="91216" x="2611438" y="4848225"/>
          <p14:tracePt t="91223" x="2684463" y="4848225"/>
          <p14:tracePt t="91233" x="2776538" y="4848225"/>
          <p14:tracePt t="91239" x="2867025" y="4848225"/>
          <p14:tracePt t="91247" x="2968625" y="4857750"/>
          <p14:tracePt t="91254" x="3041650" y="4867275"/>
          <p14:tracePt t="91267" x="3141663" y="4894263"/>
          <p14:tracePt t="91278" x="3278188" y="4930775"/>
          <p14:tracePt t="91285" x="3324225" y="4940300"/>
          <p14:tracePt t="91293" x="3360738" y="4959350"/>
          <p14:tracePt t="91301" x="3387725" y="4967288"/>
          <p14:tracePt t="91308" x="3416300" y="4976813"/>
          <p14:tracePt t="91600" x="3424238" y="4976813"/>
          <p14:tracePt t="91606" x="3452813" y="4976813"/>
          <p14:tracePt t="91615" x="3479800" y="4986338"/>
          <p14:tracePt t="91627" x="3516313" y="4986338"/>
          <p14:tracePt t="91635" x="3552825" y="4995863"/>
          <p14:tracePt t="91640" x="3616325" y="5003800"/>
          <p14:tracePt t="91652" x="3652838" y="5003800"/>
          <p14:tracePt t="91655" x="3698875" y="5003800"/>
          <p14:tracePt t="91666" x="3735388" y="5013325"/>
          <p14:tracePt t="91673" x="3781425" y="5032375"/>
          <p14:tracePt t="91679" x="3825875" y="5040313"/>
          <p14:tracePt t="91689" x="3862388" y="5040313"/>
          <p14:tracePt t="91694" x="3917950" y="5049838"/>
          <p14:tracePt t="91701" x="3963988" y="5059363"/>
          <p14:tracePt t="91708" x="4017963" y="5068888"/>
          <p14:tracePt t="91717" x="4083050" y="5068888"/>
          <p14:tracePt t="91724" x="4137025" y="5068888"/>
          <p14:tracePt t="91733" x="4210050" y="5068888"/>
          <p14:tracePt t="91743" x="4265613" y="5068888"/>
          <p14:tracePt t="91753" x="4319588" y="5068888"/>
          <p14:tracePt t="91758" x="4365625" y="5068888"/>
          <p14:tracePt t="91768" x="4419600" y="5068888"/>
          <p14:tracePt t="91776" x="4456113" y="5068888"/>
          <p14:tracePt t="91791" x="4529138" y="5068888"/>
          <p14:tracePt t="91806" x="4575175" y="5049838"/>
          <p14:tracePt t="91813" x="4594225" y="5049838"/>
          <p14:tracePt t="91821" x="4602163" y="5040313"/>
          <p14:tracePt t="91826" x="4621213" y="5040313"/>
          <p14:tracePt t="91834" x="4638675" y="5032375"/>
          <p14:tracePt t="91842" x="4657725" y="5032375"/>
          <p14:tracePt t="91850" x="4667250" y="5022850"/>
          <p14:tracePt t="91858" x="4694238" y="5013325"/>
          <p14:tracePt t="91867" x="4721225" y="5013325"/>
          <p14:tracePt t="91874" x="4748213" y="5003800"/>
          <p14:tracePt t="91883" x="4776788" y="4995863"/>
          <p14:tracePt t="91913" x="4867275" y="4976813"/>
          <p14:tracePt t="91926" x="4932363" y="4959350"/>
          <p14:tracePt t="91933" x="4959350" y="4959350"/>
          <p14:tracePt t="91939" x="4986338" y="4949825"/>
          <p14:tracePt t="91944" x="5022850" y="4949825"/>
          <p14:tracePt t="91953" x="5049838" y="4949825"/>
          <p14:tracePt t="91961" x="5078413" y="4949825"/>
          <p14:tracePt t="91969" x="5095875" y="4949825"/>
          <p14:tracePt t="91976" x="5122863" y="4949825"/>
          <p14:tracePt t="91984" x="5141913" y="4949825"/>
          <p14:tracePt t="91993" x="5151438" y="4949825"/>
          <p14:tracePt t="92001" x="5159375" y="4949825"/>
          <p14:tracePt t="92009" x="5178425" y="4949825"/>
          <p14:tracePt t="92023" x="5195888" y="4949825"/>
          <p14:tracePt t="92031" x="5205413" y="4940300"/>
          <p14:tracePt t="92039" x="5214938" y="4940300"/>
          <p14:tracePt t="92047" x="5224463" y="4940300"/>
          <p14:tracePt t="92054" x="5232400" y="4940300"/>
          <p14:tracePt t="93071" x="5224463" y="4940300"/>
          <p14:tracePt t="93076" x="5205413" y="4959350"/>
          <p14:tracePt t="93082" x="5168900" y="4967288"/>
          <p14:tracePt t="93091" x="5141913" y="4986338"/>
          <p14:tracePt t="93098" x="5095875" y="5013325"/>
          <p14:tracePt t="93107" x="5059363" y="5022850"/>
          <p14:tracePt t="93120" x="4976813" y="5049838"/>
          <p14:tracePt t="93125" x="4895850" y="5086350"/>
          <p14:tracePt t="93132" x="4821238" y="5105400"/>
          <p14:tracePt t="93138" x="4740275" y="5122863"/>
          <p14:tracePt t="93148" x="4667250" y="5141913"/>
          <p14:tracePt t="93154" x="4584700" y="5149850"/>
          <p14:tracePt t="93164" x="4511675" y="5168900"/>
          <p14:tracePt t="93171" x="4429125" y="5178425"/>
          <p14:tracePt t="93179" x="4338638" y="5195888"/>
          <p14:tracePt t="93184" x="4265613" y="5205413"/>
          <p14:tracePt t="93193" x="4164013" y="5214938"/>
          <p14:tracePt t="93201" x="4073525" y="5232400"/>
          <p14:tracePt t="93208" x="3963988" y="5241925"/>
          <p14:tracePt t="93223" x="3835400" y="5259388"/>
          <p14:tracePt t="93230" x="3698875" y="5278438"/>
          <p14:tracePt t="93235" x="3589338" y="5287963"/>
          <p14:tracePt t="93240" x="3479800" y="5305425"/>
          <p14:tracePt t="93249" x="3370263" y="5314950"/>
          <p14:tracePt t="93256" x="3287713" y="5332413"/>
          <p14:tracePt t="93265" x="3232150" y="5341938"/>
          <p14:tracePt t="93272" x="3151188" y="5351463"/>
          <p14:tracePt t="93281" x="3078163" y="5368925"/>
          <p14:tracePt t="93288" x="2995613" y="5378450"/>
          <p14:tracePt t="93298" x="2903538" y="5397500"/>
          <p14:tracePt t="93301" x="2813050" y="5405438"/>
          <p14:tracePt t="93310" x="2703513" y="5424488"/>
          <p14:tracePt t="93319" x="2584450" y="5451475"/>
          <p14:tracePt t="93327" x="2511425" y="5461000"/>
          <p14:tracePt t="93334" x="2428875" y="5470525"/>
          <p14:tracePt t="93342" x="2355850" y="5497513"/>
          <p14:tracePt t="93351" x="2292350" y="5514975"/>
          <p14:tracePt t="93358" x="2236788" y="5524500"/>
          <p14:tracePt t="93371" x="2173288" y="5551488"/>
          <p14:tracePt t="93374" x="2090738" y="5561013"/>
          <p14:tracePt t="93382" x="2017713" y="5570538"/>
          <p14:tracePt t="93391" x="1944688" y="5588000"/>
          <p14:tracePt t="93399" x="1844675" y="5597525"/>
          <p14:tracePt t="93404" x="1754188" y="5597525"/>
          <p14:tracePt t="93419" x="1662113" y="5616575"/>
          <p14:tracePt t="93423" x="1589088" y="5616575"/>
          <p14:tracePt t="93438" x="1452563" y="5616575"/>
          <p14:tracePt t="93444" x="1397000" y="5616575"/>
          <p14:tracePt t="93453" x="1360488" y="5616575"/>
          <p14:tracePt t="93461" x="1314450" y="5624513"/>
          <p14:tracePt t="93469" x="1277938" y="5634038"/>
          <p14:tracePt t="93476" x="1233488" y="5643563"/>
          <p14:tracePt t="93484" x="1187450" y="5643563"/>
          <p14:tracePt t="93493" x="1131888" y="5661025"/>
          <p14:tracePt t="93501" x="1095375" y="5670550"/>
          <p14:tracePt t="93506" x="1050925" y="5680075"/>
          <p14:tracePt t="93515" x="1022350" y="5680075"/>
          <p14:tracePt t="93523" x="985838" y="5689600"/>
          <p14:tracePt t="93531" x="977900" y="5689600"/>
          <p14:tracePt t="93542" x="968375" y="5697538"/>
          <p14:tracePt t="93551" x="958850" y="5697538"/>
          <p14:tracePt t="93558" x="949325" y="5707063"/>
          <p14:tracePt t="93609" x="941388" y="5707063"/>
          <p14:tracePt t="93633" x="931863" y="5707063"/>
          <p14:tracePt t="93769" x="922338" y="5707063"/>
          <p14:tracePt t="93793" x="912813" y="5689600"/>
          <p14:tracePt t="93798" x="904875" y="5680075"/>
          <p14:tracePt t="93806" x="895350" y="5661025"/>
          <p14:tracePt t="93814" x="885825" y="5634038"/>
          <p14:tracePt t="93820" x="858838" y="5607050"/>
          <p14:tracePt t="93830" x="839788" y="5570538"/>
          <p14:tracePt t="93836" x="822325" y="5543550"/>
          <p14:tracePt t="93845" x="803275" y="5507038"/>
          <p14:tracePt t="93856" x="793750" y="5478463"/>
          <p14:tracePt t="93864" x="785813" y="5451475"/>
          <p14:tracePt t="93873" x="766763" y="5424488"/>
          <p14:tracePt t="93878" x="757238" y="5378450"/>
          <p14:tracePt t="93884" x="749300" y="5332413"/>
          <p14:tracePt t="93897" x="739775" y="5295900"/>
          <p14:tracePt t="93900" x="730250" y="5232400"/>
          <p14:tracePt t="93915" x="720725" y="5195888"/>
          <p14:tracePt t="93927" x="693738" y="5105400"/>
          <p14:tracePt t="93932" x="684213" y="5076825"/>
          <p14:tracePt t="93944" x="676275" y="5032375"/>
          <p14:tracePt t="93952" x="666750" y="5003800"/>
          <p14:tracePt t="93958" x="657225" y="4976813"/>
          <p14:tracePt t="93963" x="647700" y="4930775"/>
          <p14:tracePt t="93971" x="630238" y="4894263"/>
          <p14:tracePt t="93980" x="620713" y="4857750"/>
          <p14:tracePt t="93987" x="611188" y="4830763"/>
          <p14:tracePt t="93994" x="611188" y="4803775"/>
          <p14:tracePt t="94007" x="603250" y="4794250"/>
          <p14:tracePt t="94014" x="603250" y="4775200"/>
          <p14:tracePt t="94021" x="603250" y="4767263"/>
          <p14:tracePt t="94030" x="603250" y="4757738"/>
          <p14:tracePt t="94043" x="593725" y="4748213"/>
          <p14:tracePt t="94058" x="593725" y="4738688"/>
          <p14:tracePt t="94289" x="584200" y="4738688"/>
          <p14:tracePt t="94292" x="574675" y="4748213"/>
          <p14:tracePt t="94301" x="557213" y="4757738"/>
          <p14:tracePt t="94308" x="538163" y="4784725"/>
          <p14:tracePt t="94317" x="520700" y="4803775"/>
          <p14:tracePt t="94324" x="501650" y="4830763"/>
          <p14:tracePt t="94332" x="465138" y="4848225"/>
          <p14:tracePt t="94341" x="447675" y="4867275"/>
          <p14:tracePt t="94348" x="438150" y="4876800"/>
          <p14:tracePt t="94356" x="420688" y="4894263"/>
          <p14:tracePt t="94363" x="411163" y="4913313"/>
          <p14:tracePt t="94375" x="401638" y="4949825"/>
          <p14:tracePt t="94385" x="392113" y="4976813"/>
          <p14:tracePt t="94397" x="384175" y="4995863"/>
          <p14:tracePt t="94404" x="365125" y="5013325"/>
          <p14:tracePt t="94410" x="355600" y="5013325"/>
          <p14:tracePt t="94419" x="355600" y="5022850"/>
          <p14:tracePt t="94481" x="355600" y="5032375"/>
          <p14:tracePt t="94489" x="355600" y="5040313"/>
          <p14:tracePt t="94497" x="355600" y="5049838"/>
          <p14:tracePt t="94504" x="355600" y="5059363"/>
          <p14:tracePt t="94514" x="355600" y="5068888"/>
          <p14:tracePt t="94537" x="355600" y="5076825"/>
          <p14:tracePt t="94553" x="355600" y="5086350"/>
          <p14:tracePt t="94567" x="355600" y="5095875"/>
          <p14:tracePt t="94574" x="355600" y="5105400"/>
          <p14:tracePt t="94587" x="355600" y="5113338"/>
          <p14:tracePt t="94590" x="355600" y="5122863"/>
          <p14:tracePt t="94607" x="355600" y="5132388"/>
          <p14:tracePt t="94615" x="355600" y="5141913"/>
          <p14:tracePt t="94623" x="355600" y="5149850"/>
          <p14:tracePt t="94631" x="355600" y="5159375"/>
          <p14:tracePt t="94638" x="355600" y="5168900"/>
          <p14:tracePt t="94647" x="355600" y="5178425"/>
          <p14:tracePt t="94664" x="355600" y="5186363"/>
          <p14:tracePt t="94671" x="365125" y="5195888"/>
          <p14:tracePt t="94676" x="365125" y="5205413"/>
          <p14:tracePt t="94684" x="365125" y="5214938"/>
          <p14:tracePt t="94693" x="365125" y="5222875"/>
          <p14:tracePt t="94709" x="365125" y="5232400"/>
          <p14:tracePt t="94721" x="374650" y="5232400"/>
          <p14:tracePt t="97273" x="384175" y="5232400"/>
          <p14:tracePt t="97277" x="411163" y="5232400"/>
          <p14:tracePt t="97285" x="438150" y="5232400"/>
          <p14:tracePt t="97293" x="474663" y="5232400"/>
          <p14:tracePt t="97301" x="520700" y="5232400"/>
          <p14:tracePt t="97314" x="593725" y="5232400"/>
          <p14:tracePt t="97322" x="666750" y="5222875"/>
          <p14:tracePt t="97331" x="739775" y="5214938"/>
          <p14:tracePt t="97337" x="895350" y="5214938"/>
          <p14:tracePt t="97349" x="968375" y="5214938"/>
          <p14:tracePt t="97354" x="1022350" y="5195888"/>
          <p14:tracePt t="97363" x="1095375" y="5195888"/>
          <p14:tracePt t="97371" x="1160463" y="5186363"/>
          <p14:tracePt t="97379" x="1233488" y="5186363"/>
          <p14:tracePt t="97387" x="1306513" y="5186363"/>
          <p14:tracePt t="97396" x="1406525" y="5195888"/>
          <p14:tracePt t="97402" x="1497013" y="5195888"/>
          <p14:tracePt t="97411" x="1606550" y="5205413"/>
          <p14:tracePt t="97423" x="1717675" y="5222875"/>
          <p14:tracePt t="97432" x="1827213" y="5222875"/>
          <p14:tracePt t="97438" x="1936750" y="5232400"/>
          <p14:tracePt t="97447" x="2036763" y="5251450"/>
          <p14:tracePt t="97453" x="2109788" y="5251450"/>
          <p14:tracePt t="97456" x="2182813" y="5251450"/>
          <p14:tracePt t="97465" x="2228850" y="5251450"/>
          <p14:tracePt t="97473" x="2265363" y="5259388"/>
          <p14:tracePt t="97480" x="2292350" y="5259388"/>
          <p14:tracePt t="97493" x="2328863" y="5259388"/>
          <p14:tracePt t="97506" x="2382838" y="5259388"/>
          <p14:tracePt t="97514" x="2411413" y="5259388"/>
          <p14:tracePt t="97520" x="2438400" y="5259388"/>
          <p14:tracePt t="97529" x="2474913" y="5259388"/>
          <p14:tracePt t="97543" x="2501900" y="5259388"/>
          <p14:tracePt t="97556" x="2538413" y="5259388"/>
          <p14:tracePt t="97565" x="2547938" y="5259388"/>
          <p14:tracePt t="97571" x="2557463" y="5259388"/>
          <p14:tracePt t="97669" x="2557463" y="5251450"/>
          <p14:tracePt t="97681" x="2547938" y="5205413"/>
          <p14:tracePt t="97689" x="2538413" y="5186363"/>
          <p14:tracePt t="97692" x="2530475" y="5178425"/>
          <p14:tracePt t="97701" x="2530475" y="5168900"/>
          <p14:tracePt t="97709" x="2520950" y="5168900"/>
          <p14:tracePt t="97717" x="2511425" y="5159375"/>
          <p14:tracePt t="97725" x="2511425" y="5149850"/>
          <p14:tracePt t="97733" x="2501900" y="5141913"/>
          <p14:tracePt t="97839" x="2501900" y="5132388"/>
          <p14:tracePt t="97851" x="2520950" y="5113338"/>
          <p14:tracePt t="97855" x="2547938" y="5105400"/>
          <p14:tracePt t="97858" x="2593975" y="5095875"/>
          <p14:tracePt t="97867" x="2630488" y="5086350"/>
          <p14:tracePt t="97872" x="2676525" y="5076825"/>
          <p14:tracePt t="97881" x="2720975" y="5059363"/>
          <p14:tracePt t="97903" x="2886075" y="5049838"/>
          <p14:tracePt t="97910" x="2995613" y="5040313"/>
          <p14:tracePt t="97924" x="3214688" y="5040313"/>
          <p14:tracePt t="97931" x="3333750" y="5040313"/>
          <p14:tracePt t="97937" x="3406775" y="5040313"/>
          <p14:tracePt t="97948" x="3479800" y="5049838"/>
          <p14:tracePt t="97954" x="3543300" y="5068888"/>
          <p14:tracePt t="97960" x="3579813" y="5076825"/>
          <p14:tracePt t="97968" x="3625850" y="5086350"/>
          <p14:tracePt t="97979" x="3643313" y="5095875"/>
          <p14:tracePt t="97984" x="3652838" y="5095875"/>
          <p14:tracePt t="98188" x="3635375" y="5113338"/>
          <p14:tracePt t="98196" x="3579813" y="5141913"/>
          <p14:tracePt t="98202" x="3497263" y="5149850"/>
          <p14:tracePt t="98211" x="3387725" y="5168900"/>
          <p14:tracePt t="98219" x="3260725" y="5178425"/>
          <p14:tracePt t="98228" x="3132138" y="5178425"/>
          <p14:tracePt t="98234" x="2968625" y="5178425"/>
          <p14:tracePt t="98245" x="2803525" y="5168900"/>
          <p14:tracePt t="98250" x="2640013" y="5141913"/>
          <p14:tracePt t="98259" x="2465388" y="5095875"/>
          <p14:tracePt t="98267" x="2301875" y="5086350"/>
          <p14:tracePt t="98275" x="2173288" y="5068888"/>
          <p14:tracePt t="98283" x="2063750" y="5049838"/>
          <p14:tracePt t="98291" x="1990725" y="5040313"/>
          <p14:tracePt t="98299" x="1908175" y="5032375"/>
          <p14:tracePt t="98304" x="1835150" y="5013325"/>
          <p14:tracePt t="98313" x="1762125" y="5013325"/>
          <p14:tracePt t="98321" x="1681163" y="5013325"/>
          <p14:tracePt t="98328" x="1625600" y="5013325"/>
          <p14:tracePt t="98336" x="1589088" y="5013325"/>
          <p14:tracePt t="98344" x="1562100" y="5013325"/>
          <p14:tracePt t="98352" x="1525588" y="5003800"/>
          <p14:tracePt t="98360" x="1497013" y="5003800"/>
          <p14:tracePt t="98368" x="1479550" y="5003800"/>
          <p14:tracePt t="98377" x="1460500" y="4995863"/>
          <p14:tracePt t="98384" x="1452563" y="4995863"/>
          <p14:tracePt t="98393" x="1443038" y="4995863"/>
          <p14:tracePt t="98401" x="1443038" y="4986338"/>
          <p14:tracePt t="98406" x="1433513" y="4986338"/>
          <p14:tracePt t="98422" x="1433513" y="4976813"/>
          <p14:tracePt t="98430" x="1423988" y="4976813"/>
          <p14:tracePt t="98438" x="1397000" y="4967288"/>
          <p14:tracePt t="98446" x="1370013" y="4959350"/>
          <p14:tracePt t="98454" x="1323975" y="4959350"/>
          <p14:tracePt t="98462" x="1277938" y="4949825"/>
          <p14:tracePt t="98470" x="1241425" y="4940300"/>
          <p14:tracePt t="98478" x="1160463" y="4930775"/>
          <p14:tracePt t="98485" x="1087438" y="4930775"/>
          <p14:tracePt t="98494" x="1014413" y="4930775"/>
          <p14:tracePt t="98502" x="941388" y="4930775"/>
          <p14:tracePt t="98508" x="885825" y="4930775"/>
          <p14:tracePt t="98516" x="839788" y="4940300"/>
          <p14:tracePt t="98524" x="812800" y="4949825"/>
          <p14:tracePt t="98532" x="776288" y="4959350"/>
          <p14:tracePt t="98540" x="766763" y="4959350"/>
          <p14:tracePt t="98548" x="766763" y="4967288"/>
          <p14:tracePt t="98556" x="757238" y="4976813"/>
          <p14:tracePt t="98564" x="749300" y="4986338"/>
          <p14:tracePt t="98572" x="739775" y="4995863"/>
          <p14:tracePt t="98580" x="730250" y="5003800"/>
          <p14:tracePt t="98589" x="720725" y="5003800"/>
          <p14:tracePt t="98596" x="712788" y="5022850"/>
          <p14:tracePt t="98604" x="712788" y="5032375"/>
          <p14:tracePt t="98610" x="703263" y="5040313"/>
          <p14:tracePt t="98618" x="693738" y="5068888"/>
          <p14:tracePt t="98627" x="693738" y="5076825"/>
          <p14:tracePt t="98634" x="684213" y="5095875"/>
          <p14:tracePt t="98650" x="684213" y="5105400"/>
          <p14:tracePt t="98659" x="684213" y="5122863"/>
          <p14:tracePt t="98666" x="676275" y="5132388"/>
          <p14:tracePt t="98674" x="676275" y="5159375"/>
          <p14:tracePt t="98682" x="676275" y="5178425"/>
          <p14:tracePt t="98690" x="676275" y="5205413"/>
          <p14:tracePt t="98698" x="676275" y="5232400"/>
          <p14:tracePt t="98706" x="676275" y="5259388"/>
          <p14:tracePt t="98714" x="676275" y="5295900"/>
          <p14:tracePt t="98722" x="676275" y="5314950"/>
          <p14:tracePt t="98736" x="676275" y="5324475"/>
          <p14:tracePt t="98745" x="676275" y="5332413"/>
          <p14:tracePt t="98768" x="676275" y="5341938"/>
          <p14:tracePt t="98941" x="666750" y="5341938"/>
          <p14:tracePt t="98956" x="639763" y="5341938"/>
          <p14:tracePt t="98964" x="630238" y="5341938"/>
          <p14:tracePt t="98973" x="620713" y="5341938"/>
          <p14:tracePt t="98988" x="611188" y="5341938"/>
          <p14:tracePt t="98996" x="603250" y="5341938"/>
          <p14:tracePt t="99004" x="593725" y="5341938"/>
          <p14:tracePt t="99012" x="584200" y="5341938"/>
          <p14:tracePt t="99020" x="574675" y="5341938"/>
          <p14:tracePt t="99043" x="566738" y="5341938"/>
          <p14:tracePt t="105155" x="566738" y="5332413"/>
          <p14:tracePt t="105160" x="557213" y="5259388"/>
          <p14:tracePt t="105168" x="530225" y="5149850"/>
          <p14:tracePt t="105176" x="520700" y="5032375"/>
          <p14:tracePt t="105184" x="501650" y="4922838"/>
          <p14:tracePt t="105192" x="493713" y="4811713"/>
          <p14:tracePt t="105200" x="457200" y="4684713"/>
          <p14:tracePt t="105208" x="447675" y="4548188"/>
          <p14:tracePt t="105216" x="420688" y="4419600"/>
          <p14:tracePt t="105224" x="374650" y="4273550"/>
          <p14:tracePt t="105232" x="311150" y="4117975"/>
          <p14:tracePt t="105241" x="265113" y="3971925"/>
          <p14:tracePt t="105248" x="209550" y="3835400"/>
          <p14:tracePt t="105256" x="146050" y="3698875"/>
          <p14:tracePt t="105262" x="100013" y="3589338"/>
          <p14:tracePt t="105270" x="63500" y="3470275"/>
          <p14:tracePt t="105278" x="36513" y="3397250"/>
          <p14:tracePt t="105286" x="19050" y="3314700"/>
          <p14:tracePt t="105294" x="9525" y="3224213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18">
            <a:extLst>
              <a:ext uri="{FF2B5EF4-FFF2-40B4-BE49-F238E27FC236}">
                <a16:creationId xmlns:a16="http://schemas.microsoft.com/office/drawing/2014/main" id="{6EB751E5-D098-4639-9D8A-602C3B3EB79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B8E3135-FD00-4A16-9571-96C4132F88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559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683"/>
    </mc:Choice>
    <mc:Fallback>
      <p:transition spd="slow" advTm="746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76" x="136525" y="3506788"/>
          <p14:tracePt t="1285" x="246063" y="3516313"/>
          <p14:tracePt t="1292" x="355600" y="3533775"/>
          <p14:tracePt t="1300" x="465138" y="3552825"/>
          <p14:tracePt t="1308" x="584200" y="3560763"/>
          <p14:tracePt t="1316" x="693738" y="3579813"/>
          <p14:tracePt t="1324" x="803275" y="3589338"/>
          <p14:tracePt t="1333" x="912813" y="3606800"/>
          <p14:tracePt t="1340" x="1031875" y="3616325"/>
          <p14:tracePt t="1348" x="1123950" y="3633788"/>
          <p14:tracePt t="1356" x="1214438" y="3643313"/>
          <p14:tracePt t="1361" x="1296988" y="3662363"/>
          <p14:tracePt t="1370" x="1370013" y="3670300"/>
          <p14:tracePt t="1378" x="1423988" y="3670300"/>
          <p14:tracePt t="1386" x="1470025" y="3679825"/>
          <p14:tracePt t="1394" x="1497013" y="3679825"/>
          <p14:tracePt t="1403" x="1525588" y="3679825"/>
          <p14:tracePt t="1410" x="1562100" y="3679825"/>
          <p14:tracePt t="1419" x="1589088" y="3689350"/>
          <p14:tracePt t="1425" x="1616075" y="3698875"/>
          <p14:tracePt t="1442" x="1644650" y="3706813"/>
          <p14:tracePt t="1455" x="1708150" y="3735388"/>
          <p14:tracePt t="1461" x="1735138" y="3743325"/>
          <p14:tracePt t="1464" x="1771650" y="3752850"/>
          <p14:tracePt t="1477" x="1798638" y="3762375"/>
          <p14:tracePt t="1484" x="1827213" y="3771900"/>
          <p14:tracePt t="1491" x="1863725" y="3779838"/>
          <p14:tracePt t="1496" x="1881188" y="3789363"/>
          <p14:tracePt t="1504" x="1881188" y="3798888"/>
          <p14:tracePt t="1512" x="1890713" y="3798888"/>
          <p14:tracePt t="1520" x="1908175" y="3808413"/>
          <p14:tracePt t="1527" x="1927225" y="3816350"/>
          <p14:tracePt t="1541" x="1944688" y="3825875"/>
          <p14:tracePt t="1549" x="1981200" y="3844925"/>
          <p14:tracePt t="1560" x="2036763" y="3889375"/>
          <p14:tracePt t="1569" x="2073275" y="3898900"/>
          <p14:tracePt t="1573" x="2100263" y="3908425"/>
          <p14:tracePt t="1582" x="2127250" y="3917950"/>
          <p14:tracePt t="1590" x="2146300" y="3927475"/>
          <p14:tracePt t="1598" x="2182813" y="3935413"/>
          <p14:tracePt t="1605" x="2182813" y="3944938"/>
          <p14:tracePt t="1685" x="2192338" y="3954463"/>
          <p14:tracePt t="1692" x="2209800" y="3963988"/>
          <p14:tracePt t="1701" x="2219325" y="3963988"/>
          <p14:tracePt t="1708" x="2228850" y="3971925"/>
          <p14:tracePt t="1716" x="2236788" y="3971925"/>
          <p14:tracePt t="1795" x="2246313" y="3971925"/>
          <p14:tracePt t="1812" x="2255838" y="3971925"/>
          <p14:tracePt t="1827" x="2265363" y="3971925"/>
          <p14:tracePt t="1843" x="2273300" y="3971925"/>
          <p14:tracePt t="1851" x="2282825" y="3971925"/>
          <p14:tracePt t="1867" x="2292350" y="3971925"/>
          <p14:tracePt t="1874" x="2301875" y="3971925"/>
          <p14:tracePt t="1896" x="2309813" y="3971925"/>
          <p14:tracePt t="1917" x="2319338" y="3971925"/>
          <p14:tracePt t="2134" x="2328863" y="3971925"/>
          <p14:tracePt t="2149" x="2355850" y="3971925"/>
          <p14:tracePt t="2156" x="2374900" y="3971925"/>
          <p14:tracePt t="2168" x="2401888" y="3971925"/>
          <p14:tracePt t="2174" x="2428875" y="3971925"/>
          <p14:tracePt t="2183" x="2474913" y="3971925"/>
          <p14:tracePt t="2189" x="2511425" y="3981450"/>
          <p14:tracePt t="2196" x="2557463" y="3981450"/>
          <p14:tracePt t="2204" x="2584450" y="3990975"/>
          <p14:tracePt t="2210" x="2630488" y="4000500"/>
          <p14:tracePt t="2219" x="2667000" y="4008438"/>
          <p14:tracePt t="2228" x="2713038" y="4027488"/>
          <p14:tracePt t="2238" x="2740025" y="4027488"/>
          <p14:tracePt t="2247" x="2767013" y="4037013"/>
          <p14:tracePt t="2261" x="2830513" y="4037013"/>
          <p14:tracePt t="2265" x="2859088" y="4037013"/>
          <p14:tracePt t="2279" x="2876550" y="4044950"/>
          <p14:tracePt t="2292" x="2940050" y="4044950"/>
          <p14:tracePt t="2299" x="2968625" y="4044950"/>
          <p14:tracePt t="2315" x="3022600" y="4044950"/>
          <p14:tracePt t="2324" x="3068638" y="4044950"/>
          <p14:tracePt t="2327" x="3105150" y="4054475"/>
          <p14:tracePt t="2336" x="3151188" y="4054475"/>
          <p14:tracePt t="2348" x="3187700" y="4064000"/>
          <p14:tracePt t="2357" x="3251200" y="4073525"/>
          <p14:tracePt t="2362" x="3287713" y="4081463"/>
          <p14:tracePt t="2374" x="3333750" y="4100513"/>
          <p14:tracePt t="2381" x="3360738" y="4100513"/>
          <p14:tracePt t="2385" x="3406775" y="4110038"/>
          <p14:tracePt t="2392" x="3433763" y="4110038"/>
          <p14:tracePt t="2402" x="3460750" y="4110038"/>
          <p14:tracePt t="2408" x="3479800" y="4117975"/>
          <p14:tracePt t="2416" x="3497263" y="4117975"/>
          <p14:tracePt t="2422" x="3533775" y="4117975"/>
          <p14:tracePt t="2438" x="3562350" y="4127500"/>
          <p14:tracePt t="2446" x="3589338" y="4127500"/>
          <p14:tracePt t="2454" x="3625850" y="4127500"/>
          <p14:tracePt t="2462" x="3662363" y="4127500"/>
          <p14:tracePt t="2469" x="3708400" y="4127500"/>
          <p14:tracePt t="2478" x="3744913" y="4127500"/>
          <p14:tracePt t="2486" x="3771900" y="4127500"/>
          <p14:tracePt t="2494" x="3817938" y="4127500"/>
          <p14:tracePt t="2502" x="3854450" y="4127500"/>
          <p14:tracePt t="2510" x="3898900" y="4137025"/>
          <p14:tracePt t="2518" x="3944938" y="4146550"/>
          <p14:tracePt t="2523" x="3981450" y="4146550"/>
          <p14:tracePt t="2532" x="4027488" y="4146550"/>
          <p14:tracePt t="2539" x="4054475" y="4146550"/>
          <p14:tracePt t="2548" x="4083050" y="4146550"/>
          <p14:tracePt t="2556" x="4110038" y="4146550"/>
          <p14:tracePt t="2576" x="4156075" y="4146550"/>
          <p14:tracePt t="2583" x="4183063" y="4146550"/>
          <p14:tracePt t="2591" x="4192588" y="4146550"/>
          <p14:tracePt t="2595" x="4210050" y="4146550"/>
          <p14:tracePt t="2604" x="4219575" y="4146550"/>
          <p14:tracePt t="2613" x="4229100" y="4146550"/>
          <p14:tracePt t="2620" x="4237038" y="4146550"/>
          <p14:tracePt t="2628" x="4246563" y="4146550"/>
          <p14:tracePt t="2635" x="4246563" y="4137025"/>
          <p14:tracePt t="2642" x="4256088" y="4137025"/>
          <p14:tracePt t="2651" x="4273550" y="4127500"/>
          <p14:tracePt t="2658" x="4292600" y="4117975"/>
          <p14:tracePt t="2667" x="4310063" y="4110038"/>
          <p14:tracePt t="2674" x="4329113" y="4100513"/>
          <p14:tracePt t="2682" x="4346575" y="4090988"/>
          <p14:tracePt t="2700" x="4375150" y="4081463"/>
          <p14:tracePt t="2711" x="4383088" y="4073525"/>
          <p14:tracePt t="2713" x="4392613" y="4064000"/>
          <p14:tracePt t="2722" x="4402138" y="4054475"/>
          <p14:tracePt t="2730" x="4402138" y="4044950"/>
          <p14:tracePt t="2735" x="4411663" y="4037013"/>
          <p14:tracePt t="2744" x="4419600" y="4037013"/>
          <p14:tracePt t="2752" x="4429125" y="4027488"/>
          <p14:tracePt t="2760" x="4438650" y="4027488"/>
          <p14:tracePt t="2768" x="4448175" y="4017963"/>
          <p14:tracePt t="2786" x="4456113" y="4017963"/>
          <p14:tracePt t="2792" x="4456113" y="4008438"/>
          <p14:tracePt t="3288" x="4448175" y="4000500"/>
          <p14:tracePt t="3294" x="4402138" y="3981450"/>
          <p14:tracePt t="3303" x="4356100" y="3954463"/>
          <p14:tracePt t="3312" x="4273550" y="3917950"/>
          <p14:tracePt t="3329" x="4083050" y="3825875"/>
          <p14:tracePt t="3333" x="4000500" y="3808413"/>
          <p14:tracePt t="3347" x="3917950" y="3762375"/>
          <p14:tracePt t="3355" x="3844925" y="3752850"/>
          <p14:tracePt t="3360" x="3781425" y="3725863"/>
          <p14:tracePt t="3367" x="3698875" y="3698875"/>
          <p14:tracePt t="3372" x="3643313" y="3689350"/>
          <p14:tracePt t="3380" x="3598863" y="3679825"/>
          <p14:tracePt t="3388" x="3562350" y="3670300"/>
          <p14:tracePt t="3396" x="3516313" y="3652838"/>
          <p14:tracePt t="3404" x="3470275" y="3643313"/>
          <p14:tracePt t="3412" x="3416300" y="3643313"/>
          <p14:tracePt t="3420" x="3343275" y="3633788"/>
          <p14:tracePt t="3428" x="3241675" y="3616325"/>
          <p14:tracePt t="3436" x="3151188" y="3606800"/>
          <p14:tracePt t="3445" x="3041650" y="3589338"/>
          <p14:tracePt t="3452" x="2932113" y="3579813"/>
          <p14:tracePt t="3461" x="2813050" y="3560763"/>
          <p14:tracePt t="3468" x="2703513" y="3552825"/>
          <p14:tracePt t="3476" x="2593975" y="3533775"/>
          <p14:tracePt t="3482" x="2484438" y="3524250"/>
          <p14:tracePt t="3490" x="2382838" y="3506788"/>
          <p14:tracePt t="3498" x="2292350" y="3497263"/>
          <p14:tracePt t="3506" x="2200275" y="3479800"/>
          <p14:tracePt t="3513" x="2090738" y="3479800"/>
          <p14:tracePt t="3521" x="1981200" y="3479800"/>
          <p14:tracePt t="3529" x="1881188" y="3470275"/>
          <p14:tracePt t="3537" x="1790700" y="3470275"/>
          <p14:tracePt t="3545" x="1717675" y="3451225"/>
          <p14:tracePt t="3554" x="1644650" y="3451225"/>
          <p14:tracePt t="3561" x="1562100" y="3460750"/>
          <p14:tracePt t="3570" x="1489075" y="3460750"/>
          <p14:tracePt t="3577" x="1416050" y="3460750"/>
          <p14:tracePt t="3586" x="1333500" y="3470275"/>
          <p14:tracePt t="3592" x="1260475" y="3487738"/>
          <p14:tracePt t="3601" x="1204913" y="3497263"/>
          <p14:tracePt t="3607" x="1160463" y="3497263"/>
          <p14:tracePt t="3618" x="1114425" y="3506788"/>
          <p14:tracePt t="3624" x="1087438" y="3516313"/>
          <p14:tracePt t="3632" x="1050925" y="3524250"/>
          <p14:tracePt t="3639" x="1014413" y="3533775"/>
          <p14:tracePt t="3648" x="995363" y="3533775"/>
          <p14:tracePt t="3655" x="968375" y="3533775"/>
          <p14:tracePt t="3664" x="958850" y="3533775"/>
          <p14:tracePt t="3672" x="949325" y="3533775"/>
          <p14:tracePt t="3680" x="941388" y="3533775"/>
          <p14:tracePt t="3688" x="931863" y="3533775"/>
          <p14:tracePt t="3694" x="922338" y="3533775"/>
          <p14:tracePt t="3710" x="912813" y="3533775"/>
          <p14:tracePt t="3718" x="912813" y="3524250"/>
          <p14:tracePt t="3725" x="904875" y="3516313"/>
          <p14:tracePt t="3734" x="895350" y="3506788"/>
          <p14:tracePt t="3742" x="885825" y="3487738"/>
          <p14:tracePt t="3750" x="876300" y="3460750"/>
          <p14:tracePt t="3758" x="858838" y="3433763"/>
          <p14:tracePt t="3767" x="839788" y="3397250"/>
          <p14:tracePt t="3773" x="822325" y="3370263"/>
          <p14:tracePt t="3782" x="793750" y="3333750"/>
          <p14:tracePt t="3790" x="776288" y="3297238"/>
          <p14:tracePt t="3795" x="739775" y="3241675"/>
          <p14:tracePt t="3804" x="730250" y="3205163"/>
          <p14:tracePt t="3812" x="703263" y="3159125"/>
          <p14:tracePt t="3819" x="693738" y="3114675"/>
          <p14:tracePt t="3828" x="676275" y="3068638"/>
          <p14:tracePt t="3835" x="666750" y="3041650"/>
          <p14:tracePt t="3843" x="657225" y="3013075"/>
          <p14:tracePt t="3852" x="630238" y="2968625"/>
          <p14:tracePt t="3860" x="620713" y="2940050"/>
          <p14:tracePt t="3868" x="611188" y="2894013"/>
          <p14:tracePt t="3875" x="603250" y="2849563"/>
          <p14:tracePt t="3900" x="566738" y="2730500"/>
          <p14:tracePt t="3905" x="557213" y="2684463"/>
          <p14:tracePt t="3913" x="547688" y="2657475"/>
          <p14:tracePt t="3922" x="538163" y="2620963"/>
          <p14:tracePt t="3930" x="530225" y="2593975"/>
          <p14:tracePt t="3937" x="520700" y="2565400"/>
          <p14:tracePt t="3946" x="520700" y="2528888"/>
          <p14:tracePt t="3954" x="511175" y="2511425"/>
          <p14:tracePt t="3961" x="511175" y="2501900"/>
          <p14:tracePt t="3969" x="501650" y="2474913"/>
          <p14:tracePt t="3978" x="501650" y="2465388"/>
          <p14:tracePt t="3985" x="493713" y="2438400"/>
          <p14:tracePt t="3994" x="493713" y="2428875"/>
          <p14:tracePt t="4002" x="484188" y="2392363"/>
          <p14:tracePt t="4010" x="484188" y="2374900"/>
          <p14:tracePt t="4024" x="484188" y="2365375"/>
          <p14:tracePt t="4032" x="484188" y="2355850"/>
          <p14:tracePt t="4039" x="474663" y="2346325"/>
          <p14:tracePt t="4048" x="474663" y="2338388"/>
          <p14:tracePt t="4056" x="474663" y="2328863"/>
          <p14:tracePt t="4064" x="474663" y="2319338"/>
          <p14:tracePt t="4080" x="474663" y="2301875"/>
          <p14:tracePt t="4087" x="474663" y="2292350"/>
          <p14:tracePt t="4096" x="465138" y="2273300"/>
          <p14:tracePt t="4104" x="465138" y="2265363"/>
          <p14:tracePt t="4110" x="465138" y="2255838"/>
          <p14:tracePt t="4118" x="465138" y="2246313"/>
          <p14:tracePt t="18387" x="457200" y="2273300"/>
          <p14:tracePt t="18398" x="447675" y="2328863"/>
          <p14:tracePt t="18406" x="428625" y="2411413"/>
          <p14:tracePt t="18413" x="420688" y="2501900"/>
          <p14:tracePt t="18418" x="401638" y="2574925"/>
          <p14:tracePt t="18424" x="392113" y="2674938"/>
          <p14:tracePt t="18433" x="374650" y="2784475"/>
          <p14:tracePt t="18441" x="374650" y="2857500"/>
          <p14:tracePt t="18448" x="365125" y="2930525"/>
          <p14:tracePt t="18457" x="365125" y="3013075"/>
          <p14:tracePt t="18464" x="365125" y="3086100"/>
          <p14:tracePt t="18474" x="365125" y="3178175"/>
          <p14:tracePt t="18485" x="365125" y="3251200"/>
          <p14:tracePt t="18492" x="384175" y="3333750"/>
          <p14:tracePt t="18498" x="392113" y="3387725"/>
          <p14:tracePt t="18503" x="401638" y="3451225"/>
          <p14:tracePt t="18516" x="420688" y="3524250"/>
          <p14:tracePt t="18522" x="428625" y="3597275"/>
          <p14:tracePt t="18528" x="438150" y="3643313"/>
          <p14:tracePt t="18533" x="447675" y="3706813"/>
          <p14:tracePt t="18542" x="465138" y="3735388"/>
          <p14:tracePt t="18549" x="465138" y="3762375"/>
          <p14:tracePt t="18558" x="474663" y="3779838"/>
          <p14:tracePt t="18566" x="484188" y="3798888"/>
          <p14:tracePt t="18578" x="484188" y="3816350"/>
          <p14:tracePt t="18584" x="493713" y="3825875"/>
          <p14:tracePt t="18590" x="493713" y="3835400"/>
          <p14:tracePt t="18607" x="493713" y="3844925"/>
          <p14:tracePt t="18623" x="493713" y="3862388"/>
          <p14:tracePt t="18629" x="493713" y="3871913"/>
          <p14:tracePt t="18635" x="501650" y="3889375"/>
          <p14:tracePt t="18644" x="511175" y="3917950"/>
          <p14:tracePt t="18653" x="530225" y="3935413"/>
          <p14:tracePt t="18659" x="530225" y="3944938"/>
          <p14:tracePt t="18668" x="538163" y="3971925"/>
          <p14:tracePt t="18684" x="538163" y="3981450"/>
          <p14:tracePt t="19032" x="557213" y="3981450"/>
          <p14:tracePt t="19037" x="566738" y="3981450"/>
          <p14:tracePt t="19045" x="584200" y="3981450"/>
          <p14:tracePt t="19054" x="611188" y="3981450"/>
          <p14:tracePt t="19060" x="639763" y="3981450"/>
          <p14:tracePt t="19069" x="676275" y="3990975"/>
          <p14:tracePt t="19075" x="703263" y="4000500"/>
          <p14:tracePt t="19084" x="730250" y="4000500"/>
          <p14:tracePt t="19094" x="776288" y="4017963"/>
          <p14:tracePt t="19100" x="803275" y="4027488"/>
          <p14:tracePt t="19113" x="831850" y="4027488"/>
          <p14:tracePt t="19116" x="858838" y="4037013"/>
          <p14:tracePt t="19124" x="895350" y="4037013"/>
          <p14:tracePt t="19132" x="922338" y="4044950"/>
          <p14:tracePt t="19146" x="949325" y="4044950"/>
          <p14:tracePt t="19153" x="968375" y="4044950"/>
          <p14:tracePt t="19157" x="995363" y="4054475"/>
          <p14:tracePt t="19161" x="1031875" y="4064000"/>
          <p14:tracePt t="19174" x="1058863" y="4064000"/>
          <p14:tracePt t="19182" x="1087438" y="4073525"/>
          <p14:tracePt t="19186" x="1131888" y="4081463"/>
          <p14:tracePt t="19194" x="1168400" y="4081463"/>
          <p14:tracePt t="19202" x="1214438" y="4081463"/>
          <p14:tracePt t="19209" x="1241425" y="4090988"/>
          <p14:tracePt t="19222" x="1270000" y="4090988"/>
          <p14:tracePt t="19229" x="1306513" y="4110038"/>
          <p14:tracePt t="19238" x="1314450" y="4110038"/>
          <p14:tracePt t="19244" x="1323975" y="4110038"/>
          <p14:tracePt t="19249" x="1333500" y="4110038"/>
          <p14:tracePt t="19258" x="1350963" y="4110038"/>
          <p14:tracePt t="19266" x="1360488" y="4110038"/>
          <p14:tracePt t="19274" x="1387475" y="4110038"/>
          <p14:tracePt t="19283" x="1416050" y="4110038"/>
          <p14:tracePt t="19292" x="1443038" y="4110038"/>
          <p14:tracePt t="19301" x="1479550" y="4100513"/>
          <p14:tracePt t="19308" x="1506538" y="4100513"/>
          <p14:tracePt t="19314" x="1533525" y="4100513"/>
          <p14:tracePt t="19319" x="1570038" y="4100513"/>
          <p14:tracePt t="19328" x="1616075" y="4090988"/>
          <p14:tracePt t="19336" x="1644650" y="4090988"/>
          <p14:tracePt t="19343" x="1671638" y="4090988"/>
          <p14:tracePt t="19352" x="1708150" y="4090988"/>
          <p14:tracePt t="19360" x="1735138" y="4090988"/>
          <p14:tracePt t="19368" x="1754188" y="4090988"/>
          <p14:tracePt t="19373" x="1771650" y="4090988"/>
          <p14:tracePt t="19383" x="1781175" y="4090988"/>
          <p14:tracePt t="19398" x="1790700" y="4090988"/>
          <p14:tracePt t="19407" x="1798638" y="4090988"/>
          <p14:tracePt t="19414" x="1817688" y="4081463"/>
          <p14:tracePt t="19424" x="1835150" y="4081463"/>
          <p14:tracePt t="19430" x="1854200" y="4073525"/>
          <p14:tracePt t="19438" x="1881188" y="4064000"/>
          <p14:tracePt t="19446" x="1917700" y="4054475"/>
          <p14:tracePt t="19460" x="1936750" y="4044950"/>
          <p14:tracePt t="19472" x="1990725" y="4037013"/>
          <p14:tracePt t="19480" x="2009775" y="4027488"/>
          <p14:tracePt t="19483" x="2027238" y="4017963"/>
          <p14:tracePt t="19495" x="2046288" y="4017963"/>
          <p14:tracePt t="19502" x="2054225" y="4008438"/>
          <p14:tracePt t="19508" x="2063750" y="4008438"/>
          <p14:tracePt t="19556" x="2063750" y="4000500"/>
          <p14:tracePt t="20136" x="2090738" y="4000500"/>
          <p14:tracePt t="20145" x="2119313" y="4000500"/>
          <p14:tracePt t="20152" x="2155825" y="4000500"/>
          <p14:tracePt t="20160" x="2209800" y="4000500"/>
          <p14:tracePt t="20168" x="2292350" y="3990975"/>
          <p14:tracePt t="20176" x="2382838" y="3990975"/>
          <p14:tracePt t="20184" x="2474913" y="3990975"/>
          <p14:tracePt t="20192" x="2547938" y="3971925"/>
          <p14:tracePt t="20199" x="2657475" y="3971925"/>
          <p14:tracePt t="20208" x="2740025" y="3971925"/>
          <p14:tracePt t="20220" x="2849563" y="3971925"/>
          <p14:tracePt t="20229" x="2940050" y="3971925"/>
          <p14:tracePt t="20235" x="3013075" y="3981450"/>
          <p14:tracePt t="20244" x="3086100" y="3990975"/>
          <p14:tracePt t="20249" x="3151188" y="3990975"/>
          <p14:tracePt t="20253" x="3187700" y="4000500"/>
          <p14:tracePt t="20262" x="3232150" y="4000500"/>
          <p14:tracePt t="20270" x="3270250" y="4008438"/>
          <p14:tracePt t="20278" x="3306763" y="4008438"/>
          <p14:tracePt t="20289" x="3343275" y="4008438"/>
          <p14:tracePt t="20299" x="3360738" y="4008438"/>
          <p14:tracePt t="20303" x="3387725" y="4008438"/>
          <p14:tracePt t="20310" x="3416300" y="4008438"/>
          <p14:tracePt t="20318" x="3452813" y="4008438"/>
          <p14:tracePt t="20325" x="3479800" y="4017963"/>
          <p14:tracePt t="20334" x="3506788" y="4017963"/>
          <p14:tracePt t="20342" x="3525838" y="4017963"/>
          <p14:tracePt t="20347" x="3543300" y="4017963"/>
          <p14:tracePt t="20357" x="3552825" y="4017963"/>
          <p14:tracePt t="20363" x="3562350" y="4017963"/>
          <p14:tracePt t="20672" x="3570288" y="4017963"/>
          <p14:tracePt t="20678" x="3606800" y="4017963"/>
          <p14:tracePt t="20686" x="3679825" y="4037013"/>
          <p14:tracePt t="20695" x="3771900" y="4044950"/>
          <p14:tracePt t="20706" x="3881438" y="4044950"/>
          <p14:tracePt t="20715" x="4000500" y="4064000"/>
          <p14:tracePt t="20719" x="4127500" y="4073525"/>
          <p14:tracePt t="20730" x="4237038" y="4090988"/>
          <p14:tracePt t="20733" x="4346575" y="4100513"/>
          <p14:tracePt t="20742" x="4429125" y="4117975"/>
          <p14:tracePt t="20750" x="4465638" y="4127500"/>
          <p14:tracePt t="20757" x="4502150" y="4137025"/>
          <p14:tracePt t="20766" x="4511675" y="4137025"/>
          <p14:tracePt t="21088" x="4521200" y="4137025"/>
          <p14:tracePt t="21095" x="4557713" y="4117975"/>
          <p14:tracePt t="21104" x="4584700" y="4100513"/>
          <p14:tracePt t="21110" x="4602163" y="4090988"/>
          <p14:tracePt t="21118" x="4630738" y="4073525"/>
          <p14:tracePt t="21125" x="4657725" y="4064000"/>
          <p14:tracePt t="21137" x="4675188" y="4054475"/>
          <p14:tracePt t="21145" x="4694238" y="4044950"/>
          <p14:tracePt t="21158" x="4703763" y="4044950"/>
          <p14:tracePt t="21170" x="4711700" y="4044950"/>
          <p14:tracePt t="21178" x="4721225" y="4037013"/>
          <p14:tracePt t="21191" x="4730750" y="4037013"/>
          <p14:tracePt t="21195" x="4740275" y="4037013"/>
          <p14:tracePt t="21206" x="4748213" y="4037013"/>
          <p14:tracePt t="21221" x="4757738" y="4037013"/>
          <p14:tracePt t="21228" x="4776788" y="4037013"/>
          <p14:tracePt t="21236" x="4803775" y="4037013"/>
          <p14:tracePt t="21244" x="4840288" y="4037013"/>
          <p14:tracePt t="21252" x="4867275" y="4037013"/>
          <p14:tracePt t="21260" x="4903788" y="4037013"/>
          <p14:tracePt t="21268" x="4949825" y="4037013"/>
          <p14:tracePt t="21275" x="5005388" y="4044950"/>
          <p14:tracePt t="21284" x="5049838" y="4044950"/>
          <p14:tracePt t="21292" x="5078413" y="4044950"/>
          <p14:tracePt t="21300" x="5105400" y="4044950"/>
          <p14:tracePt t="21305" x="5114925" y="4044950"/>
          <p14:tracePt t="21314" x="5122863" y="4044950"/>
          <p14:tracePt t="21481" x="5114925" y="4044950"/>
          <p14:tracePt t="21489" x="5105400" y="4044950"/>
          <p14:tracePt t="21601" x="5141913" y="4044950"/>
          <p14:tracePt t="21607" x="5214938" y="4044950"/>
          <p14:tracePt t="21614" x="5297488" y="4037013"/>
          <p14:tracePt t="21623" x="5407025" y="4037013"/>
          <p14:tracePt t="21627" x="5516563" y="4037013"/>
          <p14:tracePt t="21636" x="5626100" y="4017963"/>
          <p14:tracePt t="21643" x="5735638" y="4017963"/>
          <p14:tracePt t="21652" x="5845175" y="4017963"/>
          <p14:tracePt t="21659" x="5935663" y="4017963"/>
          <p14:tracePt t="21668" x="6018213" y="4027488"/>
          <p14:tracePt t="21676" x="6054725" y="4027488"/>
          <p14:tracePt t="21684" x="6081713" y="4027488"/>
          <p14:tracePt t="21692" x="6091238" y="4027488"/>
          <p14:tracePt t="22399" x="6081713" y="4027488"/>
          <p14:tracePt t="22419" x="6073775" y="4027488"/>
          <p14:tracePt t="22428" x="6064250" y="4027488"/>
          <p14:tracePt t="22434" x="6054725" y="4027488"/>
          <p14:tracePt t="22442" x="6045200" y="4027488"/>
          <p14:tracePt t="22445" x="6027738" y="4027488"/>
          <p14:tracePt t="22459" x="6008688" y="4027488"/>
          <p14:tracePt t="22468" x="5991225" y="4037013"/>
          <p14:tracePt t="22473" x="5964238" y="4037013"/>
          <p14:tracePt t="22479" x="5935663" y="4037013"/>
          <p14:tracePt t="22486" x="5908675" y="4054475"/>
          <p14:tracePt t="22492" x="5872163" y="4054475"/>
          <p14:tracePt t="22500" x="5845175" y="4054475"/>
          <p14:tracePt t="22508" x="5826125" y="4054475"/>
          <p14:tracePt t="22520" x="5799138" y="4054475"/>
          <p14:tracePt t="22528" x="5772150" y="4054475"/>
          <p14:tracePt t="22531" x="5745163" y="4054475"/>
          <p14:tracePt t="22540" x="5716588" y="4054475"/>
          <p14:tracePt t="22548" x="5680075" y="4044950"/>
          <p14:tracePt t="22555" x="5643563" y="4044950"/>
          <p14:tracePt t="22563" x="5607050" y="4037013"/>
          <p14:tracePt t="22572" x="5570538" y="4037013"/>
          <p14:tracePt t="22580" x="5524500" y="4037013"/>
          <p14:tracePt t="22588" x="5497513" y="4037013"/>
          <p14:tracePt t="22593" x="5470525" y="4037013"/>
          <p14:tracePt t="22602" x="5443538" y="4037013"/>
          <p14:tracePt t="22610" x="5424488" y="4044950"/>
          <p14:tracePt t="22618" x="5414963" y="4044950"/>
          <p14:tracePt t="22626" x="5407025" y="4044950"/>
          <p14:tracePt t="22633" x="5397500" y="4044950"/>
          <p14:tracePt t="22642" x="5387975" y="4054475"/>
          <p14:tracePt t="22658" x="5378450" y="4054475"/>
          <p14:tracePt t="22682" x="5370513" y="4054475"/>
          <p14:tracePt t="22689" x="5351463" y="4054475"/>
          <p14:tracePt t="22696" x="5334000" y="4054475"/>
          <p14:tracePt t="22704" x="5305425" y="4054475"/>
          <p14:tracePt t="22711" x="5260975" y="4054475"/>
          <p14:tracePt t="22720" x="5224463" y="4064000"/>
          <p14:tracePt t="22728" x="5178425" y="4064000"/>
          <p14:tracePt t="22735" x="5141913" y="4064000"/>
          <p14:tracePt t="22743" x="5095875" y="4064000"/>
          <p14:tracePt t="22751" x="5059363" y="4064000"/>
          <p14:tracePt t="22759" x="5022850" y="4081463"/>
          <p14:tracePt t="22767" x="4986338" y="4090988"/>
          <p14:tracePt t="22775" x="4940300" y="4090988"/>
          <p14:tracePt t="22783" x="4903788" y="4090988"/>
          <p14:tracePt t="22791" x="4857750" y="4090988"/>
          <p14:tracePt t="22799" x="4821238" y="4090988"/>
          <p14:tracePt t="22807" x="4776788" y="4090988"/>
          <p14:tracePt t="22813" x="4740275" y="4090988"/>
          <p14:tracePt t="22822" x="4711700" y="4073525"/>
          <p14:tracePt t="22830" x="4675188" y="4064000"/>
          <p14:tracePt t="22837" x="4657725" y="4054475"/>
          <p14:tracePt t="22848" x="4648200" y="4054475"/>
          <p14:tracePt t="22855" x="4638675" y="4054475"/>
          <p14:tracePt t="22878" x="4630738" y="4054475"/>
          <p14:tracePt t="22896" x="4621213" y="4044950"/>
          <p14:tracePt t="22901" x="4611688" y="4044950"/>
          <p14:tracePt t="22910" x="4602163" y="4037013"/>
          <p14:tracePt t="22915" x="4594225" y="4027488"/>
          <p14:tracePt t="22924" x="4594225" y="4017963"/>
          <p14:tracePt t="22933" x="4584700" y="4017963"/>
          <p14:tracePt t="22947" x="4575175" y="4008438"/>
          <p14:tracePt t="23052" x="4602163" y="4000500"/>
          <p14:tracePt t="23060" x="4602163" y="3990975"/>
          <p14:tracePt t="23065" x="4621213" y="3981450"/>
          <p14:tracePt t="23073" x="4638675" y="3981450"/>
          <p14:tracePt t="23082" x="4648200" y="3981450"/>
          <p14:tracePt t="23089" x="4657725" y="3981450"/>
          <p14:tracePt t="23098" x="4667250" y="3971925"/>
          <p14:tracePt t="23106" x="4675188" y="3971925"/>
          <p14:tracePt t="23114" x="4684713" y="3971925"/>
          <p14:tracePt t="23136" x="4694238" y="3971925"/>
          <p14:tracePt t="23153" x="4703763" y="3971925"/>
          <p14:tracePt t="23169" x="4711700" y="3971925"/>
          <p14:tracePt t="23184" x="4721225" y="3971925"/>
          <p14:tracePt t="23192" x="4730750" y="3971925"/>
          <p14:tracePt t="23287" x="4740275" y="3971925"/>
          <p14:tracePt t="23294" x="4748213" y="3971925"/>
          <p14:tracePt t="23304" x="4757738" y="3971925"/>
          <p14:tracePt t="23310" x="4767263" y="3971925"/>
          <p14:tracePt t="23320" x="4776788" y="3971925"/>
          <p14:tracePt t="23325" x="4784725" y="3981450"/>
          <p14:tracePt t="23340" x="4803775" y="3981450"/>
          <p14:tracePt t="23348" x="4830763" y="3981450"/>
          <p14:tracePt t="23356" x="4849813" y="3981450"/>
          <p14:tracePt t="23363" x="4867275" y="3981450"/>
          <p14:tracePt t="23378" x="4903788" y="3981450"/>
          <p14:tracePt t="23392" x="4932363" y="3981450"/>
          <p14:tracePt t="23399" x="4949825" y="3981450"/>
          <p14:tracePt t="23403" x="4986338" y="3981450"/>
          <p14:tracePt t="23412" x="5013325" y="3981450"/>
          <p14:tracePt t="23432" x="5095875" y="3971925"/>
          <p14:tracePt t="23440" x="5151438" y="3971925"/>
          <p14:tracePt t="23453" x="5278438" y="3971925"/>
          <p14:tracePt t="23463" x="5341938" y="3971925"/>
          <p14:tracePt t="23467" x="5414963" y="3990975"/>
          <p14:tracePt t="23482" x="5480050" y="4000500"/>
          <p14:tracePt t="23488" x="5516563" y="4008438"/>
          <p14:tracePt t="23495" x="5553075" y="4017963"/>
          <p14:tracePt t="23501" x="5580063" y="4027488"/>
          <p14:tracePt t="23506" x="5597525" y="4027488"/>
          <p14:tracePt t="23513" x="5607050" y="4027488"/>
          <p14:tracePt t="23522" x="5607050" y="4037013"/>
          <p14:tracePt t="23564" x="5616575" y="4037013"/>
          <p14:tracePt t="23587" x="5626100" y="4037013"/>
          <p14:tracePt t="23604" x="5643563" y="4037013"/>
          <p14:tracePt t="23613" x="5662613" y="4037013"/>
          <p14:tracePt t="23618" x="5670550" y="4037013"/>
          <p14:tracePt t="23623" x="5680075" y="4037013"/>
          <p14:tracePt t="23631" x="5689600" y="4027488"/>
          <p14:tracePt t="23639" x="5699125" y="4027488"/>
          <p14:tracePt t="23686" x="5699125" y="4017963"/>
          <p14:tracePt t="23965" x="5708650" y="4017963"/>
          <p14:tracePt t="23977" x="5716588" y="4017963"/>
          <p14:tracePt t="23984" x="5745163" y="4017963"/>
          <p14:tracePt t="23992" x="5762625" y="4017963"/>
          <p14:tracePt t="23999" x="5789613" y="4017963"/>
          <p14:tracePt t="24007" x="5818188" y="4017963"/>
          <p14:tracePt t="24016" x="5854700" y="4008438"/>
          <p14:tracePt t="24023" x="5881688" y="4000500"/>
          <p14:tracePt t="24033" x="5908675" y="4000500"/>
          <p14:tracePt t="24040" x="5927725" y="3990975"/>
          <p14:tracePt t="24047" x="5935663" y="3990975"/>
          <p14:tracePt t="24064" x="5935663" y="3981450"/>
          <p14:tracePt t="24458" x="5945188" y="3971925"/>
          <p14:tracePt t="24464" x="5954713" y="3963988"/>
          <p14:tracePt t="24473" x="5964238" y="3954463"/>
          <p14:tracePt t="24480" x="5964238" y="3944938"/>
          <p14:tracePt t="24488" x="5972175" y="3935413"/>
          <p14:tracePt t="24496" x="5981700" y="3935413"/>
          <p14:tracePt t="24505" x="5991225" y="3927475"/>
          <p14:tracePt t="24512" x="5991225" y="3917950"/>
          <p14:tracePt t="24517" x="6000750" y="3908425"/>
          <p14:tracePt t="24591" x="6000750" y="3881438"/>
          <p14:tracePt t="24597" x="6000750" y="3871913"/>
          <p14:tracePt t="24606" x="6000750" y="3852863"/>
          <p14:tracePt t="24614" x="6000750" y="3835400"/>
          <p14:tracePt t="24621" x="6000750" y="3808413"/>
          <p14:tracePt t="24628" x="5991225" y="3789363"/>
          <p14:tracePt t="24637" x="5981700" y="3771900"/>
          <p14:tracePt t="24644" x="5972175" y="3752850"/>
          <p14:tracePt t="24663" x="5954713" y="3735388"/>
          <p14:tracePt t="24673" x="5945188" y="3735388"/>
          <p14:tracePt t="24679" x="5927725" y="3725863"/>
          <p14:tracePt t="24686" x="5899150" y="3706813"/>
          <p14:tracePt t="24692" x="5872163" y="3698875"/>
          <p14:tracePt t="24699" x="5835650" y="3689350"/>
          <p14:tracePt t="24707" x="5808663" y="3679825"/>
          <p14:tracePt t="24715" x="5781675" y="3670300"/>
          <p14:tracePt t="24723" x="5753100" y="3662363"/>
          <p14:tracePt t="24729" x="5716588" y="3652838"/>
          <p14:tracePt t="24738" x="5689600" y="3643313"/>
          <p14:tracePt t="24745" x="5670550" y="3633788"/>
          <p14:tracePt t="24754" x="5653088" y="3625850"/>
          <p14:tracePt t="24761" x="5634038" y="3616325"/>
          <p14:tracePt t="24769" x="5626100" y="3616325"/>
          <p14:tracePt t="24777" x="5607050" y="3606800"/>
          <p14:tracePt t="24786" x="5589588" y="3606800"/>
          <p14:tracePt t="24793" x="5570538" y="3597275"/>
          <p14:tracePt t="24802" x="5543550" y="3597275"/>
          <p14:tracePt t="24809" x="5516563" y="3589338"/>
          <p14:tracePt t="24817" x="5480050" y="3589338"/>
          <p14:tracePt t="24825" x="5451475" y="3589338"/>
          <p14:tracePt t="24833" x="5424488" y="3579813"/>
          <p14:tracePt t="24839" x="5378450" y="3579813"/>
          <p14:tracePt t="24847" x="5351463" y="3579813"/>
          <p14:tracePt t="24854" x="5314950" y="3579813"/>
          <p14:tracePt t="24862" x="5268913" y="3579813"/>
          <p14:tracePt t="24870" x="5232400" y="3579813"/>
          <p14:tracePt t="24879" x="5187950" y="3579813"/>
          <p14:tracePt t="24888" x="5151438" y="3579813"/>
          <p14:tracePt t="24895" x="5095875" y="3579813"/>
          <p14:tracePt t="24908" x="5049838" y="3579813"/>
          <p14:tracePt t="24915" x="5013325" y="3579813"/>
          <p14:tracePt t="24923" x="4968875" y="3579813"/>
          <p14:tracePt t="24932" x="4932363" y="3579813"/>
          <p14:tracePt t="24952" x="4813300" y="3597275"/>
          <p14:tracePt t="24960" x="4784725" y="3606800"/>
          <p14:tracePt t="24968" x="4757738" y="3616325"/>
          <p14:tracePt t="24977" x="4748213" y="3625850"/>
          <p14:tracePt t="24985" x="4730750" y="3633788"/>
          <p14:tracePt t="24993" x="4721225" y="3643313"/>
          <p14:tracePt t="24999" x="4711700" y="3652838"/>
          <p14:tracePt t="25007" x="4703763" y="3662363"/>
          <p14:tracePt t="25015" x="4694238" y="3662363"/>
          <p14:tracePt t="25024" x="4675188" y="3670300"/>
          <p14:tracePt t="25031" x="4648200" y="3698875"/>
          <p14:tracePt t="25040" x="4621213" y="3716338"/>
          <p14:tracePt t="25047" x="4594225" y="3743325"/>
          <p14:tracePt t="25055" x="4565650" y="3762375"/>
          <p14:tracePt t="25061" x="4557713" y="3779838"/>
          <p14:tracePt t="25072" x="4557713" y="3789363"/>
          <p14:tracePt t="25078" x="4548188" y="3798888"/>
          <p14:tracePt t="25086" x="4548188" y="3808413"/>
          <p14:tracePt t="25093" x="4538663" y="3816350"/>
          <p14:tracePt t="25109" x="4538663" y="3825875"/>
          <p14:tracePt t="25117" x="4529138" y="3835400"/>
          <p14:tracePt t="25137" x="4521200" y="3844925"/>
          <p14:tracePt t="25143" x="4521200" y="3852863"/>
          <p14:tracePt t="25152" x="4521200" y="3862388"/>
          <p14:tracePt t="25158" x="4521200" y="3889375"/>
          <p14:tracePt t="25164" x="4521200" y="3898900"/>
          <p14:tracePt t="25172" x="4529138" y="3917950"/>
          <p14:tracePt t="25179" x="4538663" y="3917950"/>
          <p14:tracePt t="25189" x="4548188" y="3927475"/>
          <p14:tracePt t="25196" x="4557713" y="3944938"/>
          <p14:tracePt t="25205" x="4557713" y="3954463"/>
          <p14:tracePt t="25211" x="4575175" y="3971925"/>
          <p14:tracePt t="25219" x="4594225" y="3981450"/>
          <p14:tracePt t="25227" x="4630738" y="4000500"/>
          <p14:tracePt t="25236" x="4657725" y="4008438"/>
          <p14:tracePt t="25243" x="4684713" y="4037013"/>
          <p14:tracePt t="25252" x="4721225" y="4044950"/>
          <p14:tracePt t="25259" x="4767263" y="4064000"/>
          <p14:tracePt t="25265" x="4803775" y="4073525"/>
          <p14:tracePt t="25276" x="4849813" y="4100513"/>
          <p14:tracePt t="25281" x="4895850" y="4110038"/>
          <p14:tracePt t="25291" x="4949825" y="4117975"/>
          <p14:tracePt t="25297" x="5013325" y="4127500"/>
          <p14:tracePt t="25307" x="5049838" y="4146550"/>
          <p14:tracePt t="25313" x="5095875" y="4154488"/>
          <p14:tracePt t="25324" x="5159375" y="4164013"/>
          <p14:tracePt t="25329" x="5195888" y="4173538"/>
          <p14:tracePt t="25340" x="5241925" y="4173538"/>
          <p14:tracePt t="25344" x="5268913" y="4173538"/>
          <p14:tracePt t="25354" x="5297488" y="4173538"/>
          <p14:tracePt t="25359" x="5324475" y="4164013"/>
          <p14:tracePt t="25366" x="5334000" y="4154488"/>
          <p14:tracePt t="25374" x="5351463" y="4146550"/>
          <p14:tracePt t="25382" x="5360988" y="4137025"/>
          <p14:tracePt t="25390" x="5387975" y="4127500"/>
          <p14:tracePt t="25398" x="5414963" y="4117975"/>
          <p14:tracePt t="25405" x="5461000" y="4110038"/>
          <p14:tracePt t="25413" x="5487988" y="4100513"/>
          <p14:tracePt t="25421" x="5534025" y="4090988"/>
          <p14:tracePt t="25429" x="5570538" y="4081463"/>
          <p14:tracePt t="25437" x="5616575" y="4073525"/>
          <p14:tracePt t="25448" x="5643563" y="4064000"/>
          <p14:tracePt t="25462" x="5680075" y="4044950"/>
          <p14:tracePt t="25472" x="5726113" y="4027488"/>
          <p14:tracePt t="25480" x="5753100" y="4017963"/>
          <p14:tracePt t="25495" x="5818188" y="4000500"/>
          <p14:tracePt t="25502" x="5845175" y="3981450"/>
          <p14:tracePt t="25511" x="5881688" y="3971925"/>
          <p14:tracePt t="25519" x="5881688" y="3963988"/>
          <p14:tracePt t="25528" x="5891213" y="3954463"/>
          <p14:tracePt t="25534" x="5899150" y="3944938"/>
          <p14:tracePt t="25542" x="5908675" y="3935413"/>
          <p14:tracePt t="25550" x="5918200" y="3927475"/>
          <p14:tracePt t="25558" x="5927725" y="3927475"/>
          <p14:tracePt t="25565" x="5935663" y="3917950"/>
          <p14:tracePt t="25572" x="5935663" y="3908425"/>
          <p14:tracePt t="25579" x="5935663" y="3898900"/>
          <p14:tracePt t="25587" x="5935663" y="3889375"/>
          <p14:tracePt t="25594" x="5935663" y="3881438"/>
          <p14:tracePt t="25604" x="5935663" y="3871913"/>
          <p14:tracePt t="25621" x="5935663" y="3862388"/>
          <p14:tracePt t="25626" x="5935663" y="3852863"/>
          <p14:tracePt t="25635" x="5935663" y="3835400"/>
          <p14:tracePt t="25642" x="5935663" y="3816350"/>
          <p14:tracePt t="25651" x="5935663" y="3798888"/>
          <p14:tracePt t="25658" x="5927725" y="3779838"/>
          <p14:tracePt t="25666" x="5918200" y="3752850"/>
          <p14:tracePt t="25674" x="5908675" y="3735388"/>
          <p14:tracePt t="25682" x="5899150" y="3716338"/>
          <p14:tracePt t="25688" x="5872163" y="3679825"/>
          <p14:tracePt t="25697" x="5835650" y="3652838"/>
          <p14:tracePt t="25704" x="5789613" y="3616325"/>
          <p14:tracePt t="25711" x="5745163" y="3579813"/>
          <p14:tracePt t="25719" x="5699125" y="3552825"/>
          <p14:tracePt t="25727" x="5653088" y="3533775"/>
          <p14:tracePt t="25735" x="5607050" y="3524250"/>
          <p14:tracePt t="25743" x="5561013" y="3497263"/>
          <p14:tracePt t="25752" x="5524500" y="3487738"/>
          <p14:tracePt t="25760" x="5487988" y="3479800"/>
          <p14:tracePt t="25769" x="5461000" y="3470275"/>
          <p14:tracePt t="25775" x="5434013" y="3460750"/>
          <p14:tracePt t="25784" x="5407025" y="3451225"/>
          <p14:tracePt t="25789" x="5370513" y="3451225"/>
          <p14:tracePt t="25798" x="5341938" y="3451225"/>
          <p14:tracePt t="25805" x="5314950" y="3451225"/>
          <p14:tracePt t="25814" x="5268913" y="3451225"/>
          <p14:tracePt t="25821" x="5241925" y="3451225"/>
          <p14:tracePt t="25835" x="5214938" y="3451225"/>
          <p14:tracePt t="25843" x="5178425" y="3451225"/>
          <p14:tracePt t="25851" x="5141913" y="3451225"/>
          <p14:tracePt t="25859" x="5114925" y="3451225"/>
          <p14:tracePt t="25868" x="5086350" y="3451225"/>
          <p14:tracePt t="25875" x="5059363" y="3460750"/>
          <p14:tracePt t="25884" x="5022850" y="3470275"/>
          <p14:tracePt t="25903" x="4913313" y="3497263"/>
          <p14:tracePt t="25914" x="4867275" y="3516313"/>
          <p14:tracePt t="25923" x="4821238" y="3524250"/>
          <p14:tracePt t="25929" x="4776788" y="3543300"/>
          <p14:tracePt t="25933" x="4740275" y="3552825"/>
          <p14:tracePt t="25939" x="4711700" y="3570288"/>
          <p14:tracePt t="25948" x="4684713" y="3589338"/>
          <p14:tracePt t="25956" x="4667250" y="3597275"/>
          <p14:tracePt t="25964" x="4648200" y="3606800"/>
          <p14:tracePt t="25976" x="4638675" y="3616325"/>
          <p14:tracePt t="25992" x="4630738" y="3625850"/>
          <p14:tracePt t="25998" x="4630738" y="3633788"/>
          <p14:tracePt t="26004" x="4621213" y="3643313"/>
          <p14:tracePt t="26010" x="4621213" y="3652838"/>
          <p14:tracePt t="26017" x="4621213" y="3662363"/>
          <p14:tracePt t="26035" x="4621213" y="3670300"/>
          <p14:tracePt t="26042" x="4621213" y="3679825"/>
          <p14:tracePt t="26050" x="4621213" y="3689350"/>
          <p14:tracePt t="26057" x="4630738" y="3698875"/>
          <p14:tracePt t="26066" x="4630738" y="3706813"/>
          <p14:tracePt t="26074" x="4638675" y="3725863"/>
          <p14:tracePt t="26082" x="4657725" y="3735388"/>
          <p14:tracePt t="26090" x="4694238" y="3743325"/>
          <p14:tracePt t="26098" x="4721225" y="3752850"/>
          <p14:tracePt t="26104" x="4748213" y="3762375"/>
          <p14:tracePt t="26113" x="4794250" y="3771900"/>
          <p14:tracePt t="26120" x="4840288" y="3779838"/>
          <p14:tracePt t="26127" x="4913313" y="3798888"/>
          <p14:tracePt t="26137" x="4986338" y="3798888"/>
          <p14:tracePt t="26144" x="5068888" y="3808413"/>
          <p14:tracePt t="26153" x="5159375" y="3825875"/>
          <p14:tracePt t="26160" x="5232400" y="3825875"/>
          <p14:tracePt t="26168" x="5324475" y="3825875"/>
          <p14:tracePt t="26176" x="5414963" y="3825875"/>
          <p14:tracePt t="26186" x="5487988" y="3825875"/>
          <p14:tracePt t="26192" x="5570538" y="3816350"/>
          <p14:tracePt t="26200" x="5643563" y="3808413"/>
          <p14:tracePt t="26207" x="5708650" y="3798888"/>
          <p14:tracePt t="26213" x="5762625" y="3779838"/>
          <p14:tracePt t="26222" x="5808663" y="3771900"/>
          <p14:tracePt t="26230" x="5845175" y="3762375"/>
          <p14:tracePt t="26238" x="5881688" y="3752850"/>
          <p14:tracePt t="26245" x="5908675" y="3743325"/>
          <p14:tracePt t="26254" x="5935663" y="3735388"/>
          <p14:tracePt t="26263" x="5972175" y="3725863"/>
          <p14:tracePt t="26270" x="6000750" y="3698875"/>
          <p14:tracePt t="26277" x="6018213" y="3689350"/>
          <p14:tracePt t="26286" x="6037263" y="3670300"/>
          <p14:tracePt t="26294" x="6054725" y="3662363"/>
          <p14:tracePt t="26303" x="6064250" y="3652838"/>
          <p14:tracePt t="26314" x="6073775" y="3643313"/>
          <p14:tracePt t="26320" x="6081713" y="3643313"/>
          <p14:tracePt t="26324" x="6091238" y="3633788"/>
          <p14:tracePt t="26332" x="6100763" y="3616325"/>
          <p14:tracePt t="26340" x="6100763" y="3606800"/>
          <p14:tracePt t="26347" x="6110288" y="3597275"/>
          <p14:tracePt t="26355" x="6118225" y="3579813"/>
          <p14:tracePt t="26365" x="6118225" y="3570288"/>
          <p14:tracePt t="26381" x="6118225" y="3560763"/>
          <p14:tracePt t="26387" x="6118225" y="3552825"/>
          <p14:tracePt t="26395" x="6118225" y="3543300"/>
          <p14:tracePt t="26946" x="6054725" y="3543300"/>
          <p14:tracePt t="26954" x="5945188" y="3524250"/>
          <p14:tracePt t="26963" x="5808663" y="3516313"/>
          <p14:tracePt t="26967" x="5662613" y="3487738"/>
          <p14:tracePt t="26976" x="5497513" y="3451225"/>
          <p14:tracePt t="26985" x="5334000" y="3443288"/>
          <p14:tracePt t="26992" x="5168900" y="3406775"/>
          <p14:tracePt t="27002" x="5005388" y="3397250"/>
          <p14:tracePt t="27007" x="4857750" y="3378200"/>
          <p14:tracePt t="27015" x="4721225" y="3370263"/>
          <p14:tracePt t="27024" x="4611688" y="3351213"/>
          <p14:tracePt t="27032" x="4502150" y="3351213"/>
          <p14:tracePt t="27040" x="4411663" y="3360738"/>
          <p14:tracePt t="27049" x="4329113" y="3370263"/>
          <p14:tracePt t="27055" x="4256088" y="3378200"/>
          <p14:tracePt t="27064" x="4173538" y="3406775"/>
          <p14:tracePt t="27069" x="4119563" y="3433763"/>
          <p14:tracePt t="27078" x="4073525" y="3451225"/>
          <p14:tracePt t="27086" x="4027488" y="3470275"/>
          <p14:tracePt t="27094" x="3981450" y="3487738"/>
          <p14:tracePt t="27102" x="3917950" y="3516313"/>
          <p14:tracePt t="27110" x="3881438" y="3524250"/>
          <p14:tracePt t="27118" x="3817938" y="3533775"/>
          <p14:tracePt t="27125" x="3744913" y="3560763"/>
          <p14:tracePt t="27135" x="3662363" y="3570288"/>
          <p14:tracePt t="27147" x="3606800" y="3589338"/>
          <p14:tracePt t="27162" x="3452813" y="3597275"/>
          <p14:tracePt t="27168" x="3360738" y="3597275"/>
          <p14:tracePt t="27173" x="3270250" y="3597275"/>
          <p14:tracePt t="27180" x="3159125" y="3597275"/>
          <p14:tracePt t="27188" x="3059113" y="3579813"/>
          <p14:tracePt t="27196" x="2968625" y="3570288"/>
          <p14:tracePt t="27204" x="2895600" y="3552825"/>
          <p14:tracePt t="27212" x="2813050" y="3552825"/>
          <p14:tracePt t="27220" x="2720975" y="3543300"/>
          <p14:tracePt t="27227" x="2667000" y="3543300"/>
          <p14:tracePt t="27236" x="2593975" y="3543300"/>
          <p14:tracePt t="27249" x="2547938" y="3543300"/>
          <p14:tracePt t="27258" x="2511425" y="3543300"/>
          <p14:tracePt t="27264" x="2474913" y="3543300"/>
          <p14:tracePt t="27270" x="2447925" y="3543300"/>
          <p14:tracePt t="27276" x="2419350" y="3552825"/>
          <p14:tracePt t="27291" x="2382838" y="3560763"/>
          <p14:tracePt t="27297" x="2355850" y="3570288"/>
          <p14:tracePt t="27306" x="2319338" y="3579813"/>
          <p14:tracePt t="27314" x="2282825" y="3589338"/>
          <p14:tracePt t="27321" x="2255838" y="3606800"/>
          <p14:tracePt t="27330" x="2219325" y="3616325"/>
          <p14:tracePt t="27337" x="2200275" y="3616325"/>
          <p14:tracePt t="27346" x="2192338" y="3616325"/>
          <p14:tracePt t="27400" x="2173288" y="3616325"/>
          <p14:tracePt t="27408" x="2155825" y="3625850"/>
          <p14:tracePt t="27416" x="2136775" y="3625850"/>
          <p14:tracePt t="27429" x="2127250" y="3633788"/>
          <p14:tracePt t="27437" x="2119313" y="3633788"/>
          <p14:tracePt t="27447" x="2090738" y="3652838"/>
          <p14:tracePt t="27455" x="2082800" y="3652838"/>
          <p14:tracePt t="27464" x="2073275" y="3662363"/>
          <p14:tracePt t="27477" x="2063750" y="3662363"/>
          <p14:tracePt t="27493" x="2054225" y="3662363"/>
          <p14:tracePt t="27519" x="2046288" y="3662363"/>
          <p14:tracePt t="27525" x="2036763" y="3662363"/>
          <p14:tracePt t="27535" x="2027238" y="3662363"/>
          <p14:tracePt t="27542" x="2017713" y="3662363"/>
          <p14:tracePt t="27550" x="1981200" y="3652838"/>
          <p14:tracePt t="27558" x="1944688" y="3643313"/>
          <p14:tracePt t="27566" x="1900238" y="3616325"/>
          <p14:tracePt t="27574" x="1854200" y="3597275"/>
          <p14:tracePt t="27582" x="1808163" y="3560763"/>
          <p14:tracePt t="27590" x="1762125" y="3533775"/>
          <p14:tracePt t="27598" x="1717675" y="3524250"/>
          <p14:tracePt t="27603" x="1671638" y="3506788"/>
          <p14:tracePt t="27612" x="1625600" y="3497263"/>
          <p14:tracePt t="27619" x="1570038" y="3470275"/>
          <p14:tracePt t="27629" x="1489075" y="3460750"/>
          <p14:tracePt t="27635" x="1433513" y="3443288"/>
          <p14:tracePt t="27644" x="1370013" y="3433763"/>
          <p14:tracePt t="27653" x="1314450" y="3433763"/>
          <p14:tracePt t="27660" x="1277938" y="3433763"/>
          <p14:tracePt t="27669" x="1233488" y="3433763"/>
          <p14:tracePt t="27675" x="1196975" y="3433763"/>
          <p14:tracePt t="27685" x="1150938" y="3433763"/>
          <p14:tracePt t="27693" x="1123950" y="3433763"/>
          <p14:tracePt t="27701" x="1095375" y="3433763"/>
          <p14:tracePt t="27705" x="1058863" y="3443288"/>
          <p14:tracePt t="27718" x="1031875" y="3451225"/>
          <p14:tracePt t="27727" x="1004888" y="3460750"/>
          <p14:tracePt t="27735" x="968375" y="3470275"/>
          <p14:tracePt t="27741" x="949325" y="3479800"/>
          <p14:tracePt t="27746" x="922338" y="3497263"/>
          <p14:tracePt t="27754" x="904875" y="3506788"/>
          <p14:tracePt t="27762" x="876300" y="3516313"/>
          <p14:tracePt t="27770" x="858838" y="3524250"/>
          <p14:tracePt t="27778" x="839788" y="3543300"/>
          <p14:tracePt t="27786" x="831850" y="3552825"/>
          <p14:tracePt t="27794" x="812800" y="3560763"/>
          <p14:tracePt t="27811" x="793750" y="3570288"/>
          <p14:tracePt t="27821" x="785813" y="3579813"/>
          <p14:tracePt t="27823" x="776288" y="3597275"/>
          <p14:tracePt t="27832" x="766763" y="3606800"/>
          <p14:tracePt t="27840" x="766763" y="3616325"/>
          <p14:tracePt t="27848" x="757238" y="3625850"/>
          <p14:tracePt t="27864" x="749300" y="3643313"/>
          <p14:tracePt t="27877" x="749300" y="3662363"/>
          <p14:tracePt t="27893" x="749300" y="3698875"/>
          <p14:tracePt t="27902" x="757238" y="3716338"/>
          <p14:tracePt t="27909" x="766763" y="3735388"/>
          <p14:tracePt t="27922" x="803275" y="3779838"/>
          <p14:tracePt t="27931" x="839788" y="3798888"/>
          <p14:tracePt t="27956" x="977900" y="3862388"/>
          <p14:tracePt t="27971" x="1160463" y="3908425"/>
          <p14:tracePt t="27978" x="1296988" y="3917950"/>
          <p14:tracePt t="27982" x="1443038" y="3935413"/>
          <p14:tracePt t="27990" x="1589088" y="3954463"/>
          <p14:tracePt t="27998" x="1735138" y="3954463"/>
          <p14:tracePt t="28006" x="1844675" y="3954463"/>
          <p14:tracePt t="28014" x="1936750" y="3954463"/>
          <p14:tracePt t="28022" x="1990725" y="3954463"/>
          <p14:tracePt t="28027" x="2054225" y="3944938"/>
          <p14:tracePt t="28036" x="2082800" y="3935413"/>
          <p14:tracePt t="28044" x="2090738" y="3927475"/>
          <p14:tracePt t="28052" x="2100263" y="3917950"/>
          <p14:tracePt t="28069" x="2109788" y="3908425"/>
          <p14:tracePt t="28076" x="2109788" y="3889375"/>
          <p14:tracePt t="28085" x="2119313" y="3871913"/>
          <p14:tracePt t="28092" x="2127250" y="3862388"/>
          <p14:tracePt t="28101" x="2136775" y="3852863"/>
          <p14:tracePt t="28108" x="2146300" y="3844925"/>
          <p14:tracePt t="28117" x="2155825" y="3835400"/>
          <p14:tracePt t="28123" x="2163763" y="3835400"/>
          <p14:tracePt t="28134" x="2163763" y="3825875"/>
          <p14:tracePt t="28154" x="2163763" y="3816350"/>
          <p14:tracePt t="28171" x="2163763" y="3808413"/>
          <p14:tracePt t="28178" x="2173288" y="3798888"/>
          <p14:tracePt t="28186" x="2182813" y="3789363"/>
          <p14:tracePt t="28195" x="2192338" y="3779838"/>
          <p14:tracePt t="28208" x="2209800" y="3779838"/>
          <p14:tracePt t="28221" x="2236788" y="3762375"/>
          <p14:tracePt t="28230" x="2255838" y="3752850"/>
          <p14:tracePt t="28244" x="2282825" y="3735388"/>
          <p14:tracePt t="28328" x="2273300" y="3735388"/>
          <p14:tracePt t="28336" x="2236788" y="3735388"/>
          <p14:tracePt t="28344" x="2182813" y="3735388"/>
          <p14:tracePt t="28350" x="2100263" y="3735388"/>
          <p14:tracePt t="28358" x="2009775" y="3725863"/>
          <p14:tracePt t="28368" x="1917700" y="3716338"/>
          <p14:tracePt t="28374" x="1827213" y="3698875"/>
          <p14:tracePt t="28383" x="1725613" y="3689350"/>
          <p14:tracePt t="28389" x="1652588" y="3679825"/>
          <p14:tracePt t="28399" x="1579563" y="3679825"/>
          <p14:tracePt t="28405" x="1506538" y="3679825"/>
          <p14:tracePt t="28420" x="1423988" y="3679825"/>
          <p14:tracePt t="28433" x="1260475" y="3689350"/>
          <p14:tracePt t="28445" x="1114425" y="3743325"/>
          <p14:tracePt t="28454" x="1050925" y="3771900"/>
          <p14:tracePt t="28460" x="1004888" y="3808413"/>
          <p14:tracePt t="28473" x="958850" y="3825875"/>
          <p14:tracePt t="28481" x="912813" y="3862388"/>
          <p14:tracePt t="28495" x="849313" y="3908425"/>
          <p14:tracePt t="28504" x="822325" y="3927475"/>
          <p14:tracePt t="28513" x="803275" y="3935413"/>
          <p14:tracePt t="28529" x="785813" y="3944938"/>
          <p14:tracePt t="28543" x="776288" y="3963988"/>
          <p14:tracePt t="28549" x="766763" y="3971925"/>
          <p14:tracePt t="28560" x="757238" y="3971925"/>
          <p14:tracePt t="28581" x="749300" y="3971925"/>
          <p14:tracePt t="28589" x="749300" y="3981450"/>
          <p14:tracePt t="28627" x="739775" y="3981450"/>
          <p14:tracePt t="28886" x="739775" y="3971925"/>
          <p14:tracePt t="28927" x="749300" y="3971925"/>
          <p14:tracePt t="28931" x="766763" y="3971925"/>
          <p14:tracePt t="28940" x="785813" y="3971925"/>
          <p14:tracePt t="28947" x="812800" y="3963988"/>
          <p14:tracePt t="28955" x="839788" y="3963988"/>
          <p14:tracePt t="28964" x="885825" y="3954463"/>
          <p14:tracePt t="28973" x="922338" y="3944938"/>
          <p14:tracePt t="28980" x="977900" y="3944938"/>
          <p14:tracePt t="28987" x="1058863" y="3927475"/>
          <p14:tracePt t="28998" x="1131888" y="3927475"/>
          <p14:tracePt t="29011" x="1287463" y="3917950"/>
          <p14:tracePt t="29018" x="1343025" y="3917950"/>
          <p14:tracePt t="29025" x="1397000" y="3917950"/>
          <p14:tracePt t="29034" x="1443038" y="3908425"/>
          <p14:tracePt t="29042" x="1479550" y="3898900"/>
          <p14:tracePt t="29051" x="1525588" y="3889375"/>
          <p14:tracePt t="29057" x="1562100" y="3871913"/>
          <p14:tracePt t="29068" x="1625600" y="3852863"/>
          <p14:tracePt t="29074" x="1671638" y="3835400"/>
          <p14:tracePt t="29083" x="1717675" y="3825875"/>
          <p14:tracePt t="29090" x="1754188" y="3816350"/>
          <p14:tracePt t="29095" x="1781175" y="3808413"/>
          <p14:tracePt t="29104" x="1817688" y="3798888"/>
          <p14:tracePt t="29112" x="1827213" y="3789363"/>
          <p14:tracePt t="29119" x="1827213" y="3779838"/>
          <p14:tracePt t="29324" x="1844675" y="3789363"/>
          <p14:tracePt t="29333" x="1863725" y="3808413"/>
          <p14:tracePt t="29340" x="1871663" y="3816350"/>
          <p14:tracePt t="29348" x="1890713" y="3825875"/>
          <p14:tracePt t="29356" x="1900238" y="3835400"/>
          <p14:tracePt t="29364" x="1908175" y="3835400"/>
          <p14:tracePt t="29372" x="1917700" y="3844925"/>
          <p14:tracePt t="29408" x="1927225" y="3844925"/>
          <p14:tracePt t="29421" x="1954213" y="3844925"/>
          <p14:tracePt t="29427" x="1973263" y="3835400"/>
          <p14:tracePt t="29434" x="2000250" y="3825875"/>
          <p14:tracePt t="29442" x="2027238" y="3808413"/>
          <p14:tracePt t="29451" x="2046288" y="3798888"/>
          <p14:tracePt t="29457" x="2054225" y="3798888"/>
          <p14:tracePt t="29478" x="2063750" y="3789363"/>
          <p14:tracePt t="29486" x="2073275" y="3789363"/>
          <p14:tracePt t="29655" x="2082800" y="3789363"/>
          <p14:tracePt t="29662" x="2109788" y="3816350"/>
          <p14:tracePt t="29670" x="2136775" y="3835400"/>
          <p14:tracePt t="29678" x="2182813" y="3844925"/>
          <p14:tracePt t="29685" x="2255838" y="3871913"/>
          <p14:tracePt t="29694" x="2338388" y="3881438"/>
          <p14:tracePt t="29702" x="2411413" y="3908425"/>
          <p14:tracePt t="29715" x="2493963" y="3927475"/>
          <p14:tracePt t="29723" x="2584450" y="3935413"/>
          <p14:tracePt t="29732" x="2657475" y="3944938"/>
          <p14:tracePt t="29743" x="2813050" y="3971925"/>
          <p14:tracePt t="29748" x="2886075" y="3971925"/>
          <p14:tracePt t="29756" x="2932113" y="3971925"/>
          <p14:tracePt t="29764" x="2968625" y="3971925"/>
          <p14:tracePt t="29772" x="3013075" y="3971925"/>
          <p14:tracePt t="29787" x="3041650" y="3963988"/>
          <p14:tracePt t="29799" x="3105150" y="3944938"/>
          <p14:tracePt t="29810" x="3122613" y="3935413"/>
          <p14:tracePt t="29824" x="3151188" y="3917950"/>
          <p14:tracePt t="29833" x="3159125" y="3917950"/>
          <p14:tracePt t="29841" x="3159125" y="3908425"/>
          <p14:tracePt t="30052" x="3168650" y="3908425"/>
          <p14:tracePt t="30064" x="3232150" y="3908425"/>
          <p14:tracePt t="30074" x="3306763" y="3908425"/>
          <p14:tracePt t="30076" x="3416300" y="3927475"/>
          <p14:tracePt t="30086" x="3533775" y="3935413"/>
          <p14:tracePt t="30099" x="3643313" y="3954463"/>
          <p14:tracePt t="30107" x="3752850" y="3963988"/>
          <p14:tracePt t="30121" x="3944938" y="3981450"/>
          <p14:tracePt t="30128" x="4017963" y="3990975"/>
          <p14:tracePt t="30133" x="4054475" y="3990975"/>
          <p14:tracePt t="30142" x="4090988" y="3990975"/>
          <p14:tracePt t="30154" x="4100513" y="3990975"/>
          <p14:tracePt t="30239" x="4110038" y="3990975"/>
          <p14:tracePt t="30452" x="4110038" y="3981450"/>
          <p14:tracePt t="30577" x="4119563" y="3981450"/>
          <p14:tracePt t="30583" x="4146550" y="3981450"/>
          <p14:tracePt t="30590" x="4192588" y="3990975"/>
          <p14:tracePt t="30599" x="4229100" y="3990975"/>
          <p14:tracePt t="30603" x="4283075" y="3990975"/>
          <p14:tracePt t="30612" x="4338638" y="3990975"/>
          <p14:tracePt t="30624" x="4392613" y="3990975"/>
          <p14:tracePt t="30633" x="4456113" y="4000500"/>
          <p14:tracePt t="30640" x="4492625" y="4000500"/>
          <p14:tracePt t="30645" x="4538663" y="4000500"/>
          <p14:tracePt t="30651" x="4557713" y="4008438"/>
          <p14:tracePt t="30661" x="4565650" y="4008438"/>
          <p14:tracePt t="30668" x="4575175" y="4008438"/>
          <p14:tracePt t="30684" x="4584700" y="4008438"/>
          <p14:tracePt t="30714" x="4611688" y="4008438"/>
          <p14:tracePt t="30722" x="4630738" y="4008438"/>
          <p14:tracePt t="30736" x="4648200" y="4008438"/>
          <p14:tracePt t="30744" x="4667250" y="4008438"/>
          <p14:tracePt t="30751" x="4675188" y="4008438"/>
          <p14:tracePt t="30757" x="4684713" y="4008438"/>
          <p14:tracePt t="30761" x="4694238" y="4008438"/>
          <p14:tracePt t="30966" x="4711700" y="4008438"/>
          <p14:tracePt t="30974" x="4740275" y="4008438"/>
          <p14:tracePt t="30983" x="4776788" y="4008438"/>
          <p14:tracePt t="30989" x="4803775" y="4008438"/>
          <p14:tracePt t="30999" x="4830763" y="4008438"/>
          <p14:tracePt t="31018" x="4876800" y="4000500"/>
          <p14:tracePt t="31030" x="4913313" y="4000500"/>
          <p14:tracePt t="31036" x="4922838" y="4000500"/>
          <p14:tracePt t="31044" x="4932363" y="4000500"/>
          <p14:tracePt t="31218" x="4940300" y="4000500"/>
          <p14:tracePt t="31240" x="4949825" y="4000500"/>
          <p14:tracePt t="31256" x="4968875" y="4000500"/>
          <p14:tracePt t="31264" x="5005388" y="4000500"/>
          <p14:tracePt t="31276" x="5049838" y="3990975"/>
          <p14:tracePt t="31286" x="5086350" y="3990975"/>
          <p14:tracePt t="31293" x="5132388" y="3990975"/>
          <p14:tracePt t="31296" x="5168900" y="3990975"/>
          <p14:tracePt t="31304" x="5214938" y="3990975"/>
          <p14:tracePt t="31315" x="5241925" y="3971925"/>
          <p14:tracePt t="31330" x="5297488" y="3971925"/>
          <p14:tracePt t="31336" x="5334000" y="3971925"/>
          <p14:tracePt t="31343" x="5360988" y="3971925"/>
          <p14:tracePt t="31350" x="5387975" y="3971925"/>
          <p14:tracePt t="31358" x="5424488" y="3971925"/>
          <p14:tracePt t="31366" x="5461000" y="3971925"/>
          <p14:tracePt t="31373" x="5487988" y="3971925"/>
          <p14:tracePt t="31393" x="5570538" y="3963988"/>
          <p14:tracePt t="31400" x="5597525" y="3963988"/>
          <p14:tracePt t="31410" x="5626100" y="3963988"/>
          <p14:tracePt t="31421" x="5662613" y="3963988"/>
          <p14:tracePt t="31434" x="5680075" y="3963988"/>
          <p14:tracePt t="31443" x="5689600" y="3963988"/>
          <p14:tracePt t="31453" x="5699125" y="3963988"/>
          <p14:tracePt t="31606" x="5708650" y="3963988"/>
          <p14:tracePt t="31615" x="5716588" y="3963988"/>
          <p14:tracePt t="31620" x="5726113" y="3963988"/>
          <p14:tracePt t="31634" x="5735638" y="3963988"/>
          <p14:tracePt t="31642" x="5753100" y="3954463"/>
          <p14:tracePt t="31650" x="5772150" y="3954463"/>
          <p14:tracePt t="31658" x="5799138" y="3944938"/>
          <p14:tracePt t="31666" x="5835650" y="3927475"/>
          <p14:tracePt t="31672" x="5862638" y="3917950"/>
          <p14:tracePt t="31679" x="5908675" y="3908425"/>
          <p14:tracePt t="31688" x="5945188" y="3908425"/>
          <p14:tracePt t="31698" x="5972175" y="3898900"/>
          <p14:tracePt t="31709" x="6008688" y="3898900"/>
          <p14:tracePt t="31716" x="6037263" y="3898900"/>
          <p14:tracePt t="31725" x="6054725" y="3898900"/>
          <p14:tracePt t="31733" x="6064250" y="3898900"/>
          <p14:tracePt t="31747" x="6073775" y="3889375"/>
          <p14:tracePt t="31759" x="6081713" y="3889375"/>
          <p14:tracePt t="31772" x="6091238" y="3889375"/>
          <p14:tracePt t="31842" x="6100763" y="3889375"/>
          <p14:tracePt t="32484" x="6091238" y="3889375"/>
          <p14:tracePt t="32490" x="6081713" y="3889375"/>
          <p14:tracePt t="32498" x="6073775" y="3889375"/>
          <p14:tracePt t="32506" x="6073775" y="3898900"/>
          <p14:tracePt t="32520" x="6064250" y="3898900"/>
          <p14:tracePt t="32531" x="6037263" y="3908425"/>
          <p14:tracePt t="32540" x="6018213" y="3917950"/>
          <p14:tracePt t="32546" x="5991225" y="3917950"/>
          <p14:tracePt t="32554" x="5954713" y="3927475"/>
          <p14:tracePt t="32560" x="5918200" y="3935413"/>
          <p14:tracePt t="32568" x="5872163" y="3944938"/>
          <p14:tracePt t="32575" x="5835650" y="3954463"/>
          <p14:tracePt t="32584" x="5789613" y="3971925"/>
          <p14:tracePt t="32592" x="5762625" y="3971925"/>
          <p14:tracePt t="32600" x="5726113" y="3981450"/>
          <p14:tracePt t="32608" x="5699125" y="3981450"/>
          <p14:tracePt t="32616" x="5670550" y="3990975"/>
          <p14:tracePt t="32628" x="5653088" y="4000500"/>
          <p14:tracePt t="32642" x="5597525" y="4000500"/>
          <p14:tracePt t="32645" x="5561013" y="4008438"/>
          <p14:tracePt t="32654" x="5534025" y="4008438"/>
          <p14:tracePt t="32662" x="5497513" y="4008438"/>
          <p14:tracePt t="32670" x="5461000" y="4008438"/>
          <p14:tracePt t="32677" x="5424488" y="4008438"/>
          <p14:tracePt t="32685" x="5370513" y="4008438"/>
          <p14:tracePt t="32694" x="5305425" y="4008438"/>
          <p14:tracePt t="32702" x="5251450" y="3990975"/>
          <p14:tracePt t="32710" x="5195888" y="3990975"/>
          <p14:tracePt t="32718" x="5151438" y="3981450"/>
          <p14:tracePt t="32726" x="5095875" y="3971925"/>
          <p14:tracePt t="32733" x="5032375" y="3963988"/>
          <p14:tracePt t="32751" x="4913313" y="3935413"/>
          <p14:tracePt t="32766" x="4757738" y="3908425"/>
          <p14:tracePt t="32774" x="4684713" y="3898900"/>
          <p14:tracePt t="32782" x="4621213" y="3881438"/>
          <p14:tracePt t="32788" x="4584700" y="3871913"/>
          <p14:tracePt t="32796" x="4538663" y="3862388"/>
          <p14:tracePt t="32804" x="4511675" y="3852863"/>
          <p14:tracePt t="32815" x="4502150" y="3852863"/>
          <p14:tracePt t="32827" x="4484688" y="3844925"/>
          <p14:tracePt t="32858" x="4484688" y="3835400"/>
          <p14:tracePt t="32884" x="4475163" y="3835400"/>
          <p14:tracePt t="32948" x="4484688" y="3835400"/>
          <p14:tracePt t="32953" x="4511675" y="3844925"/>
          <p14:tracePt t="32963" x="4538663" y="3852863"/>
          <p14:tracePt t="32973" x="4575175" y="3862388"/>
          <p14:tracePt t="32979" x="4611688" y="3871913"/>
          <p14:tracePt t="32988" x="4657725" y="3889375"/>
          <p14:tracePt t="32992" x="4730750" y="3889375"/>
          <p14:tracePt t="33004" x="4803775" y="3889375"/>
          <p14:tracePt t="33013" x="4876800" y="3889375"/>
          <p14:tracePt t="33020" x="4949825" y="3889375"/>
          <p14:tracePt t="33028" x="5032375" y="3889375"/>
          <p14:tracePt t="33036" x="5105400" y="3889375"/>
          <p14:tracePt t="33041" x="5178425" y="3889375"/>
          <p14:tracePt t="33050" x="5214938" y="3889375"/>
          <p14:tracePt t="33058" x="5260975" y="3889375"/>
          <p14:tracePt t="33064" x="5297488" y="3889375"/>
          <p14:tracePt t="33073" x="5341938" y="3889375"/>
          <p14:tracePt t="33080" x="5378450" y="3889375"/>
          <p14:tracePt t="33090" x="5424488" y="3889375"/>
          <p14:tracePt t="33093" x="5461000" y="3898900"/>
          <p14:tracePt t="33102" x="5497513" y="3898900"/>
          <p14:tracePt t="33109" x="5524500" y="3908425"/>
          <p14:tracePt t="33118" x="5553075" y="3917950"/>
          <p14:tracePt t="33125" x="5580063" y="3917950"/>
          <p14:tracePt t="33133" x="5589588" y="3917950"/>
          <p14:tracePt t="33142" x="5597525" y="3917950"/>
          <p14:tracePt t="33249" x="5607050" y="3917950"/>
          <p14:tracePt t="33264" x="5616575" y="3917950"/>
          <p14:tracePt t="33275" x="5626100" y="3917950"/>
          <p14:tracePt t="33282" x="5634038" y="3917950"/>
          <p14:tracePt t="33295" x="5643563" y="3917950"/>
          <p14:tracePt t="33303" x="5662613" y="3917950"/>
          <p14:tracePt t="33310" x="5680075" y="3917950"/>
          <p14:tracePt t="33327" x="5726113" y="3908425"/>
          <p14:tracePt t="33330" x="5753100" y="3908425"/>
          <p14:tracePt t="33338" x="5789613" y="3898900"/>
          <p14:tracePt t="33347" x="5818188" y="3889375"/>
          <p14:tracePt t="33354" x="5845175" y="3881438"/>
          <p14:tracePt t="33363" x="5881688" y="3881438"/>
          <p14:tracePt t="33370" x="5908675" y="3862388"/>
          <p14:tracePt t="33378" x="5935663" y="3852863"/>
          <p14:tracePt t="33385" x="5964238" y="3844925"/>
          <p14:tracePt t="33392" x="5981700" y="3844925"/>
          <p14:tracePt t="33399" x="6000750" y="3844925"/>
          <p14:tracePt t="33408" x="6008688" y="3835400"/>
          <p14:tracePt t="33415" x="6018213" y="3835400"/>
          <p14:tracePt t="33429" x="6027738" y="3835400"/>
          <p14:tracePt t="33437" x="6037263" y="3835400"/>
          <p14:tracePt t="33492" x="6045200" y="3835400"/>
          <p14:tracePt t="35815" x="6037263" y="3835400"/>
          <p14:tracePt t="35826" x="5991225" y="3779838"/>
          <p14:tracePt t="35833" x="5908675" y="3698875"/>
          <p14:tracePt t="35840" x="5789613" y="3606800"/>
          <p14:tracePt t="35845" x="5634038" y="3543300"/>
          <p14:tracePt t="35852" x="5487988" y="3487738"/>
          <p14:tracePt t="35857" x="5351463" y="3443288"/>
          <p14:tracePt t="35868" x="5241925" y="3397250"/>
          <p14:tracePt t="35873" x="5141913" y="3351213"/>
          <p14:tracePt t="35882" x="5059363" y="3333750"/>
          <p14:tracePt t="35902" x="4913313" y="3251200"/>
          <p14:tracePt t="35910" x="4849813" y="3214688"/>
          <p14:tracePt t="35918" x="4784725" y="3168650"/>
          <p14:tracePt t="35925" x="4740275" y="3141663"/>
          <p14:tracePt t="35932" x="4694238" y="3114675"/>
          <p14:tracePt t="35937" x="4630738" y="3078163"/>
          <p14:tracePt t="35945" x="4538663" y="3049588"/>
          <p14:tracePt t="35954" x="4419600" y="3005138"/>
          <p14:tracePt t="35963" x="4292600" y="2959100"/>
          <p14:tracePt t="35967" x="4137025" y="2930525"/>
          <p14:tracePt t="35976" x="4008438" y="2903538"/>
          <p14:tracePt t="35984" x="3881438" y="2886075"/>
          <p14:tracePt t="35992" x="3762375" y="2857500"/>
          <p14:tracePt t="36000" x="3635375" y="2849563"/>
          <p14:tracePt t="36008" x="3506788" y="2830513"/>
          <p14:tracePt t="36015" x="3379788" y="2813050"/>
          <p14:tracePt t="36024" x="3270250" y="2813050"/>
          <p14:tracePt t="36032" x="3159125" y="2820988"/>
          <p14:tracePt t="36040" x="3041650" y="2840038"/>
          <p14:tracePt t="36048" x="2932113" y="2867025"/>
          <p14:tracePt t="36056" x="2822575" y="2876550"/>
          <p14:tracePt t="36064" x="2720975" y="2903538"/>
          <p14:tracePt t="36072" x="2647950" y="2922588"/>
          <p14:tracePt t="36079" x="2584450" y="2930525"/>
          <p14:tracePt t="36085" x="2511425" y="2940050"/>
          <p14:tracePt t="36094" x="2447925" y="2959100"/>
          <p14:tracePt t="36102" x="2374900" y="2968625"/>
          <p14:tracePt t="36110" x="2309813" y="2976563"/>
          <p14:tracePt t="36118" x="2255838" y="2995613"/>
          <p14:tracePt t="36126" x="2192338" y="3013075"/>
          <p14:tracePt t="36134" x="2119313" y="3032125"/>
          <p14:tracePt t="36143" x="2054225" y="3041650"/>
          <p14:tracePt t="36150" x="2009775" y="3078163"/>
          <p14:tracePt t="36159" x="1944688" y="3114675"/>
          <p14:tracePt t="36165" x="1881188" y="3141663"/>
          <p14:tracePt t="36174" x="1835150" y="3178175"/>
          <p14:tracePt t="36182" x="1790700" y="3214688"/>
          <p14:tracePt t="36191" x="1725613" y="3251200"/>
          <p14:tracePt t="36196" x="1662113" y="3287713"/>
          <p14:tracePt t="36204" x="1598613" y="3324225"/>
          <p14:tracePt t="36214" x="1543050" y="3378200"/>
          <p14:tracePt t="36219" x="1497013" y="3424238"/>
          <p14:tracePt t="36229" x="1460500" y="3470275"/>
          <p14:tracePt t="36235" x="1433513" y="3506788"/>
          <p14:tracePt t="36246" x="1406525" y="3533775"/>
          <p14:tracePt t="36252" x="1387475" y="3570288"/>
          <p14:tracePt t="36260" x="1370013" y="3597275"/>
          <p14:tracePt t="36270" x="1350963" y="3625850"/>
          <p14:tracePt t="36276" x="1323975" y="3662363"/>
          <p14:tracePt t="36288" x="1314450" y="3689350"/>
          <p14:tracePt t="36292" x="1296988" y="3716338"/>
          <p14:tracePt t="36297" x="1277938" y="3752850"/>
          <p14:tracePt t="36310" x="1250950" y="3779838"/>
          <p14:tracePt t="36322" x="1223963" y="3852863"/>
          <p14:tracePt t="36329" x="1214438" y="3898900"/>
          <p14:tracePt t="36338" x="1204913" y="3927475"/>
          <p14:tracePt t="36346" x="1196975" y="3954463"/>
          <p14:tracePt t="36358" x="1187450" y="3990975"/>
          <p14:tracePt t="36372" x="1168400" y="4054475"/>
          <p14:tracePt t="36378" x="1160463" y="4090988"/>
          <p14:tracePt t="36386" x="1160463" y="4117975"/>
          <p14:tracePt t="36394" x="1160463" y="4146550"/>
          <p14:tracePt t="36400" x="1160463" y="4164013"/>
          <p14:tracePt t="36414" x="1160463" y="4173538"/>
          <p14:tracePt t="36421" x="1160463" y="4183063"/>
          <p14:tracePt t="36427" x="1160463" y="4191000"/>
          <p14:tracePt t="36446" x="1160463" y="4200525"/>
          <p14:tracePt t="36460" x="1160463" y="4210050"/>
          <p14:tracePt t="36928" x="1150938" y="4200525"/>
          <p14:tracePt t="36933" x="1141413" y="4200525"/>
          <p14:tracePt t="36942" x="1131888" y="4200525"/>
          <p14:tracePt t="36953" x="1123950" y="4191000"/>
          <p14:tracePt t="36964" x="1114425" y="4191000"/>
          <p14:tracePt t="36974" x="1114425" y="4183063"/>
          <p14:tracePt t="37023" x="1104900" y="4183063"/>
          <p14:tracePt t="37118" x="1114425" y="4173538"/>
          <p14:tracePt t="37124" x="1123950" y="4173538"/>
          <p14:tracePt t="37131" x="1131888" y="4173538"/>
          <p14:tracePt t="37140" x="1150938" y="4173538"/>
          <p14:tracePt t="37145" x="1177925" y="4164013"/>
          <p14:tracePt t="37158" x="1204913" y="4164013"/>
          <p14:tracePt t="37166" x="1233488" y="4164013"/>
          <p14:tracePt t="37171" x="1270000" y="4164013"/>
          <p14:tracePt t="37178" x="1306513" y="4164013"/>
          <p14:tracePt t="37185" x="1350963" y="4164013"/>
          <p14:tracePt t="37195" x="1406525" y="4173538"/>
          <p14:tracePt t="37202" x="1479550" y="4191000"/>
          <p14:tracePt t="37210" x="1579563" y="4200525"/>
          <p14:tracePt t="37218" x="1689100" y="4200525"/>
          <p14:tracePt t="37226" x="1762125" y="4210050"/>
          <p14:tracePt t="37237" x="1844675" y="4227513"/>
          <p14:tracePt t="37245" x="1917700" y="4237038"/>
          <p14:tracePt t="37251" x="1990725" y="4237038"/>
          <p14:tracePt t="37261" x="2036763" y="4237038"/>
          <p14:tracePt t="37266" x="2063750" y="4237038"/>
          <p14:tracePt t="37272" x="2073275" y="4237038"/>
          <p14:tracePt t="37288" x="2082800" y="4237038"/>
          <p14:tracePt t="37345" x="2090738" y="4237038"/>
          <p14:tracePt t="37349" x="2100263" y="4237038"/>
          <p14:tracePt t="37360" x="2109788" y="4237038"/>
          <p14:tracePt t="37365" x="2119313" y="4237038"/>
          <p14:tracePt t="37378" x="2136775" y="4237038"/>
          <p14:tracePt t="37389" x="2163763" y="4237038"/>
          <p14:tracePt t="37398" x="2200275" y="4246563"/>
          <p14:tracePt t="37406" x="2228850" y="4256088"/>
          <p14:tracePt t="37414" x="2265363" y="4273550"/>
          <p14:tracePt t="37422" x="2301875" y="4283075"/>
          <p14:tracePt t="37430" x="2328863" y="4283075"/>
          <p14:tracePt t="37438" x="2355850" y="4292600"/>
          <p14:tracePt t="37446" x="2365375" y="4300538"/>
          <p14:tracePt t="37454" x="2374900" y="4300538"/>
          <p14:tracePt t="37544" x="2365375" y="4300538"/>
          <p14:tracePt t="37557" x="2309813" y="4310063"/>
          <p14:tracePt t="37572" x="2228850" y="4319588"/>
          <p14:tracePt t="37579" x="2163763" y="4329113"/>
          <p14:tracePt t="37586" x="2109788" y="4329113"/>
          <p14:tracePt t="37594" x="2063750" y="4337050"/>
          <p14:tracePt t="37601" x="2027238" y="4356100"/>
          <p14:tracePt t="37612" x="1963738" y="4365625"/>
          <p14:tracePt t="37617" x="1917700" y="4373563"/>
          <p14:tracePt t="37626" x="1881188" y="4373563"/>
          <p14:tracePt t="37634" x="1844675" y="4373563"/>
          <p14:tracePt t="37642" x="1808163" y="4383088"/>
          <p14:tracePt t="37654" x="1781175" y="4383088"/>
          <p14:tracePt t="37660" x="1754188" y="4392613"/>
          <p14:tracePt t="37667" x="1735138" y="4392613"/>
          <p14:tracePt t="37676" x="1717675" y="4392613"/>
          <p14:tracePt t="37684" x="1689100" y="4392613"/>
          <p14:tracePt t="37695" x="1652588" y="4392613"/>
          <p14:tracePt t="37702" x="1625600" y="4392613"/>
          <p14:tracePt t="37710" x="1598613" y="4392613"/>
          <p14:tracePt t="37717" x="1570038" y="4392613"/>
          <p14:tracePt t="37728" x="1552575" y="4392613"/>
          <p14:tracePt t="37733" x="1543050" y="4402138"/>
          <p14:tracePt t="37748" x="1533525" y="4402138"/>
          <p14:tracePt t="37846" x="1543050" y="4402138"/>
          <p14:tracePt t="37853" x="1570038" y="4402138"/>
          <p14:tracePt t="37862" x="1598613" y="4402138"/>
          <p14:tracePt t="37875" x="1625600" y="4402138"/>
          <p14:tracePt t="37889" x="1689100" y="4402138"/>
          <p14:tracePt t="37892" x="1725613" y="4392613"/>
          <p14:tracePt t="37899" x="1762125" y="4392613"/>
          <p14:tracePt t="37907" x="1798638" y="4392613"/>
          <p14:tracePt t="37916" x="1844675" y="4383088"/>
          <p14:tracePt t="37924" x="1871663" y="4383088"/>
          <p14:tracePt t="37937" x="1900238" y="4383088"/>
          <p14:tracePt t="37949" x="1936750" y="4383088"/>
          <p14:tracePt t="37960" x="1944688" y="4373563"/>
          <p14:tracePt t="37967" x="1954213" y="4373563"/>
          <p14:tracePt t="37980" x="1963738" y="4373563"/>
          <p14:tracePt t="37996" x="1973263" y="4373563"/>
          <p14:tracePt t="38001" x="1990725" y="4365625"/>
          <p14:tracePt t="38010" x="2009775" y="4365625"/>
          <p14:tracePt t="38017" x="2027238" y="4356100"/>
          <p14:tracePt t="38025" x="2054225" y="4356100"/>
          <p14:tracePt t="38033" x="2090738" y="4356100"/>
          <p14:tracePt t="38041" x="2119313" y="4346575"/>
          <p14:tracePt t="38050" x="2136775" y="4346575"/>
          <p14:tracePt t="38058" x="2163763" y="4346575"/>
          <p14:tracePt t="38066" x="2192338" y="4337050"/>
          <p14:tracePt t="38079" x="2228850" y="4337050"/>
          <p14:tracePt t="38087" x="2255838" y="4337050"/>
          <p14:tracePt t="38094" x="2282825" y="4337050"/>
          <p14:tracePt t="38105" x="2319338" y="4329113"/>
          <p14:tracePt t="38112" x="2328863" y="4329113"/>
          <p14:tracePt t="38120" x="2338388" y="4329113"/>
          <p14:tracePt t="38215" x="2338388" y="4319588"/>
          <p14:tracePt t="38263" x="2338388" y="4310063"/>
          <p14:tracePt t="38280" x="2319338" y="4292600"/>
          <p14:tracePt t="38285" x="2309813" y="4283075"/>
          <p14:tracePt t="38295" x="2301875" y="4273550"/>
          <p14:tracePt t="38302" x="2292350" y="4264025"/>
          <p14:tracePt t="38311" x="2282825" y="4264025"/>
          <p14:tracePt t="38315" x="2282825" y="4256088"/>
          <p14:tracePt t="38337" x="2273300" y="4256088"/>
          <p14:tracePt t="38346" x="2273300" y="4246563"/>
          <p14:tracePt t="38354" x="2265363" y="4246563"/>
          <p14:tracePt t="38365" x="2255838" y="4246563"/>
          <p14:tracePt t="38396" x="2246313" y="4256088"/>
          <p14:tracePt t="38404" x="2236788" y="4283075"/>
          <p14:tracePt t="38411" x="2219325" y="4329113"/>
          <p14:tracePt t="38418" x="2200275" y="4365625"/>
          <p14:tracePt t="38427" x="2192338" y="4429125"/>
          <p14:tracePt t="38434" x="2192338" y="4465638"/>
          <p14:tracePt t="38444" x="2192338" y="4511675"/>
          <p14:tracePt t="38449" x="2192338" y="4565650"/>
          <p14:tracePt t="38459" x="2192338" y="4611688"/>
          <p14:tracePt t="38468" x="2209800" y="4665663"/>
          <p14:tracePt t="38485" x="2265363" y="4757738"/>
          <p14:tracePt t="38496" x="2282825" y="4794250"/>
          <p14:tracePt t="38503" x="2292350" y="4821238"/>
          <p14:tracePt t="38514" x="2309813" y="4840288"/>
          <p14:tracePt t="38524" x="2319338" y="4840288"/>
          <p14:tracePt t="38805" x="2328863" y="4840288"/>
          <p14:tracePt t="38812" x="2346325" y="4840288"/>
          <p14:tracePt t="38820" x="2382838" y="4840288"/>
          <p14:tracePt t="38828" x="2428875" y="4840288"/>
          <p14:tracePt t="38836" x="2484438" y="4830763"/>
          <p14:tracePt t="38845" x="2557463" y="4830763"/>
          <p14:tracePt t="38849" x="2647950" y="4830763"/>
          <p14:tracePt t="38858" x="2757488" y="4821238"/>
          <p14:tracePt t="38870" x="2867025" y="4803775"/>
          <p14:tracePt t="38878" x="2986088" y="4803775"/>
          <p14:tracePt t="38891" x="3205163" y="4784725"/>
          <p14:tracePt t="38909" x="3406775" y="4784725"/>
          <p14:tracePt t="38913" x="3479800" y="4784725"/>
          <p14:tracePt t="38922" x="3552825" y="4775200"/>
          <p14:tracePt t="38929" x="3635375" y="4767263"/>
          <p14:tracePt t="38937" x="3708400" y="4767263"/>
          <p14:tracePt t="38946" x="3762375" y="4767263"/>
          <p14:tracePt t="38952" x="3817938" y="4767263"/>
          <p14:tracePt t="38961" x="3881438" y="4748213"/>
          <p14:tracePt t="38967" x="3954463" y="4748213"/>
          <p14:tracePt t="38977" x="4008438" y="4748213"/>
          <p14:tracePt t="38984" x="4090988" y="4738688"/>
          <p14:tracePt t="38994" x="4164013" y="4730750"/>
          <p14:tracePt t="39005" x="4237038" y="4730750"/>
          <p14:tracePt t="39019" x="4375150" y="4730750"/>
          <p14:tracePt t="39025" x="4429125" y="4730750"/>
          <p14:tracePt t="39034" x="4465638" y="4711700"/>
          <p14:tracePt t="39040" x="4511675" y="4711700"/>
          <p14:tracePt t="39048" x="4529138" y="4702175"/>
          <p14:tracePt t="39056" x="4548188" y="4702175"/>
          <p14:tracePt t="39061" x="4557713" y="4702175"/>
          <p14:tracePt t="39070" x="4565650" y="4702175"/>
          <p14:tracePt t="39090" x="4565650" y="4694238"/>
          <p14:tracePt t="39098" x="4575175" y="4694238"/>
          <p14:tracePt t="39189" x="4575175" y="4684713"/>
          <p14:tracePt t="39204" x="4575175" y="4657725"/>
          <p14:tracePt t="39212" x="4565650" y="4638675"/>
          <p14:tracePt t="39219" x="4557713" y="4621213"/>
          <p14:tracePt t="39228" x="4548188" y="4584700"/>
          <p14:tracePt t="39242" x="4538663" y="4556125"/>
          <p14:tracePt t="39256" x="4502150" y="4492625"/>
          <p14:tracePt t="39264" x="4465638" y="4465638"/>
          <p14:tracePt t="39276" x="4402138" y="4402138"/>
          <p14:tracePt t="39286" x="4356100" y="4383088"/>
          <p14:tracePt t="39290" x="4310063" y="4356100"/>
          <p14:tracePt t="39297" x="4265613" y="4319588"/>
          <p14:tracePt t="39306" x="4219575" y="4300538"/>
          <p14:tracePt t="39313" x="4173538" y="4273550"/>
          <p14:tracePt t="39322" x="4146550" y="4264025"/>
          <p14:tracePt t="39329" x="4119563" y="4256088"/>
          <p14:tracePt t="39337" x="4083050" y="4246563"/>
          <p14:tracePt t="39345" x="4054475" y="4237038"/>
          <p14:tracePt t="39354" x="4027488" y="4227513"/>
          <p14:tracePt t="39370" x="3990975" y="4219575"/>
          <p14:tracePt t="39379" x="3963988" y="4219575"/>
          <p14:tracePt t="39390" x="3890963" y="4210050"/>
          <p14:tracePt t="39397" x="3854450" y="4210050"/>
          <p14:tracePt t="39406" x="3789363" y="4219575"/>
          <p14:tracePt t="39418" x="3708400" y="4227513"/>
          <p14:tracePt t="39423" x="3679825" y="4237038"/>
          <p14:tracePt t="39432" x="3635375" y="4246563"/>
          <p14:tracePt t="39440" x="3606800" y="4264025"/>
          <p14:tracePt t="39448" x="3579813" y="4273550"/>
          <p14:tracePt t="39456" x="3543300" y="4283075"/>
          <p14:tracePt t="39464" x="3516313" y="4292600"/>
          <p14:tracePt t="39472" x="3470275" y="4300538"/>
          <p14:tracePt t="39480" x="3443288" y="4319588"/>
          <p14:tracePt t="39485" x="3397250" y="4346575"/>
          <p14:tracePt t="39499" x="3351213" y="4365625"/>
          <p14:tracePt t="39508" x="3324225" y="4402138"/>
          <p14:tracePt t="39521" x="3224213" y="4465638"/>
          <p14:tracePt t="39528" x="3178175" y="4502150"/>
          <p14:tracePt t="39537" x="3151188" y="4538663"/>
          <p14:tracePt t="39548" x="3114675" y="4556125"/>
          <p14:tracePt t="39564" x="3086100" y="4621213"/>
          <p14:tracePt t="39577" x="3086100" y="4675188"/>
          <p14:tracePt t="39586" x="3086100" y="4702175"/>
          <p14:tracePt t="39594" x="3105150" y="4738688"/>
          <p14:tracePt t="39605" x="3187700" y="4803775"/>
          <p14:tracePt t="39613" x="3232150" y="4840288"/>
          <p14:tracePt t="39620" x="3287713" y="4876800"/>
          <p14:tracePt t="39627" x="3360738" y="4913313"/>
          <p14:tracePt t="39635" x="3443288" y="4940300"/>
          <p14:tracePt t="39643" x="3552825" y="4959350"/>
          <p14:tracePt t="39651" x="3671888" y="4967288"/>
          <p14:tracePt t="39659" x="3781425" y="4967288"/>
          <p14:tracePt t="39669" x="3908425" y="4967288"/>
          <p14:tracePt t="39681" x="4037013" y="4949825"/>
          <p14:tracePt t="39685" x="4164013" y="4940300"/>
          <p14:tracePt t="39699" x="4338638" y="4884738"/>
          <p14:tracePt t="39708" x="4402138" y="4840288"/>
          <p14:tracePt t="39716" x="4438650" y="4811713"/>
          <p14:tracePt t="39724" x="4456113" y="4784725"/>
          <p14:tracePt t="39734" x="4465638" y="4748213"/>
          <p14:tracePt t="39741" x="4475163" y="4721225"/>
          <p14:tracePt t="39750" x="4484688" y="4694238"/>
          <p14:tracePt t="39756" x="4484688" y="4657725"/>
          <p14:tracePt t="39765" x="4484688" y="4629150"/>
          <p14:tracePt t="39772" x="4484688" y="4602163"/>
          <p14:tracePt t="39783" x="4475163" y="4556125"/>
          <p14:tracePt t="39789" x="4465638" y="4529138"/>
          <p14:tracePt t="39797" x="4429125" y="4502150"/>
          <p14:tracePt t="39803" x="4402138" y="4465638"/>
          <p14:tracePt t="39809" x="4356100" y="4429125"/>
          <p14:tracePt t="39816" x="4292600" y="4392613"/>
          <p14:tracePt t="39823" x="4210050" y="4356100"/>
          <p14:tracePt t="39831" x="4090988" y="4329113"/>
          <p14:tracePt t="39839" x="4000500" y="4300538"/>
          <p14:tracePt t="39850" x="3898900" y="4273550"/>
          <p14:tracePt t="39857" x="3808413" y="4256088"/>
          <p14:tracePt t="39867" x="3735388" y="4246563"/>
          <p14:tracePt t="39875" x="3652838" y="4227513"/>
          <p14:tracePt t="39892" x="3525838" y="4227513"/>
          <p14:tracePt t="39901" x="3470275" y="4227513"/>
          <p14:tracePt t="39915" x="3387725" y="4227513"/>
          <p14:tracePt t="39921" x="3351213" y="4237038"/>
          <p14:tracePt t="39930" x="3343275" y="4246563"/>
          <p14:tracePt t="39936" x="3333750" y="4256088"/>
          <p14:tracePt t="39952" x="3306763" y="4283075"/>
          <p14:tracePt t="39961" x="3297238" y="4310063"/>
          <p14:tracePt t="39968" x="3278188" y="4346575"/>
          <p14:tracePt t="39976" x="3251200" y="4373563"/>
          <p14:tracePt t="39986" x="3232150" y="4402138"/>
          <p14:tracePt t="39991" x="3224213" y="4438650"/>
          <p14:tracePt t="39998" x="3214688" y="4465638"/>
          <p14:tracePt t="40006" x="3214688" y="4483100"/>
          <p14:tracePt t="40013" x="3214688" y="4492625"/>
          <p14:tracePt t="40019" x="3214688" y="4502150"/>
          <p14:tracePt t="40027" x="3214688" y="4511675"/>
          <p14:tracePt t="40043" x="3214688" y="4519613"/>
          <p14:tracePt t="40051" x="3214688" y="4529138"/>
          <p14:tracePt t="40060" x="3224213" y="4529138"/>
          <p14:tracePt t="40069" x="3224213" y="4538663"/>
          <p14:tracePt t="40221" x="3224213" y="4529138"/>
          <p14:tracePt t="40235" x="3214688" y="4529138"/>
          <p14:tracePt t="40242" x="3205163" y="4529138"/>
          <p14:tracePt t="40252" x="3195638" y="4529138"/>
          <p14:tracePt t="40266" x="3178175" y="4529138"/>
          <p14:tracePt t="40274" x="3168650" y="4529138"/>
          <p14:tracePt t="40282" x="3132138" y="4538663"/>
          <p14:tracePt t="40291" x="3105150" y="4548188"/>
          <p14:tracePt t="40302" x="3078163" y="4556125"/>
          <p14:tracePt t="40307" x="3041650" y="4575175"/>
          <p14:tracePt t="40315" x="3032125" y="4575175"/>
          <p14:tracePt t="40324" x="3022600" y="4584700"/>
          <p14:tracePt t="40331" x="3013075" y="4592638"/>
          <p14:tracePt t="40337" x="3005138" y="4602163"/>
          <p14:tracePt t="40348" x="2995613" y="4611688"/>
          <p14:tracePt t="40353" x="2986088" y="4621213"/>
          <p14:tracePt t="40366" x="2976563" y="4629150"/>
          <p14:tracePt t="40376" x="2968625" y="4638675"/>
          <p14:tracePt t="40385" x="2968625" y="4648200"/>
          <p14:tracePt t="40399" x="2959100" y="4657725"/>
          <p14:tracePt t="40407" x="2949575" y="4665663"/>
          <p14:tracePt t="40415" x="2940050" y="4675188"/>
          <p14:tracePt t="40423" x="2932113" y="4684713"/>
          <p14:tracePt t="40440" x="2922588" y="4694238"/>
          <p14:tracePt t="40448" x="2922588" y="4702175"/>
          <p14:tracePt t="40453" x="2922588" y="4711700"/>
          <p14:tracePt t="40461" x="2913063" y="4721225"/>
          <p14:tracePt t="40469" x="2913063" y="4730750"/>
          <p14:tracePt t="41326" x="2932113" y="4721225"/>
          <p14:tracePt t="41332" x="2968625" y="4694238"/>
          <p14:tracePt t="41346" x="3049588" y="4684713"/>
          <p14:tracePt t="41353" x="3132138" y="4648200"/>
          <p14:tracePt t="41364" x="3224213" y="4602163"/>
          <p14:tracePt t="41369" x="3343275" y="4575175"/>
          <p14:tracePt t="41374" x="3452813" y="4548188"/>
          <p14:tracePt t="41381" x="3570288" y="4519613"/>
          <p14:tracePt t="41388" x="3679825" y="4483100"/>
          <p14:tracePt t="41396" x="3808413" y="4456113"/>
          <p14:tracePt t="41404" x="3927475" y="4429125"/>
          <p14:tracePt t="41410" x="4054475" y="4419600"/>
          <p14:tracePt t="41418" x="4183063" y="4402138"/>
          <p14:tracePt t="41426" x="4302125" y="4373563"/>
          <p14:tracePt t="41434" x="4411663" y="4356100"/>
          <p14:tracePt t="41444" x="4521200" y="4346575"/>
          <p14:tracePt t="41450" x="4602163" y="4329113"/>
          <p14:tracePt t="41459" x="4675188" y="4319588"/>
          <p14:tracePt t="41465" x="4740275" y="4310063"/>
          <p14:tracePt t="41475" x="4794250" y="4292600"/>
          <p14:tracePt t="41482" x="4840288" y="4283075"/>
          <p14:tracePt t="41494" x="4876800" y="4273550"/>
          <p14:tracePt t="41504" x="4940300" y="4264025"/>
          <p14:tracePt t="41515" x="5022850" y="4227513"/>
          <p14:tracePt t="41519" x="5068888" y="4219575"/>
          <p14:tracePt t="41527" x="5114925" y="4210050"/>
          <p14:tracePt t="41536" x="5151438" y="4200525"/>
          <p14:tracePt t="41544" x="5187950" y="4191000"/>
          <p14:tracePt t="41555" x="5214938" y="4183063"/>
          <p14:tracePt t="41566" x="5241925" y="4164013"/>
          <p14:tracePt t="41573" x="5260975" y="4154488"/>
          <p14:tracePt t="41579" x="5278438" y="4146550"/>
          <p14:tracePt t="41583" x="5297488" y="4146550"/>
          <p14:tracePt t="41592" x="5314950" y="4137025"/>
          <p14:tracePt t="41599" x="5324475" y="4137025"/>
          <p14:tracePt t="41610" x="5334000" y="4127500"/>
          <p14:tracePt t="41616" x="5341938" y="4117975"/>
          <p14:tracePt t="41622" x="5360988" y="4117975"/>
          <p14:tracePt t="41635" x="5360988" y="4110038"/>
          <p14:tracePt t="41637" x="5370513" y="4100513"/>
          <p14:tracePt t="41645" x="5387975" y="4090988"/>
          <p14:tracePt t="41653" x="5397500" y="4081463"/>
          <p14:tracePt t="41662" x="5407025" y="4073525"/>
          <p14:tracePt t="41670" x="5414963" y="4073525"/>
          <p14:tracePt t="41678" x="5424488" y="4073525"/>
          <p14:tracePt t="41700" x="5434013" y="4073525"/>
          <p14:tracePt t="41713" x="5443538" y="4064000"/>
          <p14:tracePt t="41748" x="5451475" y="4064000"/>
          <p14:tracePt t="41756" x="5461000" y="4064000"/>
          <p14:tracePt t="41764" x="5480050" y="4064000"/>
          <p14:tracePt t="41772" x="5487988" y="4064000"/>
          <p14:tracePt t="41779" x="5497513" y="4073525"/>
          <p14:tracePt t="41788" x="5507038" y="4073525"/>
          <p14:tracePt t="41795" x="5516563" y="4073525"/>
          <p14:tracePt t="41923" x="5507038" y="4073525"/>
          <p14:tracePt t="41936" x="5497513" y="4073525"/>
          <p14:tracePt t="41944" x="5470525" y="4073525"/>
          <p14:tracePt t="41952" x="5443538" y="4073525"/>
          <p14:tracePt t="41960" x="5407025" y="4073525"/>
          <p14:tracePt t="41973" x="5370513" y="4073525"/>
          <p14:tracePt t="41981" x="5324475" y="4073525"/>
          <p14:tracePt t="41988" x="5287963" y="4073525"/>
          <p14:tracePt t="42000" x="5205413" y="4073525"/>
          <p14:tracePt t="42012" x="5159375" y="4073525"/>
          <p14:tracePt t="42016" x="5132388" y="4073525"/>
          <p14:tracePt t="42024" x="5095875" y="4073525"/>
          <p14:tracePt t="42032" x="5068888" y="4073525"/>
          <p14:tracePt t="42040" x="5032375" y="4073525"/>
          <p14:tracePt t="42045" x="5013325" y="4073525"/>
          <p14:tracePt t="42055" x="4986338" y="4081463"/>
          <p14:tracePt t="42062" x="4959350" y="4090988"/>
          <p14:tracePt t="42069" x="4922838" y="4100513"/>
          <p14:tracePt t="42078" x="4895850" y="4110038"/>
          <p14:tracePt t="42086" x="4867275" y="4117975"/>
          <p14:tracePt t="42094" x="4840288" y="4127500"/>
          <p14:tracePt t="42101" x="4803775" y="4137025"/>
          <p14:tracePt t="42110" x="4776788" y="4146550"/>
          <p14:tracePt t="42118" x="4748213" y="4164013"/>
          <p14:tracePt t="42126" x="4711700" y="4173538"/>
          <p14:tracePt t="42134" x="4684713" y="4183063"/>
          <p14:tracePt t="42142" x="4657725" y="4191000"/>
          <p14:tracePt t="42149" x="4638675" y="4200525"/>
          <p14:tracePt t="42156" x="4621213" y="4210050"/>
          <p14:tracePt t="42164" x="4611688" y="4219575"/>
          <p14:tracePt t="42172" x="4602163" y="4227513"/>
          <p14:tracePt t="42184" x="4594225" y="4227513"/>
          <p14:tracePt t="42191" x="4584700" y="4237038"/>
          <p14:tracePt t="42201" x="4575175" y="4246563"/>
          <p14:tracePt t="42203" x="4575175" y="4256088"/>
          <p14:tracePt t="42212" x="4565650" y="4273550"/>
          <p14:tracePt t="42225" x="4557713" y="4300538"/>
          <p14:tracePt t="42238" x="4548188" y="4337050"/>
          <p14:tracePt t="42243" x="4548188" y="4346575"/>
          <p14:tracePt t="42255" x="4548188" y="4365625"/>
          <p14:tracePt t="42267" x="4548188" y="4383088"/>
          <p14:tracePt t="42274" x="4548188" y="4392613"/>
          <p14:tracePt t="42283" x="4548188" y="4410075"/>
          <p14:tracePt t="42290" x="4557713" y="4419600"/>
          <p14:tracePt t="42297" x="4575175" y="4438650"/>
          <p14:tracePt t="42306" x="4594225" y="4456113"/>
          <p14:tracePt t="42314" x="4611688" y="4465638"/>
          <p14:tracePt t="42322" x="4648200" y="4492625"/>
          <p14:tracePt t="42330" x="4675188" y="4511675"/>
          <p14:tracePt t="42338" x="4721225" y="4529138"/>
          <p14:tracePt t="42345" x="4767263" y="4556125"/>
          <p14:tracePt t="42354" x="4821238" y="4565650"/>
          <p14:tracePt t="42362" x="4903788" y="4575175"/>
          <p14:tracePt t="42367" x="4995863" y="4592638"/>
          <p14:tracePt t="42376" x="5078413" y="4602163"/>
          <p14:tracePt t="42384" x="5187950" y="4621213"/>
          <p14:tracePt t="42392" x="5278438" y="4629150"/>
          <p14:tracePt t="42400" x="5360988" y="4648200"/>
          <p14:tracePt t="42408" x="5434013" y="4657725"/>
          <p14:tracePt t="42415" x="5507038" y="4675188"/>
          <p14:tracePt t="42426" x="5553075" y="4675188"/>
          <p14:tracePt t="42432" x="5589588" y="4675188"/>
          <p14:tracePt t="42441" x="5634038" y="4665663"/>
          <p14:tracePt t="42448" x="5662613" y="4657725"/>
          <p14:tracePt t="42456" x="5699125" y="4648200"/>
          <p14:tracePt t="42461" x="5716588" y="4638675"/>
          <p14:tracePt t="42470" x="5735638" y="4629150"/>
          <p14:tracePt t="42478" x="5735638" y="4621213"/>
          <p14:tracePt t="42490" x="5745163" y="4602163"/>
          <p14:tracePt t="42498" x="5753100" y="4602163"/>
          <p14:tracePt t="42507" x="5772150" y="4584700"/>
          <p14:tracePt t="42515" x="5781675" y="4565650"/>
          <p14:tracePt t="42521" x="5789613" y="4529138"/>
          <p14:tracePt t="42525" x="5799138" y="4511675"/>
          <p14:tracePt t="42534" x="5808663" y="4483100"/>
          <p14:tracePt t="42542" x="5826125" y="4456113"/>
          <p14:tracePt t="42549" x="5835650" y="4410075"/>
          <p14:tracePt t="42559" x="5835650" y="4373563"/>
          <p14:tracePt t="42565" x="5835650" y="4329113"/>
          <p14:tracePt t="42575" x="5818188" y="4283075"/>
          <p14:tracePt t="42579" x="5781675" y="4200525"/>
          <p14:tracePt t="42588" x="5753100" y="4164013"/>
          <p14:tracePt t="42595" x="5735638" y="4127500"/>
          <p14:tracePt t="42604" x="5716588" y="4110038"/>
          <p14:tracePt t="42612" x="5699125" y="4100513"/>
          <p14:tracePt t="42624" x="5680075" y="4090988"/>
          <p14:tracePt t="42640" x="5626100" y="4081463"/>
          <p14:tracePt t="42649" x="5580063" y="4073525"/>
          <p14:tracePt t="42654" x="5534025" y="4073525"/>
          <p14:tracePt t="42659" x="5497513" y="4073525"/>
          <p14:tracePt t="42668" x="5424488" y="4073525"/>
          <p14:tracePt t="42675" x="5351463" y="4081463"/>
          <p14:tracePt t="42682" x="5268913" y="4100513"/>
          <p14:tracePt t="42692" x="5195888" y="4127500"/>
          <p14:tracePt t="42700" x="5114925" y="4164013"/>
          <p14:tracePt t="42705" x="5032375" y="4210050"/>
          <p14:tracePt t="42714" x="4949825" y="4264025"/>
          <p14:tracePt t="42723" x="4903788" y="4292600"/>
          <p14:tracePt t="42730" x="4840288" y="4346575"/>
          <p14:tracePt t="42738" x="4803775" y="4392613"/>
          <p14:tracePt t="42746" x="4767263" y="4429125"/>
          <p14:tracePt t="42754" x="4757738" y="4456113"/>
          <p14:tracePt t="42762" x="4748213" y="4492625"/>
          <p14:tracePt t="42770" x="4740275" y="4519613"/>
          <p14:tracePt t="42778" x="4740275" y="4548188"/>
          <p14:tracePt t="42783" x="4740275" y="4575175"/>
          <p14:tracePt t="42793" x="4740275" y="4592638"/>
          <p14:tracePt t="42805" x="4740275" y="4602163"/>
          <p14:tracePt t="42822" x="4748213" y="4621213"/>
          <p14:tracePt t="42828" x="4748213" y="4629150"/>
          <p14:tracePt t="43217" x="4748213" y="4638675"/>
          <p14:tracePt t="43232" x="4748213" y="4648200"/>
          <p14:tracePt t="43240" x="4748213" y="4657725"/>
          <p14:tracePt t="43248" x="4748213" y="4665663"/>
          <p14:tracePt t="43257" x="4740275" y="4675188"/>
          <p14:tracePt t="43263" x="4730750" y="4684713"/>
          <p14:tracePt t="43272" x="4721225" y="4684713"/>
          <p14:tracePt t="43280" x="4711700" y="4694238"/>
          <p14:tracePt t="43288" x="4703763" y="4694238"/>
          <p14:tracePt t="43296" x="4703763" y="4702175"/>
          <p14:tracePt t="43304" x="4694238" y="4711700"/>
          <p14:tracePt t="43312" x="4675188" y="4711700"/>
          <p14:tracePt t="43317" x="4648200" y="4721225"/>
          <p14:tracePt t="43326" x="4602163" y="4730750"/>
          <p14:tracePt t="43334" x="4548188" y="4738688"/>
          <p14:tracePt t="43342" x="4448175" y="4738688"/>
          <p14:tracePt t="43355" x="4375150" y="4738688"/>
          <p14:tracePt t="43368" x="4173538" y="4721225"/>
          <p14:tracePt t="43378" x="4064000" y="4711700"/>
          <p14:tracePt t="43384" x="3944938" y="4694238"/>
          <p14:tracePt t="43390" x="3835400" y="4684713"/>
          <p14:tracePt t="43398" x="3725863" y="4665663"/>
          <p14:tracePt t="43411" x="3606800" y="4638675"/>
          <p14:tracePt t="43419" x="3379788" y="4584700"/>
          <p14:tracePt t="43428" x="3270250" y="4556125"/>
          <p14:tracePt t="43436" x="3141663" y="4529138"/>
          <p14:tracePt t="43444" x="3022600" y="4511675"/>
          <p14:tracePt t="43452" x="2913063" y="4483100"/>
          <p14:tracePt t="43460" x="2830513" y="4456113"/>
          <p14:tracePt t="43468" x="2757488" y="4446588"/>
          <p14:tracePt t="43476" x="2713038" y="4438650"/>
          <p14:tracePt t="43484" x="2676525" y="4419600"/>
          <p14:tracePt t="43492" x="2640013" y="4419600"/>
          <p14:tracePt t="43500" x="2603500" y="4410075"/>
          <p14:tracePt t="43509" x="2574925" y="4410075"/>
          <p14:tracePt t="43516" x="2538413" y="4410075"/>
          <p14:tracePt t="43521" x="2501900" y="4410075"/>
          <p14:tracePt t="43530" x="2465388" y="4410075"/>
          <p14:tracePt t="43538" x="2419350" y="4410075"/>
          <p14:tracePt t="43546" x="2346325" y="4402138"/>
          <p14:tracePt t="43554" x="2273300" y="4392613"/>
          <p14:tracePt t="43562" x="2182813" y="4373563"/>
          <p14:tracePt t="43575" x="2063750" y="4329113"/>
          <p14:tracePt t="43583" x="1917700" y="4319588"/>
          <p14:tracePt t="43590" x="1771650" y="4292600"/>
          <p14:tracePt t="43598" x="1598613" y="4256088"/>
          <p14:tracePt t="43601" x="1452563" y="4210050"/>
          <p14:tracePt t="43610" x="1306513" y="4200525"/>
          <p14:tracePt t="43618" x="1187450" y="4173538"/>
          <p14:tracePt t="43626" x="1114425" y="4154488"/>
          <p14:tracePt t="43631" x="1058863" y="4146550"/>
          <p14:tracePt t="43645" x="1014413" y="4137025"/>
          <p14:tracePt t="43660" x="985838" y="4137025"/>
          <p14:tracePt t="43971" x="995363" y="4137025"/>
          <p14:tracePt t="43977" x="1004888" y="4137025"/>
          <p14:tracePt t="43986" x="1014413" y="4137025"/>
          <p14:tracePt t="43994" x="1014413" y="4146550"/>
          <p14:tracePt t="44016" x="1031875" y="4164013"/>
          <p14:tracePt t="44018" x="1050925" y="4183063"/>
          <p14:tracePt t="44025" x="1058863" y="4191000"/>
          <p14:tracePt t="44038" x="1077913" y="4200525"/>
          <p14:tracePt t="44051" x="1095375" y="4219575"/>
          <p14:tracePt t="44056" x="1104900" y="4219575"/>
          <p14:tracePt t="44063" x="1123950" y="4227513"/>
          <p14:tracePt t="44076" x="1131888" y="4237038"/>
          <p14:tracePt t="44085" x="1141413" y="4246563"/>
          <p14:tracePt t="44096" x="1141413" y="4256088"/>
          <p14:tracePt t="44144" x="1150938" y="4256088"/>
          <p14:tracePt t="44171" x="1168400" y="4256088"/>
          <p14:tracePt t="44182" x="1187450" y="4256088"/>
          <p14:tracePt t="44191" x="1204913" y="4256088"/>
          <p14:tracePt t="44197" x="1223963" y="4256088"/>
          <p14:tracePt t="44206" x="1241425" y="4256088"/>
          <p14:tracePt t="44214" x="1260475" y="4246563"/>
          <p14:tracePt t="44230" x="1270000" y="4246563"/>
          <p14:tracePt t="44234" x="1277938" y="4246563"/>
          <p14:tracePt t="44251" x="1277938" y="4237038"/>
          <p14:tracePt t="44308" x="1296988" y="4237038"/>
          <p14:tracePt t="44316" x="1333500" y="4237038"/>
          <p14:tracePt t="44325" x="1387475" y="4237038"/>
          <p14:tracePt t="44331" x="1452563" y="4256088"/>
          <p14:tracePt t="44340" x="1525588" y="4264025"/>
          <p14:tracePt t="44348" x="1589088" y="4273550"/>
          <p14:tracePt t="44358" x="1625600" y="4283075"/>
          <p14:tracePt t="44364" x="1662113" y="4300538"/>
          <p14:tracePt t="44373" x="1671638" y="4300538"/>
          <p14:tracePt t="44808" x="1689100" y="4300538"/>
          <p14:tracePt t="44816" x="1744663" y="4300538"/>
          <p14:tracePt t="44828" x="1900238" y="4292600"/>
          <p14:tracePt t="44836" x="2027238" y="4292600"/>
          <p14:tracePt t="44843" x="2155825" y="4292600"/>
          <p14:tracePt t="44850" x="2319338" y="4292600"/>
          <p14:tracePt t="44863" x="2484438" y="4292600"/>
          <p14:tracePt t="44868" x="2611438" y="4310063"/>
          <p14:tracePt t="44874" x="2740025" y="4329113"/>
          <p14:tracePt t="44882" x="2849563" y="4329113"/>
          <p14:tracePt t="44907" x="3041650" y="4346575"/>
          <p14:tracePt t="44912" x="3086100" y="4346575"/>
          <p14:tracePt t="44924" x="3114675" y="4346575"/>
          <p14:tracePt t="44933" x="3141663" y="4346575"/>
          <p14:tracePt t="44939" x="3168650" y="4337050"/>
          <p14:tracePt t="44947" x="3187700" y="4337050"/>
          <p14:tracePt t="44952" x="3195638" y="4337050"/>
          <p14:tracePt t="44960" x="3205163" y="4337050"/>
          <p14:tracePt t="44967" x="3214688" y="4337050"/>
          <p14:tracePt t="44975" x="3224213" y="4337050"/>
          <p14:tracePt t="44992" x="3232150" y="4337050"/>
          <p14:tracePt t="44999" x="3241675" y="4337050"/>
          <p14:tracePt t="45008" x="3270250" y="4337050"/>
          <p14:tracePt t="45015" x="3297238" y="4337050"/>
          <p14:tracePt t="45034" x="3343275" y="4337050"/>
          <p14:tracePt t="45044" x="3360738" y="4337050"/>
          <p14:tracePt t="45052" x="3370263" y="4337050"/>
          <p14:tracePt t="45060" x="3379788" y="4337050"/>
          <p14:tracePt t="45165" x="3379788" y="4329113"/>
          <p14:tracePt t="45535" x="3387725" y="4329113"/>
          <p14:tracePt t="45550" x="3397250" y="4329113"/>
          <p14:tracePt t="45555" x="3424238" y="4329113"/>
          <p14:tracePt t="45564" x="3452813" y="4329113"/>
          <p14:tracePt t="45573" x="3479800" y="4329113"/>
          <p14:tracePt t="45580" x="3506788" y="4329113"/>
          <p14:tracePt t="45587" x="3552825" y="4329113"/>
          <p14:tracePt t="45595" x="3589338" y="4329113"/>
          <p14:tracePt t="45605" x="3635375" y="4337050"/>
          <p14:tracePt t="45612" x="3671888" y="4346575"/>
          <p14:tracePt t="45620" x="3735388" y="4346575"/>
          <p14:tracePt t="45628" x="3771900" y="4346575"/>
          <p14:tracePt t="45635" x="3817938" y="4346575"/>
          <p14:tracePt t="45644" x="3854450" y="4346575"/>
          <p14:tracePt t="45652" x="3881438" y="4346575"/>
          <p14:tracePt t="45660" x="3898900" y="4346575"/>
          <p14:tracePt t="45665" x="3908425" y="4346575"/>
          <p14:tracePt t="45674" x="3917950" y="4346575"/>
          <p14:tracePt t="46107" x="3927475" y="4346575"/>
          <p14:tracePt t="46119" x="3935413" y="4346575"/>
          <p14:tracePt t="46127" x="3971925" y="4346575"/>
          <p14:tracePt t="46134" x="4000500" y="4346575"/>
          <p14:tracePt t="46138" x="4037013" y="4346575"/>
          <p14:tracePt t="46150" x="4083050" y="4346575"/>
          <p14:tracePt t="46155" x="4119563" y="4346575"/>
          <p14:tracePt t="46163" x="4164013" y="4346575"/>
          <p14:tracePt t="46170" x="4200525" y="4346575"/>
          <p14:tracePt t="46178" x="4246563" y="4346575"/>
          <p14:tracePt t="46190" x="4283075" y="4346575"/>
          <p14:tracePt t="46198" x="4346575" y="4346575"/>
          <p14:tracePt t="46208" x="4375150" y="4346575"/>
          <p14:tracePt t="46220" x="4402138" y="4346575"/>
          <p14:tracePt t="46229" x="4419600" y="4346575"/>
          <p14:tracePt t="46234" x="4448175" y="4337050"/>
          <p14:tracePt t="46240" x="4465638" y="4337050"/>
          <p14:tracePt t="46248" x="4492625" y="4337050"/>
          <p14:tracePt t="46256" x="4529138" y="4337050"/>
          <p14:tracePt t="46264" x="4565650" y="4337050"/>
          <p14:tracePt t="46277" x="4611688" y="4337050"/>
          <p14:tracePt t="46284" x="4648200" y="4337050"/>
          <p14:tracePt t="46293" x="4694238" y="4337050"/>
          <p14:tracePt t="46299" x="4730750" y="4337050"/>
          <p14:tracePt t="46303" x="4767263" y="4346575"/>
          <p14:tracePt t="46310" x="4794250" y="4346575"/>
          <p14:tracePt t="46324" x="4803775" y="4356100"/>
          <p14:tracePt t="46684" x="4830763" y="4356100"/>
          <p14:tracePt t="46687" x="4867275" y="4346575"/>
          <p14:tracePt t="46696" x="4903788" y="4337050"/>
          <p14:tracePt t="46704" x="4949825" y="4329113"/>
          <p14:tracePt t="46712" x="4976813" y="4329113"/>
          <p14:tracePt t="46721" x="5005388" y="4319588"/>
          <p14:tracePt t="46728" x="5022850" y="4319588"/>
          <p14:tracePt t="46736" x="5032375" y="4310063"/>
          <p14:tracePt t="46742" x="5041900" y="4310063"/>
          <p14:tracePt t="46755" x="5059363" y="4310063"/>
          <p14:tracePt t="46769" x="5105400" y="4300538"/>
          <p14:tracePt t="46778" x="5151438" y="4300538"/>
          <p14:tracePt t="46781" x="5214938" y="4283075"/>
          <p14:tracePt t="46790" x="5297488" y="4273550"/>
          <p14:tracePt t="46797" x="5387975" y="4256088"/>
          <p14:tracePt t="46807" x="5497513" y="4256088"/>
          <p14:tracePt t="46813" x="5626100" y="4256088"/>
          <p14:tracePt t="46823" x="5735638" y="4256088"/>
          <p14:tracePt t="46830" x="5845175" y="4256088"/>
          <p14:tracePt t="46838" x="5954713" y="4246563"/>
          <p14:tracePt t="46843" x="6037263" y="4246563"/>
          <p14:tracePt t="46852" x="6110288" y="4246563"/>
          <p14:tracePt t="46860" x="6146800" y="4237038"/>
          <p14:tracePt t="46867" x="6183313" y="4237038"/>
          <p14:tracePt t="47247" x="6146800" y="4237038"/>
          <p14:tracePt t="47254" x="6091238" y="4246563"/>
          <p14:tracePt t="47262" x="6018213" y="4264025"/>
          <p14:tracePt t="47270" x="5918200" y="4273550"/>
          <p14:tracePt t="47276" x="5808663" y="4273550"/>
          <p14:tracePt t="47284" x="5680075" y="4292600"/>
          <p14:tracePt t="47292" x="5553075" y="4300538"/>
          <p14:tracePt t="47304" x="5387975" y="4300538"/>
          <p14:tracePt t="47313" x="5224463" y="4329113"/>
          <p14:tracePt t="47317" x="5059363" y="4346575"/>
          <p14:tracePt t="47323" x="4932363" y="4365625"/>
          <p14:tracePt t="47338" x="4794250" y="4373563"/>
          <p14:tracePt t="47352" x="4575175" y="4419600"/>
          <p14:tracePt t="47358" x="4456113" y="4429125"/>
          <p14:tracePt t="47363" x="4329113" y="4446588"/>
          <p14:tracePt t="47384" x="4090988" y="4475163"/>
          <p14:tracePt t="47392" x="3963988" y="4492625"/>
          <p14:tracePt t="47395" x="3835400" y="4502150"/>
          <p14:tracePt t="47402" x="3708400" y="4502150"/>
          <p14:tracePt t="47414" x="3579813" y="4502150"/>
          <p14:tracePt t="47422" x="3460750" y="4519613"/>
          <p14:tracePt t="47429" x="3351213" y="4529138"/>
          <p14:tracePt t="47433" x="3224213" y="4529138"/>
          <p14:tracePt t="47442" x="3114675" y="4548188"/>
          <p14:tracePt t="47450" x="3005138" y="4556125"/>
          <p14:tracePt t="47457" x="2922588" y="4556125"/>
          <p14:tracePt t="47465" x="2813050" y="4575175"/>
          <p14:tracePt t="47474" x="2740025" y="4584700"/>
          <p14:tracePt t="47482" x="2657475" y="4602163"/>
          <p14:tracePt t="47487" x="2584450" y="4611688"/>
          <p14:tracePt t="47495" x="2511425" y="4621213"/>
          <p14:tracePt t="47505" x="2428875" y="4638675"/>
          <p14:tracePt t="47515" x="2374900" y="4648200"/>
          <p14:tracePt t="47532" x="2255838" y="4675188"/>
          <p14:tracePt t="47542" x="2209800" y="4684713"/>
          <p14:tracePt t="47554" x="2136775" y="4694238"/>
          <p14:tracePt t="47563" x="2109788" y="4702175"/>
          <p14:tracePt t="47569" x="2082800" y="4702175"/>
          <p14:tracePt t="47581" x="2073275" y="4702175"/>
          <p14:tracePt t="47586" x="2054225" y="4711700"/>
          <p14:tracePt t="47596" x="2046288" y="4711700"/>
          <p14:tracePt t="47603" x="2036763" y="4711700"/>
          <p14:tracePt t="47611" x="2027238" y="4721225"/>
          <p14:tracePt t="47616" x="2017713" y="4721225"/>
          <p14:tracePt t="47627" x="1981200" y="4721225"/>
          <p14:tracePt t="47638" x="1963738" y="4721225"/>
          <p14:tracePt t="47647" x="1917700" y="4730750"/>
          <p14:tracePt t="47658" x="1900238" y="4730750"/>
          <p14:tracePt t="47665" x="1890713" y="4730750"/>
          <p14:tracePt t="47682" x="1881188" y="4730750"/>
          <p14:tracePt t="47689" x="1871663" y="4730750"/>
          <p14:tracePt t="47696" x="1863725" y="4730750"/>
          <p14:tracePt t="47718" x="1854200" y="4730750"/>
          <p14:tracePt t="47750" x="1844675" y="4730750"/>
          <p14:tracePt t="47768" x="1835150" y="4730750"/>
          <p14:tracePt t="47778" x="1827213" y="4730750"/>
          <p14:tracePt t="47786" x="1808163" y="4730750"/>
          <p14:tracePt t="47799" x="1771650" y="4730750"/>
          <p14:tracePt t="47806" x="1754188" y="4730750"/>
          <p14:tracePt t="47812" x="1725613" y="4730750"/>
          <p14:tracePt t="47824" x="1717675" y="4730750"/>
          <p14:tracePt t="47829" x="1708150" y="4730750"/>
          <p14:tracePt t="47929" x="1725613" y="4730750"/>
          <p14:tracePt t="47936" x="1754188" y="4730750"/>
          <p14:tracePt t="47944" x="1781175" y="4730750"/>
          <p14:tracePt t="47952" x="1817688" y="4730750"/>
          <p14:tracePt t="47960" x="1854200" y="4730750"/>
          <p14:tracePt t="47968" x="1900238" y="4730750"/>
          <p14:tracePt t="47975" x="1954213" y="4730750"/>
          <p14:tracePt t="47984" x="1990725" y="4730750"/>
          <p14:tracePt t="47991" x="2036763" y="4730750"/>
          <p14:tracePt t="47999" x="2063750" y="4730750"/>
          <p14:tracePt t="48007" x="2082800" y="4730750"/>
          <p14:tracePt t="48016" x="2090738" y="4730750"/>
          <p14:tracePt t="48164" x="2090738" y="4721225"/>
          <p14:tracePt t="48213" x="2100263" y="4721225"/>
          <p14:tracePt t="48220" x="2146300" y="4721225"/>
          <p14:tracePt t="48225" x="2219325" y="4721225"/>
          <p14:tracePt t="48234" x="2328863" y="4721225"/>
          <p14:tracePt t="48246" x="2438400" y="4702175"/>
          <p14:tracePt t="48254" x="2557463" y="4694238"/>
          <p14:tracePt t="48269" x="2830513" y="4702175"/>
          <p14:tracePt t="48274" x="2959100" y="4711700"/>
          <p14:tracePt t="48282" x="3105150" y="4738688"/>
          <p14:tracePt t="48289" x="3232150" y="4757738"/>
          <p14:tracePt t="48298" x="3343275" y="4767263"/>
          <p14:tracePt t="48305" x="3443288" y="4784725"/>
          <p14:tracePt t="48314" x="3497263" y="4794250"/>
          <p14:tracePt t="48322" x="3543300" y="4794250"/>
          <p14:tracePt t="48329" x="3570288" y="4803775"/>
          <p14:tracePt t="48347" x="3598863" y="4803775"/>
          <p14:tracePt t="48357" x="3606800" y="4803775"/>
          <p14:tracePt t="48360" x="3616325" y="4803775"/>
          <p14:tracePt t="48392" x="3625850" y="4803775"/>
          <p14:tracePt t="48400" x="3635375" y="4803775"/>
          <p14:tracePt t="48407" x="3643313" y="4803775"/>
          <p14:tracePt t="48416" x="3662363" y="4803775"/>
          <p14:tracePt t="48424" x="3671888" y="4803775"/>
          <p14:tracePt t="48450" x="3689350" y="4803775"/>
          <p14:tracePt t="48454" x="3698875" y="4803775"/>
          <p14:tracePt t="48462" x="3708400" y="4803775"/>
          <p14:tracePt t="48471" x="3716338" y="4803775"/>
          <p14:tracePt t="48488" x="3725863" y="4803775"/>
          <p14:tracePt t="48502" x="3735388" y="4794250"/>
          <p14:tracePt t="48510" x="3744913" y="4794250"/>
          <p14:tracePt t="48518" x="3752850" y="4784725"/>
          <p14:tracePt t="48525" x="3771900" y="4784725"/>
          <p14:tracePt t="48541" x="3789363" y="4775200"/>
          <p14:tracePt t="48550" x="3825875" y="4767263"/>
          <p14:tracePt t="48555" x="3835400" y="4757738"/>
          <p14:tracePt t="48666" x="3862388" y="4757738"/>
          <p14:tracePt t="48678" x="3890963" y="4757738"/>
          <p14:tracePt t="48687" x="3917950" y="4757738"/>
          <p14:tracePt t="48700" x="3990975" y="4757738"/>
          <p14:tracePt t="48705" x="4027488" y="4767263"/>
          <p14:tracePt t="48714" x="4090988" y="4767263"/>
          <p14:tracePt t="48722" x="4146550" y="4767263"/>
          <p14:tracePt t="48730" x="4183063" y="4775200"/>
          <p14:tracePt t="48738" x="4246563" y="4775200"/>
          <p14:tracePt t="48750" x="4283075" y="4775200"/>
          <p14:tracePt t="48763" x="4329113" y="4775200"/>
          <p14:tracePt t="48770" x="4392613" y="4775200"/>
          <p14:tracePt t="48775" x="4419600" y="4775200"/>
          <p14:tracePt t="48789" x="4429125" y="4775200"/>
          <p14:tracePt t="48802" x="4448175" y="4775200"/>
          <p14:tracePt t="49368" x="4465638" y="4775200"/>
          <p14:tracePt t="49376" x="4492625" y="4775200"/>
          <p14:tracePt t="49383" x="4538663" y="4767263"/>
          <p14:tracePt t="49390" x="4575175" y="4767263"/>
          <p14:tracePt t="49398" x="4630738" y="4757738"/>
          <p14:tracePt t="49403" x="4675188" y="4757738"/>
          <p14:tracePt t="49412" x="4711700" y="4748213"/>
          <p14:tracePt t="49426" x="4757738" y="4748213"/>
          <p14:tracePt t="49436" x="4784725" y="4738688"/>
          <p14:tracePt t="49450" x="4830763" y="4730750"/>
          <p14:tracePt t="49452" x="4857750" y="4721225"/>
          <p14:tracePt t="49464" x="4867275" y="4721225"/>
          <p14:tracePt t="49468" x="4876800" y="4721225"/>
          <p14:tracePt t="49480" x="4886325" y="4711700"/>
          <p14:tracePt t="49487" x="4895850" y="4711700"/>
          <p14:tracePt t="49495" x="4903788" y="4711700"/>
          <p14:tracePt t="49500" x="4913313" y="4711700"/>
          <p14:tracePt t="49508" x="4922838" y="4702175"/>
          <p14:tracePt t="49522" x="4940300" y="4702175"/>
          <p14:tracePt t="49530" x="4976813" y="4694238"/>
          <p14:tracePt t="49537" x="5005388" y="4684713"/>
          <p14:tracePt t="49551" x="5032375" y="4675188"/>
          <p14:tracePt t="49566" x="5095875" y="4657725"/>
          <p14:tracePt t="49575" x="5114925" y="4648200"/>
          <p14:tracePt t="49584" x="5132388" y="4648200"/>
          <p14:tracePt t="49595" x="5141913" y="4648200"/>
          <p14:tracePt t="49608" x="5151438" y="4648200"/>
          <p14:tracePt t="49624" x="5159375" y="4638675"/>
          <p14:tracePt t="49633" x="5168900" y="4638675"/>
          <p14:tracePt t="49639" x="5187950" y="4629150"/>
          <p14:tracePt t="49647" x="5205413" y="4629150"/>
          <p14:tracePt t="49655" x="5224463" y="4629150"/>
          <p14:tracePt t="49669" x="5251450" y="4621213"/>
          <p14:tracePt t="49683" x="5324475" y="4611688"/>
          <p14:tracePt t="49690" x="5360988" y="4611688"/>
          <p14:tracePt t="49700" x="5407025" y="4611688"/>
          <p14:tracePt t="49708" x="5443538" y="4611688"/>
          <p14:tracePt t="49715" x="5470525" y="4611688"/>
          <p14:tracePt t="49722" x="5507038" y="4611688"/>
          <p14:tracePt t="49726" x="5524500" y="4611688"/>
          <p14:tracePt t="49733" x="5534025" y="4611688"/>
          <p14:tracePt t="49742" x="5543550" y="4611688"/>
          <p14:tracePt t="49758" x="5553075" y="4611688"/>
          <p14:tracePt t="49947" x="5570538" y="4621213"/>
          <p14:tracePt t="49954" x="5626100" y="4629150"/>
          <p14:tracePt t="49962" x="5708650" y="4638675"/>
          <p14:tracePt t="49970" x="5781675" y="4657725"/>
          <p14:tracePt t="49977" x="5854700" y="4665663"/>
          <p14:tracePt t="49987" x="5935663" y="4675188"/>
          <p14:tracePt t="49994" x="6027738" y="4694238"/>
          <p14:tracePt t="50003" x="6100763" y="4694238"/>
          <p14:tracePt t="50009" x="6183313" y="4702175"/>
          <p14:tracePt t="50018" x="6237288" y="4702175"/>
          <p14:tracePt t="50025" x="6273800" y="4702175"/>
          <p14:tracePt t="50039" x="6310313" y="4702175"/>
          <p14:tracePt t="50052" x="6346825" y="4702175"/>
          <p14:tracePt t="50059" x="6356350" y="4702175"/>
          <p14:tracePt t="50076" x="6365875" y="4702175"/>
          <p14:tracePt t="50860" x="6365875" y="4684713"/>
          <p14:tracePt t="50867" x="6373813" y="4675188"/>
          <p14:tracePt t="50876" x="6383338" y="4657725"/>
          <p14:tracePt t="50881" x="6392863" y="4638675"/>
          <p14:tracePt t="50890" x="6392863" y="4621213"/>
          <p14:tracePt t="50895" x="6402388" y="4602163"/>
          <p14:tracePt t="50904" x="6402388" y="4584700"/>
          <p14:tracePt t="50912" x="6410325" y="4565650"/>
          <p14:tracePt t="50919" x="6419850" y="4548188"/>
          <p14:tracePt t="50928" x="6419850" y="4538663"/>
          <p14:tracePt t="50935" x="6429375" y="4519613"/>
          <p14:tracePt t="50945" x="6438900" y="4502150"/>
          <p14:tracePt t="50952" x="6446838" y="4492625"/>
          <p14:tracePt t="50960" x="6446838" y="4475163"/>
          <p14:tracePt t="50968" x="6456363" y="4475163"/>
          <p14:tracePt t="50975" x="6456363" y="4465638"/>
          <p14:tracePt t="50984" x="6465888" y="4456113"/>
          <p14:tracePt t="50992" x="6475413" y="4446588"/>
          <p14:tracePt t="50999" x="6475413" y="4429125"/>
          <p14:tracePt t="51005" x="6483350" y="4410075"/>
          <p14:tracePt t="51014" x="6502400" y="4392613"/>
          <p14:tracePt t="51022" x="6502400" y="4373563"/>
          <p14:tracePt t="51030" x="6502400" y="4365625"/>
          <p14:tracePt t="51038" x="6502400" y="4356100"/>
          <p14:tracePt t="51054" x="6502400" y="4346575"/>
          <p14:tracePt t="51062" x="6502400" y="4337050"/>
          <p14:tracePt t="51070" x="6502400" y="4329113"/>
          <p14:tracePt t="51077" x="6502400" y="4319588"/>
          <p14:tracePt t="51087" x="6502400" y="4310063"/>
          <p14:tracePt t="51103" x="6502400" y="4300538"/>
          <p14:tracePt t="51110" x="6502400" y="4292600"/>
          <p14:tracePt t="51115" x="6502400" y="4283075"/>
          <p14:tracePt t="51124" x="6502400" y="4273550"/>
          <p14:tracePt t="51132" x="6502400" y="4256088"/>
          <p14:tracePt t="51140" x="6492875" y="4237038"/>
          <p14:tracePt t="51148" x="6483350" y="4219575"/>
          <p14:tracePt t="51156" x="6475413" y="4191000"/>
          <p14:tracePt t="51163" x="6456363" y="4173538"/>
          <p14:tracePt t="51172" x="6456363" y="4164013"/>
          <p14:tracePt t="51180" x="6446838" y="4154488"/>
          <p14:tracePt t="51188" x="6438900" y="4146550"/>
          <p14:tracePt t="51195" x="6429375" y="4137025"/>
          <p14:tracePt t="51212" x="6419850" y="4127500"/>
          <p14:tracePt t="51236" x="6410325" y="4117975"/>
          <p14:tracePt t="51262" x="6402388" y="4110038"/>
          <p14:tracePt t="51265" x="6392863" y="4100513"/>
          <p14:tracePt t="51274" x="6383338" y="4100513"/>
          <p14:tracePt t="51281" x="6373813" y="4100513"/>
          <p14:tracePt t="51298" x="6365875" y="4100513"/>
          <p14:tracePt t="51387" x="6356350" y="4100513"/>
          <p14:tracePt t="51412" x="6346825" y="4100513"/>
          <p14:tracePt t="51419" x="6337300" y="4100513"/>
          <p14:tracePt t="51423" x="6329363" y="4090988"/>
          <p14:tracePt t="51432" x="6319838" y="4081463"/>
          <p14:tracePt t="51437" x="6310313" y="4081463"/>
          <p14:tracePt t="51446" x="6300788" y="4081463"/>
          <p14:tracePt t="51454" x="6300788" y="4073525"/>
          <p14:tracePt t="51462" x="6292850" y="4064000"/>
          <p14:tracePt t="51470" x="6283325" y="4054475"/>
          <p14:tracePt t="51477" x="6273800" y="4044950"/>
          <p14:tracePt t="51486" x="6264275" y="4037013"/>
          <p14:tracePt t="51494" x="6256338" y="4027488"/>
          <p14:tracePt t="51504" x="6246813" y="4027488"/>
          <p14:tracePt t="51509" x="6246813" y="4017963"/>
          <p14:tracePt t="51519" x="6237288" y="4008438"/>
          <p14:tracePt t="51526" x="6227763" y="4000500"/>
          <p14:tracePt t="51534" x="6219825" y="4000500"/>
          <p14:tracePt t="51540" x="6210300" y="4000500"/>
          <p14:tracePt t="51547" x="6200775" y="3990975"/>
          <p14:tracePt t="51555" x="6191250" y="3990975"/>
          <p14:tracePt t="51572" x="6183313" y="3981450"/>
          <p14:tracePt t="51580" x="6173788" y="3981450"/>
          <p14:tracePt t="51588" x="6164263" y="3981450"/>
          <p14:tracePt t="51596" x="6154738" y="3981450"/>
          <p14:tracePt t="51604" x="6146800" y="3981450"/>
          <p14:tracePt t="51612" x="6127750" y="3971925"/>
          <p14:tracePt t="51628" x="6118225" y="3963988"/>
          <p14:tracePt t="51636" x="6110288" y="3963988"/>
          <p14:tracePt t="51641" x="6100763" y="3963988"/>
          <p14:tracePt t="51650" x="6091238" y="3963988"/>
          <p14:tracePt t="51658" x="6081713" y="3963988"/>
          <p14:tracePt t="51674" x="6073775" y="3963988"/>
          <p14:tracePt t="51682" x="6054725" y="3963988"/>
          <p14:tracePt t="51690" x="6045200" y="3963988"/>
          <p14:tracePt t="51697" x="6027738" y="3963988"/>
          <p14:tracePt t="51705" x="6018213" y="3963988"/>
          <p14:tracePt t="51714" x="6008688" y="3963988"/>
          <p14:tracePt t="51886" x="6018213" y="3963988"/>
          <p14:tracePt t="51894" x="6027738" y="3963988"/>
          <p14:tracePt t="51903" x="6037263" y="3963988"/>
          <p14:tracePt t="51909" x="6045200" y="3963988"/>
          <p14:tracePt t="51920" x="6064250" y="3963988"/>
          <p14:tracePt t="51935" x="6081713" y="3963988"/>
          <p14:tracePt t="51942" x="6091238" y="3963988"/>
          <p14:tracePt t="51954" x="6110288" y="3963988"/>
          <p14:tracePt t="51962" x="6118225" y="3963988"/>
          <p14:tracePt t="51968" x="6127750" y="3963988"/>
          <p14:tracePt t="51984" x="6137275" y="3963988"/>
          <p14:tracePt t="51988" x="6146800" y="3963988"/>
          <p14:tracePt t="51996" x="6154738" y="3963988"/>
          <p14:tracePt t="52003" x="6164263" y="3963988"/>
          <p14:tracePt t="52012" x="6173788" y="3963988"/>
          <p14:tracePt t="52020" x="6183313" y="3963988"/>
          <p14:tracePt t="52028" x="6183313" y="3971925"/>
          <p14:tracePt t="52041" x="6191250" y="3981450"/>
          <p14:tracePt t="52047" x="6200775" y="3990975"/>
          <p14:tracePt t="52054" x="6210300" y="3990975"/>
          <p14:tracePt t="52060" x="6219825" y="4000500"/>
          <p14:tracePt t="52069" x="6227763" y="4008438"/>
          <p14:tracePt t="52082" x="6227763" y="4017963"/>
          <p14:tracePt t="52132" x="6237288" y="4017963"/>
          <p14:tracePt t="52139" x="6237288" y="4037013"/>
          <p14:tracePt t="52146" x="6237288" y="4044950"/>
          <p14:tracePt t="52154" x="6237288" y="4054475"/>
          <p14:tracePt t="52172" x="6237288" y="4081463"/>
          <p14:tracePt t="52189" x="6237288" y="4090988"/>
          <p14:tracePt t="52197" x="6237288" y="4117975"/>
          <p14:tracePt t="52199" x="6246813" y="4137025"/>
          <p14:tracePt t="52207" x="6246813" y="4154488"/>
          <p14:tracePt t="52216" x="6246813" y="4183063"/>
          <p14:tracePt t="52224" x="6264275" y="4219575"/>
          <p14:tracePt t="52233" x="6264275" y="4237038"/>
          <p14:tracePt t="52240" x="6273800" y="4264025"/>
          <p14:tracePt t="52247" x="6273800" y="4292600"/>
          <p14:tracePt t="52256" x="6283325" y="4319588"/>
          <p14:tracePt t="52264" x="6292850" y="4356100"/>
          <p14:tracePt t="52272" x="6292850" y="4383088"/>
          <p14:tracePt t="52279" x="6300788" y="4410075"/>
          <p14:tracePt t="52285" x="6300788" y="4438650"/>
          <p14:tracePt t="52294" x="6300788" y="4456113"/>
          <p14:tracePt t="52302" x="6310313" y="4492625"/>
          <p14:tracePt t="52310" x="6310313" y="4519613"/>
          <p14:tracePt t="52319" x="6319838" y="4548188"/>
          <p14:tracePt t="52325" x="6329363" y="4575175"/>
          <p14:tracePt t="52336" x="6329363" y="4611688"/>
          <p14:tracePt t="52341" x="6337300" y="4629150"/>
          <p14:tracePt t="52353" x="6346825" y="4657725"/>
          <p14:tracePt t="52357" x="6346825" y="4684713"/>
          <p14:tracePt t="52366" x="6356350" y="4694238"/>
          <p14:tracePt t="52374" x="6356350" y="4702175"/>
          <p14:tracePt t="52383" x="6356350" y="4711700"/>
          <p14:tracePt t="52387" x="6356350" y="4721225"/>
          <p14:tracePt t="52404" x="6356350" y="4730750"/>
          <p14:tracePt t="52411" x="6356350" y="4738688"/>
          <p14:tracePt t="52444" x="6346825" y="4748213"/>
          <p14:tracePt t="52452" x="6346825" y="4757738"/>
          <p14:tracePt t="52460" x="6329363" y="4767263"/>
          <p14:tracePt t="52469" x="6292850" y="4775200"/>
          <p14:tracePt t="52475" x="6264275" y="4775200"/>
          <p14:tracePt t="52494" x="6210300" y="4784725"/>
          <p14:tracePt t="52502" x="6183313" y="4784725"/>
          <p14:tracePt t="52509" x="6146800" y="4784725"/>
          <p14:tracePt t="52513" x="6118225" y="4784725"/>
          <p14:tracePt t="52522" x="6091238" y="4794250"/>
          <p14:tracePt t="52530" x="6045200" y="4794250"/>
          <p14:tracePt t="52537" x="6008688" y="4794250"/>
          <p14:tracePt t="52546" x="5964238" y="4794250"/>
          <p14:tracePt t="52554" x="5908675" y="4794250"/>
          <p14:tracePt t="52562" x="5872163" y="4794250"/>
          <p14:tracePt t="52569" x="5826125" y="4794250"/>
          <p14:tracePt t="52577" x="5799138" y="4794250"/>
          <p14:tracePt t="52586" x="5772150" y="4794250"/>
          <p14:tracePt t="52594" x="5753100" y="4794250"/>
          <p14:tracePt t="52608" x="5745163" y="4794250"/>
          <p14:tracePt t="52624" x="5735638" y="4794250"/>
          <p14:tracePt t="52640" x="5708650" y="4794250"/>
          <p14:tracePt t="52648" x="5670550" y="4794250"/>
          <p14:tracePt t="52655" x="5643563" y="4803775"/>
          <p14:tracePt t="52664" x="5626100" y="4803775"/>
          <p14:tracePt t="52677" x="5607050" y="4803775"/>
          <p14:tracePt t="52685" x="5589588" y="4803775"/>
          <p14:tracePt t="52699" x="5580063" y="4803775"/>
          <p14:tracePt t="73657" x="5378450" y="4803775"/>
          <p14:tracePt t="73667" x="5059363" y="4738688"/>
          <p14:tracePt t="73679" x="4529138" y="4592638"/>
          <p14:tracePt t="73685" x="4273550" y="4429125"/>
          <p14:tracePt t="73694" x="4054475" y="4283075"/>
          <p14:tracePt t="73702" x="3862388" y="4137025"/>
          <p14:tracePt t="73714" x="3671888" y="4027488"/>
          <p14:tracePt t="73723" x="3516313" y="3889375"/>
          <p14:tracePt t="73731" x="3379788" y="3798888"/>
          <p14:tracePt t="73733" x="3241675" y="3679825"/>
          <p14:tracePt t="73741" x="3132138" y="3560763"/>
          <p14:tracePt t="73750" x="3041650" y="3443288"/>
          <p14:tracePt t="73757" x="2968625" y="3324225"/>
          <p14:tracePt t="73766" x="2886075" y="3205163"/>
          <p14:tracePt t="73774" x="2813050" y="3086100"/>
          <p14:tracePt t="73780" x="2730500" y="2968625"/>
          <p14:tracePt t="73789" x="2647950" y="2830513"/>
          <p14:tracePt t="73795" x="2557463" y="2693988"/>
          <p14:tracePt t="73805" x="2465388" y="2565400"/>
          <p14:tracePt t="73812" x="2355850" y="2428875"/>
          <p14:tracePt t="73832" x="2163763" y="2173288"/>
          <p14:tracePt t="73839" x="2073275" y="2036763"/>
          <p14:tracePt t="73846" x="1973263" y="1862138"/>
          <p14:tracePt t="73857" x="1881188" y="1625600"/>
          <p14:tracePt t="73859" x="1762125" y="1350963"/>
          <p14:tracePt t="73868" x="1625600" y="1058863"/>
          <p14:tracePt t="73875" x="1516063" y="822325"/>
          <p14:tracePt t="73887" x="1379538" y="566738"/>
          <p14:tracePt t="73888" x="1287463" y="428625"/>
          <p14:tracePt t="73897" x="1196975" y="301625"/>
          <p14:tracePt t="73906" x="1123950" y="182563"/>
          <p14:tracePt t="73914" x="1031875" y="825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output9-1">
            <a:extLst>
              <a:ext uri="{FF2B5EF4-FFF2-40B4-BE49-F238E27FC236}">
                <a16:creationId xmlns:a16="http://schemas.microsoft.com/office/drawing/2014/main" id="{049F0378-8F79-4D7A-9D7B-8AB2F1CC209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5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2FE119B-FAAD-46FE-A8DA-F3954BE963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5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357"/>
    </mc:Choice>
    <mc:Fallback xmlns="">
      <p:transition spd="slow" advTm="803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62" x="0" y="1443038"/>
          <p14:tracePt t="5470" x="9525" y="1470025"/>
          <p14:tracePt t="5478" x="19050" y="1497013"/>
          <p14:tracePt t="5486" x="36513" y="1543050"/>
          <p14:tracePt t="5494" x="63500" y="1606550"/>
          <p14:tracePt t="5503" x="92075" y="1662113"/>
          <p14:tracePt t="5511" x="109538" y="1708150"/>
          <p14:tracePt t="5519" x="146050" y="1771650"/>
          <p14:tracePt t="5524" x="173038" y="1854200"/>
          <p14:tracePt t="5533" x="209550" y="1898650"/>
          <p14:tracePt t="5540" x="238125" y="1963738"/>
          <p14:tracePt t="5550" x="274638" y="2027238"/>
          <p14:tracePt t="5556" x="292100" y="2054225"/>
          <p14:tracePt t="5565" x="319088" y="2100263"/>
          <p14:tracePt t="5572" x="328613" y="2119313"/>
          <p14:tracePt t="5578" x="347663" y="2155825"/>
          <p14:tracePt t="5586" x="355600" y="2173288"/>
          <p14:tracePt t="5595" x="374650" y="2192338"/>
          <p14:tracePt t="5603" x="384175" y="2209800"/>
          <p14:tracePt t="5610" x="384175" y="2219325"/>
          <p14:tracePt t="5619" x="392113" y="2219325"/>
          <p14:tracePt t="5626" x="392113" y="2228850"/>
          <p14:tracePt t="5698" x="392113" y="2236788"/>
          <p14:tracePt t="5711" x="401638" y="2236788"/>
          <p14:tracePt t="5719" x="401638" y="2246313"/>
          <p14:tracePt t="5735" x="401638" y="2255838"/>
          <p14:tracePt t="5752" x="401638" y="2265363"/>
          <p14:tracePt t="5765" x="401638" y="2273300"/>
          <p14:tracePt t="5773" x="411163" y="2273300"/>
          <p14:tracePt t="6021" x="392113" y="2273300"/>
          <p14:tracePt t="6028" x="374650" y="2273300"/>
          <p14:tracePt t="6037" x="355600" y="2282825"/>
          <p14:tracePt t="6045" x="338138" y="2282825"/>
          <p14:tracePt t="6050" x="328613" y="2282825"/>
          <p14:tracePt t="6059" x="319088" y="2282825"/>
          <p14:tracePt t="6067" x="301625" y="2282825"/>
          <p14:tracePt t="6075" x="292100" y="2282825"/>
          <p14:tracePt t="6083" x="274638" y="2282825"/>
          <p14:tracePt t="6099" x="265113" y="2282825"/>
          <p14:tracePt t="6207" x="265113" y="2273300"/>
          <p14:tracePt t="7657" x="265113" y="2282825"/>
          <p14:tracePt t="7662" x="265113" y="2319338"/>
          <p14:tracePt t="7671" x="265113" y="2365375"/>
          <p14:tracePt t="7684" x="265113" y="2401888"/>
          <p14:tracePt t="7690" x="265113" y="2419350"/>
          <p14:tracePt t="7702" x="265113" y="2447925"/>
          <p14:tracePt t="7708" x="265113" y="2474913"/>
          <p14:tracePt t="7726" x="265113" y="2547938"/>
          <p14:tracePt t="7732" x="265113" y="2574925"/>
          <p14:tracePt t="7741" x="265113" y="2584450"/>
          <p14:tracePt t="7746" x="265113" y="2601913"/>
          <p14:tracePt t="7763" x="255588" y="2611438"/>
          <p14:tracePt t="7771" x="255588" y="2630488"/>
          <p14:tracePt t="7778" x="246063" y="2647950"/>
          <p14:tracePt t="7788" x="246063" y="2667000"/>
          <p14:tracePt t="7792" x="238125" y="2693988"/>
          <p14:tracePt t="7800" x="238125" y="2740025"/>
          <p14:tracePt t="7808" x="238125" y="2776538"/>
          <p14:tracePt t="7816" x="238125" y="2813050"/>
          <p14:tracePt t="7825" x="238125" y="2830513"/>
          <p14:tracePt t="7832" x="238125" y="2857500"/>
          <p14:tracePt t="7840" x="238125" y="2876550"/>
          <p14:tracePt t="7848" x="238125" y="2894013"/>
          <p14:tracePt t="7941" x="238125" y="2903538"/>
          <p14:tracePt t="7969" x="228600" y="2903538"/>
          <p14:tracePt t="7978" x="228600" y="2913063"/>
          <p14:tracePt t="7990" x="228600" y="2922588"/>
          <p14:tracePt t="8007" x="219075" y="2930525"/>
          <p14:tracePt t="8030" x="219075" y="2949575"/>
          <p14:tracePt t="8041" x="219075" y="2959100"/>
          <p14:tracePt t="8049" x="219075" y="2968625"/>
          <p14:tracePt t="8065" x="219075" y="2976563"/>
          <p14:tracePt t="8072" x="209550" y="2976563"/>
          <p14:tracePt t="8080" x="209550" y="2986088"/>
          <p14:tracePt t="8088" x="209550" y="2995613"/>
          <p14:tracePt t="8096" x="209550" y="3005138"/>
          <p14:tracePt t="8134" x="209550" y="3013075"/>
          <p14:tracePt t="47592" x="201613" y="3049588"/>
          <p14:tracePt t="47598" x="192088" y="3086100"/>
          <p14:tracePt t="47610" x="192088" y="3114675"/>
          <p14:tracePt t="47619" x="192088" y="3132138"/>
          <p14:tracePt t="47627" x="192088" y="3151188"/>
          <p14:tracePt t="47633" x="182563" y="3151188"/>
          <p14:tracePt t="47638" x="182563" y="3168650"/>
          <p14:tracePt t="47645" x="182563" y="3187700"/>
          <p14:tracePt t="47653" x="182563" y="3205163"/>
          <p14:tracePt t="47661" x="182563" y="3224213"/>
          <p14:tracePt t="47668" x="182563" y="3251200"/>
          <p14:tracePt t="47678" x="173038" y="3268663"/>
          <p14:tracePt t="47684" x="173038" y="3278188"/>
          <p14:tracePt t="47693" x="173038" y="3297238"/>
          <p14:tracePt t="47708" x="173038" y="3305175"/>
          <p14:tracePt t="47714" x="173038" y="3314700"/>
          <p14:tracePt t="47722" x="165100" y="3314700"/>
          <p14:tracePt t="47739" x="165100" y="3324225"/>
          <p14:tracePt t="47746" x="165100" y="3333750"/>
          <p14:tracePt t="47754" x="165100" y="3341688"/>
          <p14:tracePt t="47760" x="165100" y="3351213"/>
          <p14:tracePt t="47768" x="165100" y="3370263"/>
          <p14:tracePt t="47777" x="165100" y="3378200"/>
          <p14:tracePt t="47784" x="165100" y="3387725"/>
          <p14:tracePt t="47793" x="165100" y="3397250"/>
          <p14:tracePt t="47800" x="165100" y="3424238"/>
          <p14:tracePt t="47807" x="165100" y="3451225"/>
          <p14:tracePt t="47814" x="165100" y="3460750"/>
          <p14:tracePt t="47822" x="165100" y="3470275"/>
          <p14:tracePt t="47839" x="165100" y="3487738"/>
          <p14:tracePt t="47855" x="165100" y="3497263"/>
          <p14:tracePt t="47863" x="165100" y="3506788"/>
          <p14:tracePt t="47868" x="165100" y="3516313"/>
          <p14:tracePt t="47877" x="165100" y="3524250"/>
          <p14:tracePt t="47885" x="165100" y="3533775"/>
          <p14:tracePt t="47892" x="165100" y="3543300"/>
          <p14:tracePt t="47901" x="165100" y="3560763"/>
          <p14:tracePt t="47914" x="165100" y="3579813"/>
          <p14:tracePt t="47931" x="173038" y="3597275"/>
          <p14:tracePt t="47940" x="173038" y="3606800"/>
          <p14:tracePt t="47947" x="173038" y="3625850"/>
          <p14:tracePt t="47954" x="182563" y="3643313"/>
          <p14:tracePt t="47963" x="182563" y="3662363"/>
          <p14:tracePt t="47970" x="192088" y="3689350"/>
          <p14:tracePt t="47978" x="201613" y="3706813"/>
          <p14:tracePt t="47984" x="209550" y="3771900"/>
          <p14:tracePt t="47993" x="209550" y="3779838"/>
          <p14:tracePt t="48000" x="219075" y="3789363"/>
          <p14:tracePt t="48012" x="219075" y="3808413"/>
          <p14:tracePt t="48027" x="219075" y="3825875"/>
          <p14:tracePt t="48032" x="219075" y="3835400"/>
          <p14:tracePt t="48041" x="219075" y="3844925"/>
          <p14:tracePt t="48055" x="219075" y="3852863"/>
          <p14:tracePt t="48078" x="228600" y="3862388"/>
          <p14:tracePt t="48095" x="228600" y="3871913"/>
          <p14:tracePt t="48419" x="238125" y="3871913"/>
          <p14:tracePt t="55680" x="238125" y="3881438"/>
          <p14:tracePt t="55686" x="228600" y="3927475"/>
          <p14:tracePt t="55694" x="219075" y="3954463"/>
          <p14:tracePt t="55702" x="219075" y="3981450"/>
          <p14:tracePt t="55711" x="201613" y="4000500"/>
          <p14:tracePt t="55719" x="201613" y="4027488"/>
          <p14:tracePt t="55724" x="201613" y="4064000"/>
          <p14:tracePt t="55734" x="201613" y="4090988"/>
          <p14:tracePt t="55741" x="192088" y="4110038"/>
          <p14:tracePt t="55749" x="192088" y="4146550"/>
          <p14:tracePt t="55757" x="192088" y="4183063"/>
          <p14:tracePt t="55766" x="192088" y="4210050"/>
          <p14:tracePt t="55773" x="192088" y="4227513"/>
          <p14:tracePt t="55778" x="192088" y="4256088"/>
          <p14:tracePt t="55786" x="192088" y="4264025"/>
          <p14:tracePt t="55794" x="192088" y="4283075"/>
          <p14:tracePt t="55815" x="192088" y="4300538"/>
          <p14:tracePt t="55825" x="192088" y="4310063"/>
          <p14:tracePt t="55833" x="192088" y="4319588"/>
          <p14:tracePt t="55839" x="192088" y="4329113"/>
          <p14:tracePt t="55841" x="192088" y="4337050"/>
          <p14:tracePt t="55848" x="192088" y="4346575"/>
          <p14:tracePt t="55873" x="192088" y="4356100"/>
          <p14:tracePt t="55914" x="192088" y="4365625"/>
          <p14:tracePt t="55928" x="192088" y="4373563"/>
          <p14:tracePt t="55935" x="201613" y="4392613"/>
          <p14:tracePt t="55942" x="201613" y="4410075"/>
          <p14:tracePt t="55950" x="209550" y="4429125"/>
          <p14:tracePt t="55956" x="209550" y="4438650"/>
          <p14:tracePt t="55965" x="219075" y="4446588"/>
          <p14:tracePt t="55972" x="219075" y="4456113"/>
          <p14:tracePt t="55980" x="219075" y="4465638"/>
          <p14:tracePt t="55988" x="228600" y="4475163"/>
          <p14:tracePt t="56005" x="238125" y="4492625"/>
          <p14:tracePt t="56013" x="238125" y="4502150"/>
          <p14:tracePt t="56020" x="238125" y="4511675"/>
          <p14:tracePt t="56026" x="246063" y="4511675"/>
          <p14:tracePt t="56059" x="246063" y="4519613"/>
          <p14:tracePt t="56097" x="255588" y="4529138"/>
          <p14:tracePt t="56104" x="255588" y="4548188"/>
          <p14:tracePt t="56112" x="255588" y="4565650"/>
          <p14:tracePt t="56120" x="255588" y="4584700"/>
          <p14:tracePt t="56129" x="265113" y="4602163"/>
          <p14:tracePt t="56135" x="265113" y="4611688"/>
          <p14:tracePt t="56142" x="265113" y="4621213"/>
          <p14:tracePt t="56167" x="265113" y="4629150"/>
          <p14:tracePt t="56174" x="265113" y="4638675"/>
          <p14:tracePt t="56199" x="265113" y="4648200"/>
          <p14:tracePt t="56204" x="265113" y="4657725"/>
          <p14:tracePt t="56232" x="265113" y="4665663"/>
          <p14:tracePt t="56437" x="274638" y="4665663"/>
          <p14:tracePt t="69200" x="265113" y="4711700"/>
          <p14:tracePt t="69206" x="255588" y="4757738"/>
          <p14:tracePt t="69214" x="246063" y="4784725"/>
          <p14:tracePt t="69222" x="238125" y="4811713"/>
          <p14:tracePt t="69235" x="238125" y="4857750"/>
          <p14:tracePt t="69246" x="228600" y="4884738"/>
          <p14:tracePt t="69252" x="228600" y="4903788"/>
          <p14:tracePt t="69256" x="219075" y="4930775"/>
          <p14:tracePt t="69259" x="219075" y="4949825"/>
          <p14:tracePt t="69269" x="219075" y="4959350"/>
          <p14:tracePt t="69276" x="209550" y="4976813"/>
          <p14:tracePt t="69284" x="209550" y="4986338"/>
          <p14:tracePt t="69292" x="209550" y="4995863"/>
          <p14:tracePt t="69307" x="209550" y="5013325"/>
          <p14:tracePt t="69315" x="209550" y="5022850"/>
          <p14:tracePt t="69322" x="209550" y="5032375"/>
          <p14:tracePt t="69331" x="201613" y="5040313"/>
          <p14:tracePt t="69338" x="201613" y="5059363"/>
          <p14:tracePt t="69351" x="192088" y="5068888"/>
          <p14:tracePt t="69359" x="192088" y="5076825"/>
          <p14:tracePt t="69362" x="182563" y="5095875"/>
          <p14:tracePt t="69370" x="182563" y="5105400"/>
          <p14:tracePt t="69376" x="173038" y="5122863"/>
          <p14:tracePt t="69384" x="165100" y="5132388"/>
          <p14:tracePt t="69392" x="165100" y="5149850"/>
          <p14:tracePt t="69401" x="155575" y="5168900"/>
          <p14:tracePt t="69408" x="146050" y="5186363"/>
          <p14:tracePt t="69416" x="146050" y="5214938"/>
          <p14:tracePt t="69425" x="146050" y="5241925"/>
          <p14:tracePt t="69431" x="146050" y="5287963"/>
          <p14:tracePt t="69438" x="146050" y="5314950"/>
          <p14:tracePt t="69448" x="146050" y="5332413"/>
          <p14:tracePt t="69454" x="146050" y="5341938"/>
          <p14:tracePt t="69464" x="146050" y="5351463"/>
          <p14:tracePt t="69509" x="146050" y="5360988"/>
          <p14:tracePt t="69533" x="136525" y="5360988"/>
          <p14:tracePt t="69547" x="136525" y="5368925"/>
          <p14:tracePt t="69606" x="128588" y="5368925"/>
          <p14:tracePt t="69619" x="119063" y="5378450"/>
          <p14:tracePt t="69625" x="109538" y="5387975"/>
          <p14:tracePt t="69641" x="100013" y="5397500"/>
          <p14:tracePt t="69649" x="92075" y="5405438"/>
          <p14:tracePt t="69656" x="92075" y="5414963"/>
          <p14:tracePt t="69666" x="82550" y="5424488"/>
          <p14:tracePt t="69672" x="82550" y="5434013"/>
          <p14:tracePt t="69679" x="73025" y="5451475"/>
          <p14:tracePt t="69686" x="73025" y="5461000"/>
          <p14:tracePt t="69695" x="73025" y="5478463"/>
          <p14:tracePt t="69703" x="73025" y="5497513"/>
          <p14:tracePt t="69711" x="73025" y="5514975"/>
          <p14:tracePt t="69733" x="73025" y="5524500"/>
          <p14:tracePt t="69750" x="73025" y="5534025"/>
          <p14:tracePt t="70005" x="73025" y="5551488"/>
          <p14:tracePt t="70012" x="73025" y="5561013"/>
          <p14:tracePt t="70029" x="73025" y="5570538"/>
          <p14:tracePt t="70035" x="73025" y="5580063"/>
          <p14:tracePt t="70055" x="82550" y="5580063"/>
          <p14:tracePt t="70070" x="92075" y="5580063"/>
          <p14:tracePt t="70076" x="92075" y="5588000"/>
          <p14:tracePt t="70082" x="100013" y="5588000"/>
          <p14:tracePt t="70088" x="100013" y="5597525"/>
          <p14:tracePt t="70105" x="109538" y="5597525"/>
          <p14:tracePt t="70120" x="119063" y="5597525"/>
          <p14:tracePt t="70134" x="119063" y="5607050"/>
          <p14:tracePt t="70145" x="173038" y="5616575"/>
          <p14:tracePt t="70153" x="192088" y="5616575"/>
          <p14:tracePt t="70158" x="219075" y="5616575"/>
          <p14:tracePt t="70166" x="246063" y="5616575"/>
          <p14:tracePt t="70180" x="265113" y="5616575"/>
          <p14:tracePt t="70188" x="282575" y="5616575"/>
          <p14:tracePt t="70196" x="292100" y="5616575"/>
          <p14:tracePt t="79299" x="311150" y="5580063"/>
          <p14:tracePt t="79306" x="384175" y="5259388"/>
          <p14:tracePt t="79314" x="392113" y="5095875"/>
          <p14:tracePt t="79320" x="392113" y="4784725"/>
          <p14:tracePt t="79328" x="392113" y="4657725"/>
          <p14:tracePt t="79336" x="392113" y="4300538"/>
          <p14:tracePt t="79345" x="392113" y="4137025"/>
          <p14:tracePt t="79352" x="411163" y="3862388"/>
          <p14:tracePt t="79360" x="411163" y="3560763"/>
          <p14:tracePt t="79368" x="411163" y="3224213"/>
          <p14:tracePt t="79377" x="401638" y="2913063"/>
          <p14:tracePt t="79382" x="384175" y="2601913"/>
          <p14:tracePt t="79392" x="365125" y="2419350"/>
          <p14:tracePt t="79410" x="328613" y="2146300"/>
          <p14:tracePt t="79425" x="301625" y="1890713"/>
          <p14:tracePt t="79437" x="282575" y="1844675"/>
          <p14:tracePt t="79449" x="274638" y="1744663"/>
          <p14:tracePt t="79464" x="255588" y="1698625"/>
          <p14:tracePt t="79474" x="246063" y="1662113"/>
          <p14:tracePt t="79482" x="238125" y="1643063"/>
          <p14:tracePt t="79492" x="238125" y="1625600"/>
          <p14:tracePt t="79501" x="238125" y="1616075"/>
          <p14:tracePt t="79510" x="228600" y="1606550"/>
          <p14:tracePt t="79520" x="228600" y="1589088"/>
          <p14:tracePt t="79534" x="201613" y="1470025"/>
          <p14:tracePt t="79540" x="146050" y="1343025"/>
          <p14:tracePt t="79548" x="119063" y="1241425"/>
          <p14:tracePt t="79556" x="55563" y="1077913"/>
          <p14:tracePt t="79563" x="26988" y="976313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19">
            <a:extLst>
              <a:ext uri="{FF2B5EF4-FFF2-40B4-BE49-F238E27FC236}">
                <a16:creationId xmlns:a16="http://schemas.microsoft.com/office/drawing/2014/main" id="{98F8ED47-D733-4FE2-8277-F36B5F688E3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441F441-EF27-4850-98EF-32B70A32E7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153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412"/>
    </mc:Choice>
    <mc:Fallback>
      <p:transition spd="slow" advTm="58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50" x="26988" y="2784475"/>
          <p14:tracePt t="1759" x="63500" y="2830513"/>
          <p14:tracePt t="1769" x="100013" y="2876550"/>
          <p14:tracePt t="1780" x="146050" y="2913063"/>
          <p14:tracePt t="1786" x="182563" y="2949575"/>
          <p14:tracePt t="1798" x="246063" y="2995613"/>
          <p14:tracePt t="1804" x="265113" y="3005138"/>
          <p14:tracePt t="1812" x="274638" y="3013075"/>
          <p14:tracePt t="1926" x="282575" y="3013075"/>
          <p14:tracePt t="1979" x="292100" y="3013075"/>
          <p14:tracePt t="1986" x="301625" y="3013075"/>
          <p14:tracePt t="2081" x="311150" y="3013075"/>
          <p14:tracePt t="7242" x="338138" y="3005138"/>
          <p14:tracePt t="7248" x="374650" y="2986088"/>
          <p14:tracePt t="7256" x="438150" y="2976563"/>
          <p14:tracePt t="7264" x="511175" y="2968625"/>
          <p14:tracePt t="7273" x="611188" y="2949575"/>
          <p14:tracePt t="7278" x="703263" y="2940050"/>
          <p14:tracePt t="7290" x="831850" y="2922588"/>
          <p14:tracePt t="7304" x="1104900" y="2913063"/>
          <p14:tracePt t="7314" x="1270000" y="2913063"/>
          <p14:tracePt t="7318" x="1433513" y="2913063"/>
          <p14:tracePt t="7330" x="1616075" y="2930525"/>
          <p14:tracePt t="7337" x="1817688" y="2949575"/>
          <p14:tracePt t="7344" x="2046288" y="2959100"/>
          <p14:tracePt t="7350" x="2246313" y="2976563"/>
          <p14:tracePt t="7358" x="2474913" y="3013075"/>
          <p14:tracePt t="7366" x="2676525" y="3022600"/>
          <p14:tracePt t="7374" x="2876550" y="3041650"/>
          <p14:tracePt t="7382" x="3078163" y="3041650"/>
          <p14:tracePt t="7389" x="3278188" y="3041650"/>
          <p14:tracePt t="7400" x="3443288" y="3041650"/>
          <p14:tracePt t="7410" x="3606800" y="3059113"/>
          <p14:tracePt t="7416" x="3735388" y="3059113"/>
          <p14:tracePt t="7422" x="3844925" y="3068638"/>
          <p14:tracePt t="7428" x="3971925" y="3086100"/>
          <p14:tracePt t="7438" x="4064000" y="3095625"/>
          <p14:tracePt t="7444" x="4183063" y="3114675"/>
          <p14:tracePt t="7452" x="4256088" y="3122613"/>
          <p14:tracePt t="7460" x="4329113" y="3141663"/>
          <p14:tracePt t="7469" x="4392613" y="3141663"/>
          <p14:tracePt t="7476" x="4448175" y="3141663"/>
          <p14:tracePt t="7485" x="4484688" y="3141663"/>
          <p14:tracePt t="7489" x="4529138" y="3141663"/>
          <p14:tracePt t="7498" x="4557713" y="3141663"/>
          <p14:tracePt t="7506" x="4575175" y="3132138"/>
          <p14:tracePt t="7518" x="4584700" y="3122613"/>
          <p14:tracePt t="7528" x="4594225" y="3114675"/>
          <p14:tracePt t="7580" x="4594225" y="3105150"/>
          <p14:tracePt t="7658" x="4594225" y="3095625"/>
          <p14:tracePt t="7680" x="4575175" y="3086100"/>
          <p14:tracePt t="7688" x="4548188" y="3078163"/>
          <p14:tracePt t="7693" x="4511675" y="3068638"/>
          <p14:tracePt t="7705" x="4484688" y="3059113"/>
          <p14:tracePt t="7710" x="4438650" y="3032125"/>
          <p14:tracePt t="7719" x="4383088" y="3022600"/>
          <p14:tracePt t="7727" x="4302125" y="3013075"/>
          <p14:tracePt t="7734" x="4210050" y="2986088"/>
          <p14:tracePt t="7742" x="4090988" y="2940050"/>
          <p14:tracePt t="7750" x="3963988" y="2913063"/>
          <p14:tracePt t="7758" x="3808413" y="2867025"/>
          <p14:tracePt t="7767" x="3643313" y="2840038"/>
          <p14:tracePt t="7773" x="3479800" y="2803525"/>
          <p14:tracePt t="7782" x="3333750" y="2794000"/>
          <p14:tracePt t="7790" x="3205163" y="2776538"/>
          <p14:tracePt t="7798" x="3078163" y="2776538"/>
          <p14:tracePt t="7806" x="2949575" y="2767013"/>
          <p14:tracePt t="7814" x="2840038" y="2767013"/>
          <p14:tracePt t="7820" x="2713038" y="2767013"/>
          <p14:tracePt t="7828" x="2603500" y="2767013"/>
          <p14:tracePt t="7838" x="2474913" y="2767013"/>
          <p14:tracePt t="7844" x="2338388" y="2767013"/>
          <p14:tracePt t="7854" x="2228850" y="2784475"/>
          <p14:tracePt t="7859" x="2119313" y="2813050"/>
          <p14:tracePt t="7868" x="2000250" y="2820988"/>
          <p14:tracePt t="7877" x="1927225" y="2840038"/>
          <p14:tracePt t="7889" x="1854200" y="2849563"/>
          <p14:tracePt t="7901" x="1754188" y="2857500"/>
          <p14:tracePt t="7914" x="1681163" y="2867025"/>
          <p14:tracePt t="7922" x="1652588" y="2876550"/>
          <p14:tracePt t="7930" x="1616075" y="2894013"/>
          <p14:tracePt t="7938" x="1589088" y="2903538"/>
          <p14:tracePt t="7955" x="1533525" y="2922588"/>
          <p14:tracePt t="7962" x="1489075" y="2940050"/>
          <p14:tracePt t="7972" x="1452563" y="2959100"/>
          <p14:tracePt t="7979" x="1423988" y="2986088"/>
          <p14:tracePt t="7988" x="1379538" y="3013075"/>
          <p14:tracePt t="7994" x="1333500" y="3041650"/>
          <p14:tracePt t="8002" x="1306513" y="3059113"/>
          <p14:tracePt t="8010" x="1270000" y="3078163"/>
          <p14:tracePt t="8016" x="1250950" y="3086100"/>
          <p14:tracePt t="8023" x="1233488" y="3114675"/>
          <p14:tracePt t="8032" x="1214438" y="3132138"/>
          <p14:tracePt t="8040" x="1196975" y="3151188"/>
          <p14:tracePt t="8048" x="1177925" y="3178175"/>
          <p14:tracePt t="8056" x="1141413" y="3214688"/>
          <p14:tracePt t="8064" x="1114425" y="3241675"/>
          <p14:tracePt t="8072" x="1077913" y="3278188"/>
          <p14:tracePt t="8080" x="1041400" y="3324225"/>
          <p14:tracePt t="8099" x="977900" y="3387725"/>
          <p14:tracePt t="8106" x="949325" y="3414713"/>
          <p14:tracePt t="8114" x="922338" y="3451225"/>
          <p14:tracePt t="8120" x="895350" y="3479800"/>
          <p14:tracePt t="8128" x="876300" y="3497263"/>
          <p14:tracePt t="8134" x="868363" y="3524250"/>
          <p14:tracePt t="8142" x="849313" y="3533775"/>
          <p14:tracePt t="8150" x="839788" y="3543300"/>
          <p14:tracePt t="8158" x="831850" y="3560763"/>
          <p14:tracePt t="8170" x="822325" y="3579813"/>
          <p14:tracePt t="8186" x="803275" y="3597275"/>
          <p14:tracePt t="8192" x="803275" y="3606800"/>
          <p14:tracePt t="8197" x="793750" y="3616325"/>
          <p14:tracePt t="8206" x="785813" y="3625850"/>
          <p14:tracePt t="8219" x="776288" y="3625850"/>
          <p14:tracePt t="8231" x="757238" y="3633788"/>
          <p14:tracePt t="8237" x="757238" y="3643313"/>
          <p14:tracePt t="8244" x="749300" y="3652838"/>
          <p14:tracePt t="8256" x="739775" y="3662363"/>
          <p14:tracePt t="8265" x="739775" y="3670300"/>
          <p14:tracePt t="8272" x="730250" y="3679825"/>
          <p14:tracePt t="8277" x="720725" y="3679825"/>
          <p14:tracePt t="8283" x="720725" y="3689350"/>
          <p14:tracePt t="8292" x="712788" y="3698875"/>
          <p14:tracePt t="8300" x="712788" y="3706813"/>
          <p14:tracePt t="8308" x="703263" y="3716338"/>
          <p14:tracePt t="8465" x="703263" y="3725863"/>
          <p14:tracePt t="8490" x="703263" y="3735388"/>
          <p14:tracePt t="8501" x="720725" y="3752850"/>
          <p14:tracePt t="8510" x="757238" y="3789363"/>
          <p14:tracePt t="8524" x="885825" y="3862388"/>
          <p14:tracePt t="8529" x="995363" y="3908425"/>
          <p14:tracePt t="8537" x="1131888" y="3954463"/>
          <p14:tracePt t="8549" x="1277938" y="4008438"/>
          <p14:tracePt t="8564" x="1662113" y="4137025"/>
          <p14:tracePt t="8572" x="1890713" y="4210050"/>
          <p14:tracePt t="8583" x="2365375" y="4392613"/>
          <p14:tracePt t="8590" x="2630488" y="4465638"/>
          <p14:tracePt t="8597" x="2922588" y="4548188"/>
          <p14:tracePt t="8606" x="3168650" y="4575175"/>
          <p14:tracePt t="8613" x="3406775" y="4592638"/>
          <p14:tracePt t="8622" x="3606800" y="4611688"/>
          <p14:tracePt t="8629" x="3808413" y="4629150"/>
          <p14:tracePt t="8638" x="4000500" y="4629150"/>
          <p14:tracePt t="8646" x="4210050" y="4657725"/>
          <p14:tracePt t="8655" x="4411663" y="4675188"/>
          <p14:tracePt t="8660" x="4575175" y="4684713"/>
          <p14:tracePt t="8668" x="4703763" y="4702175"/>
          <p14:tracePt t="8682" x="4794250" y="4721225"/>
          <p14:tracePt t="8690" x="4840288" y="4730750"/>
          <p14:tracePt t="8695" x="4849813" y="4730750"/>
          <p14:tracePt t="8700" x="4849813" y="4738688"/>
          <p14:tracePt t="8708" x="4821238" y="4748213"/>
          <p14:tracePt t="8775" x="4821238" y="4757738"/>
          <p14:tracePt t="9008" x="4830763" y="4730750"/>
          <p14:tracePt t="9014" x="4849813" y="4711700"/>
          <p14:tracePt t="9022" x="4876800" y="4684713"/>
          <p14:tracePt t="9030" x="4886325" y="4665663"/>
          <p14:tracePt t="9038" x="4895850" y="4648200"/>
          <p14:tracePt t="9046" x="4903788" y="4629150"/>
          <p14:tracePt t="9061" x="4913313" y="4592638"/>
          <p14:tracePt t="9069" x="4922838" y="4575175"/>
          <p14:tracePt t="9081" x="4922838" y="4556125"/>
          <p14:tracePt t="9083" x="4922838" y="4529138"/>
          <p14:tracePt t="9092" x="4922838" y="4511675"/>
          <p14:tracePt t="9100" x="4922838" y="4502150"/>
          <p14:tracePt t="9108" x="4913313" y="4483100"/>
          <p14:tracePt t="9116" x="4903788" y="4465638"/>
          <p14:tracePt t="9123" x="4895850" y="4456113"/>
          <p14:tracePt t="9132" x="4886325" y="4446588"/>
          <p14:tracePt t="9140" x="4876800" y="4429125"/>
          <p14:tracePt t="9149" x="4867275" y="4410075"/>
          <p14:tracePt t="9155" x="4840288" y="4383088"/>
          <p14:tracePt t="9164" x="4803775" y="4365625"/>
          <p14:tracePt t="9172" x="4757738" y="4329113"/>
          <p14:tracePt t="9180" x="4730750" y="4292600"/>
          <p14:tracePt t="9189" x="4684713" y="4256088"/>
          <p14:tracePt t="9194" x="4638675" y="4227513"/>
          <p14:tracePt t="9205" x="4584700" y="4191000"/>
          <p14:tracePt t="9209" x="4521200" y="4146550"/>
          <p14:tracePt t="9219" x="4465638" y="4127500"/>
          <p14:tracePt t="9226" x="4402138" y="4081463"/>
          <p14:tracePt t="9234" x="4319588" y="4064000"/>
          <p14:tracePt t="9242" x="4246563" y="4044950"/>
          <p14:tracePt t="9250" x="4164013" y="4037013"/>
          <p14:tracePt t="9258" x="4054475" y="4017963"/>
          <p14:tracePt t="9266" x="3944938" y="4008438"/>
          <p14:tracePt t="9278" x="3825875" y="3990975"/>
          <p14:tracePt t="9286" x="3735388" y="3963988"/>
          <p14:tracePt t="9297" x="3652838" y="3954463"/>
          <p14:tracePt t="9307" x="3506788" y="3927475"/>
          <p14:tracePt t="9311" x="3424238" y="3917950"/>
          <p14:tracePt t="9320" x="3370263" y="3898900"/>
          <p14:tracePt t="9328" x="3306763" y="3889375"/>
          <p14:tracePt t="9338" x="3251200" y="3881438"/>
          <p14:tracePt t="9344" x="3178175" y="3881438"/>
          <p14:tracePt t="9352" x="3095625" y="3862388"/>
          <p14:tracePt t="9359" x="3005138" y="3852863"/>
          <p14:tracePt t="9368" x="2895600" y="3835400"/>
          <p14:tracePt t="9381" x="2794000" y="3825875"/>
          <p14:tracePt t="9389" x="2720975" y="3808413"/>
          <p14:tracePt t="9404" x="2566988" y="3789363"/>
          <p14:tracePt t="9415" x="2447925" y="3762375"/>
          <p14:tracePt t="9422" x="2401888" y="3752850"/>
          <p14:tracePt t="9430" x="2374900" y="3743325"/>
          <p14:tracePt t="9438" x="2365375" y="3735388"/>
          <p14:tracePt t="9446" x="2355850" y="3725863"/>
          <p14:tracePt t="9454" x="2346325" y="3716338"/>
          <p14:tracePt t="9478" x="2346325" y="3706813"/>
          <p14:tracePt t="9487" x="2338388" y="3706813"/>
          <p14:tracePt t="9494" x="2328863" y="3698875"/>
          <p14:tracePt t="9504" x="2319338" y="3689350"/>
          <p14:tracePt t="9507" x="2301875" y="3670300"/>
          <p14:tracePt t="9519" x="2292350" y="3652838"/>
          <p14:tracePt t="9528" x="2265363" y="3616325"/>
          <p14:tracePt t="9539" x="2228850" y="3589338"/>
          <p14:tracePt t="9551" x="2155825" y="3497263"/>
          <p14:tracePt t="9556" x="2119313" y="3443288"/>
          <p14:tracePt t="9564" x="2090738" y="3397250"/>
          <p14:tracePt t="9572" x="2054225" y="3370263"/>
          <p14:tracePt t="9580" x="2036763" y="3341688"/>
          <p14:tracePt t="9598" x="2017713" y="3324225"/>
          <p14:tracePt t="9604" x="2009775" y="3314700"/>
          <p14:tracePt t="9618" x="2000250" y="3305175"/>
          <p14:tracePt t="9738" x="1990725" y="3305175"/>
          <p14:tracePt t="9752" x="1981200" y="3305175"/>
          <p14:tracePt t="9760" x="1973263" y="3305175"/>
          <p14:tracePt t="9785" x="1963738" y="3305175"/>
          <p14:tracePt t="9951" x="1973263" y="3324225"/>
          <p14:tracePt t="9960" x="1981200" y="3324225"/>
          <p14:tracePt t="9963" x="2000250" y="3333750"/>
          <p14:tracePt t="9972" x="2017713" y="3341688"/>
          <p14:tracePt t="9980" x="2046288" y="3370263"/>
          <p14:tracePt t="9989" x="2073275" y="3378200"/>
          <p14:tracePt t="9996" x="2119313" y="3387725"/>
          <p14:tracePt t="10005" x="2163763" y="3397250"/>
          <p14:tracePt t="10012" x="2236788" y="3406775"/>
          <p14:tracePt t="10020" x="2309813" y="3424238"/>
          <p14:tracePt t="10028" x="2428875" y="3433763"/>
          <p14:tracePt t="10047" x="2667000" y="3470275"/>
          <p14:tracePt t="10060" x="2976563" y="3479800"/>
          <p14:tracePt t="10066" x="3178175" y="3479800"/>
          <p14:tracePt t="10074" x="3379788" y="3479800"/>
          <p14:tracePt t="10082" x="3579813" y="3497263"/>
          <p14:tracePt t="10089" x="3771900" y="3506788"/>
          <p14:tracePt t="10099" x="3971925" y="3524250"/>
          <p14:tracePt t="10106" x="4200525" y="3543300"/>
          <p14:tracePt t="10114" x="4402138" y="3560763"/>
          <p14:tracePt t="10122" x="4602163" y="3570288"/>
          <p14:tracePt t="10129" x="4803775" y="3589338"/>
          <p14:tracePt t="10138" x="5022850" y="3589338"/>
          <p14:tracePt t="10146" x="5260975" y="3579813"/>
          <p14:tracePt t="10153" x="5461000" y="3560763"/>
          <p14:tracePt t="10160" x="5643563" y="3533775"/>
          <p14:tracePt t="10168" x="5808663" y="3516313"/>
          <p14:tracePt t="10176" x="5935663" y="3487738"/>
          <p14:tracePt t="10184" x="6073775" y="3479800"/>
          <p14:tracePt t="10192" x="6183313" y="3460750"/>
          <p14:tracePt t="10200" x="6256338" y="3451225"/>
          <p14:tracePt t="10208" x="6337300" y="3433763"/>
          <p14:tracePt t="10216" x="6410325" y="3433763"/>
          <p14:tracePt t="10224" x="6483350" y="3433763"/>
          <p14:tracePt t="10232" x="6557963" y="3433763"/>
          <p14:tracePt t="10240" x="6638925" y="3443288"/>
          <p14:tracePt t="10249" x="6711950" y="3451225"/>
          <p14:tracePt t="10254" x="6804025" y="3451225"/>
          <p14:tracePt t="10262" x="6877050" y="3470275"/>
          <p14:tracePt t="10270" x="6959600" y="3470275"/>
          <p14:tracePt t="10278" x="7013575" y="3470275"/>
          <p14:tracePt t="10287" x="7069138" y="3470275"/>
          <p14:tracePt t="10294" x="7096125" y="3479800"/>
          <p14:tracePt t="10303" x="7123113" y="3479800"/>
          <p14:tracePt t="10310" x="7150100" y="3487738"/>
          <p14:tracePt t="10320" x="7159625" y="3487738"/>
          <p14:tracePt t="10326" x="7196138" y="3487738"/>
          <p14:tracePt t="10334" x="7215188" y="3487738"/>
          <p14:tracePt t="10350" x="7223125" y="3487738"/>
          <p14:tracePt t="10359" x="7232650" y="3487738"/>
          <p14:tracePt t="10363" x="7242175" y="3487738"/>
          <p14:tracePt t="10372" x="7251700" y="3487738"/>
          <p14:tracePt t="10385" x="7259638" y="3497263"/>
          <p14:tracePt t="10392" x="7269163" y="3497263"/>
          <p14:tracePt t="10405" x="7278688" y="3497263"/>
          <p14:tracePt t="10412" x="7288213" y="3497263"/>
          <p14:tracePt t="10500" x="7278688" y="3497263"/>
          <p14:tracePt t="10515" x="7269163" y="3497263"/>
          <p14:tracePt t="10522" x="7259638" y="3497263"/>
          <p14:tracePt t="10530" x="7251700" y="3497263"/>
          <p14:tracePt t="10538" x="7242175" y="3497263"/>
          <p14:tracePt t="10546" x="7232650" y="3497263"/>
          <p14:tracePt t="10554" x="7223125" y="3497263"/>
          <p14:tracePt t="10649" x="7232650" y="3497263"/>
          <p14:tracePt t="10660" x="7242175" y="3487738"/>
          <p14:tracePt t="10673" x="7288213" y="3470275"/>
          <p14:tracePt t="10684" x="7324725" y="3460750"/>
          <p14:tracePt t="10689" x="7361238" y="3443288"/>
          <p14:tracePt t="10693" x="7407275" y="3433763"/>
          <p14:tracePt t="10703" x="7443788" y="3424238"/>
          <p14:tracePt t="10710" x="7524750" y="3414713"/>
          <p14:tracePt t="10720" x="7580313" y="3397250"/>
          <p14:tracePt t="10730" x="7662863" y="3387725"/>
          <p14:tracePt t="10745" x="7772400" y="3387725"/>
          <p14:tracePt t="10749" x="7826375" y="3387725"/>
          <p14:tracePt t="10758" x="7872413" y="3378200"/>
          <p14:tracePt t="10767" x="7908925" y="3378200"/>
          <p14:tracePt t="10774" x="7954963" y="3378200"/>
          <p14:tracePt t="10782" x="7981950" y="3378200"/>
          <p14:tracePt t="10790" x="8008938" y="3378200"/>
          <p14:tracePt t="10796" x="8045450" y="3378200"/>
          <p14:tracePt t="10804" x="8072438" y="3378200"/>
          <p14:tracePt t="10812" x="8091488" y="3378200"/>
          <p14:tracePt t="10821" x="8101013" y="3378200"/>
          <p14:tracePt t="10831" x="8108950" y="3378200"/>
          <p14:tracePt t="11209" x="8091488" y="3397250"/>
          <p14:tracePt t="11214" x="8045450" y="3406775"/>
          <p14:tracePt t="11222" x="7999413" y="3414713"/>
          <p14:tracePt t="11228" x="7962900" y="3424238"/>
          <p14:tracePt t="11238" x="7899400" y="3443288"/>
          <p14:tracePt t="11244" x="7845425" y="3451225"/>
          <p14:tracePt t="11254" x="7762875" y="3460750"/>
          <p14:tracePt t="11260" x="7689850" y="3479800"/>
          <p14:tracePt t="11269" x="7616825" y="3479800"/>
          <p14:tracePt t="11282" x="7534275" y="3487738"/>
          <p14:tracePt t="11296" x="7415213" y="3516313"/>
          <p14:tracePt t="11303" x="7342188" y="3524250"/>
          <p14:tracePt t="11310" x="7278688" y="3543300"/>
          <p14:tracePt t="11316" x="7223125" y="3552825"/>
          <p14:tracePt t="11324" x="7142163" y="3560763"/>
          <p14:tracePt t="11333" x="7069138" y="3579813"/>
          <p14:tracePt t="11338" x="6996113" y="3589338"/>
          <p14:tracePt t="11346" x="6913563" y="3597275"/>
          <p14:tracePt t="11354" x="6858000" y="3616325"/>
          <p14:tracePt t="11362" x="6794500" y="3625850"/>
          <p14:tracePt t="11371" x="6757988" y="3633788"/>
          <p14:tracePt t="11378" x="6711950" y="3633788"/>
          <p14:tracePt t="11391" x="6684963" y="3633788"/>
          <p14:tracePt t="11400" x="6657975" y="3633788"/>
          <p14:tracePt t="11408" x="6638925" y="3633788"/>
          <p14:tracePt t="11412" x="6621463" y="3633788"/>
          <p14:tracePt t="11418" x="6611938" y="3633788"/>
          <p14:tracePt t="11435" x="6594475" y="3633788"/>
          <p14:tracePt t="11441" x="6575425" y="3633788"/>
          <p14:tracePt t="11448" x="6557963" y="3633788"/>
          <p14:tracePt t="11457" x="6529388" y="3625850"/>
          <p14:tracePt t="11469" x="6511925" y="3616325"/>
          <p14:tracePt t="11481" x="6492875" y="3597275"/>
          <p14:tracePt t="11509" x="6483350" y="3597275"/>
          <p14:tracePt t="11580" x="6483350" y="3589338"/>
          <p14:tracePt t="11594" x="6502400" y="3570288"/>
          <p14:tracePt t="11605" x="6529388" y="3560763"/>
          <p14:tracePt t="11619" x="6602413" y="3524250"/>
          <p14:tracePt t="11627" x="6638925" y="3516313"/>
          <p14:tracePt t="11633" x="6704013" y="3506788"/>
          <p14:tracePt t="11640" x="6757988" y="3497263"/>
          <p14:tracePt t="11648" x="6840538" y="3479800"/>
          <p14:tracePt t="11654" x="6913563" y="3470275"/>
          <p14:tracePt t="11659" x="6986588" y="3470275"/>
          <p14:tracePt t="11668" x="7077075" y="3470275"/>
          <p14:tracePt t="11677" x="7159625" y="3451225"/>
          <p14:tracePt t="11685" x="7232650" y="3460750"/>
          <p14:tracePt t="11692" x="7305675" y="3460750"/>
          <p14:tracePt t="11702" x="7361238" y="3460750"/>
          <p14:tracePt t="11708" x="7443788" y="3470275"/>
          <p14:tracePt t="11716" x="7516813" y="3487738"/>
          <p14:tracePt t="11724" x="7589838" y="3487738"/>
          <p14:tracePt t="11732" x="7680325" y="3487738"/>
          <p14:tracePt t="11739" x="7762875" y="3487738"/>
          <p14:tracePt t="11748" x="7816850" y="3487738"/>
          <p14:tracePt t="11754" x="7853363" y="3487738"/>
          <p14:tracePt t="11762" x="7881938" y="3487738"/>
          <p14:tracePt t="11770" x="7889875" y="3487738"/>
          <p14:tracePt t="11778" x="7899400" y="3487738"/>
          <p14:tracePt t="12023" x="7908925" y="3487738"/>
          <p14:tracePt t="12038" x="7935913" y="3487738"/>
          <p14:tracePt t="12052" x="7962900" y="3479800"/>
          <p14:tracePt t="12066" x="8027988" y="3460750"/>
          <p14:tracePt t="12068" x="8054975" y="3460750"/>
          <p14:tracePt t="12079" x="8081963" y="3451225"/>
          <p14:tracePt t="12084" x="8101013" y="3443288"/>
          <p14:tracePt t="12092" x="8118475" y="3433763"/>
          <p14:tracePt t="12100" x="8128000" y="3433763"/>
          <p14:tracePt t="12108" x="8137525" y="3424238"/>
          <p14:tracePt t="12116" x="8147050" y="3424238"/>
          <p14:tracePt t="12172" x="8154988" y="3424238"/>
          <p14:tracePt t="13178" x="8147050" y="3424238"/>
          <p14:tracePt t="13184" x="8118475" y="3424238"/>
          <p14:tracePt t="13192" x="8072438" y="3443288"/>
          <p14:tracePt t="13201" x="8018463" y="3451225"/>
          <p14:tracePt t="13208" x="7945438" y="3460750"/>
          <p14:tracePt t="13217" x="7826375" y="3479800"/>
          <p14:tracePt t="13224" x="7699375" y="3487738"/>
          <p14:tracePt t="13233" x="7553325" y="3487738"/>
          <p14:tracePt t="13240" x="7370763" y="3506788"/>
          <p14:tracePt t="13248" x="7205663" y="3506788"/>
          <p14:tracePt t="13254" x="7004050" y="3497263"/>
          <p14:tracePt t="13262" x="6804025" y="3487738"/>
          <p14:tracePt t="13270" x="6584950" y="3470275"/>
          <p14:tracePt t="13283" x="6337300" y="3433763"/>
          <p14:tracePt t="13292" x="6137275" y="3414713"/>
          <p14:tracePt t="13299" x="5954713" y="3387725"/>
          <p14:tracePt t="13307" x="5789613" y="3370263"/>
          <p14:tracePt t="13310" x="5626100" y="3360738"/>
          <p14:tracePt t="13318" x="5461000" y="3341688"/>
          <p14:tracePt t="13326" x="5314950" y="3341688"/>
          <p14:tracePt t="13336" x="5168900" y="3341688"/>
          <p14:tracePt t="13342" x="5041900" y="3341688"/>
          <p14:tracePt t="13351" x="4932363" y="3351213"/>
          <p14:tracePt t="13355" x="4813300" y="3378200"/>
          <p14:tracePt t="13364" x="4703763" y="3387725"/>
          <p14:tracePt t="13372" x="4584700" y="3433763"/>
          <p14:tracePt t="13380" x="4475163" y="3451225"/>
          <p14:tracePt t="13388" x="4365625" y="3479800"/>
          <p14:tracePt t="13396" x="4246563" y="3487738"/>
          <p14:tracePt t="13403" x="4137025" y="3506788"/>
          <p14:tracePt t="13412" x="4008438" y="3516313"/>
          <p14:tracePt t="13420" x="3881438" y="3516313"/>
          <p14:tracePt t="13432" x="3752850" y="3533775"/>
          <p14:tracePt t="13444" x="3606800" y="3533775"/>
          <p14:tracePt t="13449" x="3443288" y="3543300"/>
          <p14:tracePt t="13456" x="3297238" y="3560763"/>
          <p14:tracePt t="13462" x="3151188" y="3579813"/>
          <p14:tracePt t="13466" x="2995613" y="3589338"/>
          <p14:tracePt t="13475" x="2830513" y="3625850"/>
          <p14:tracePt t="13482" x="2667000" y="3633788"/>
          <p14:tracePt t="13490" x="2501900" y="3679825"/>
          <p14:tracePt t="13503" x="2338388" y="3698875"/>
          <p14:tracePt t="13516" x="2090738" y="3725863"/>
          <p14:tracePt t="13522" x="1981200" y="3725863"/>
          <p14:tracePt t="13530" x="1871663" y="3743325"/>
          <p14:tracePt t="13538" x="1762125" y="3743325"/>
          <p14:tracePt t="13546" x="1652588" y="3743325"/>
          <p14:tracePt t="13554" x="1543050" y="3752850"/>
          <p14:tracePt t="13562" x="1433513" y="3771900"/>
          <p14:tracePt t="13568" x="1350963" y="3779838"/>
          <p14:tracePt t="13576" x="1260475" y="3789363"/>
          <p14:tracePt t="13585" x="1177925" y="3808413"/>
          <p14:tracePt t="13591" x="1087438" y="3816350"/>
          <p14:tracePt t="13600" x="1014413" y="3835400"/>
          <p14:tracePt t="13608" x="931863" y="3844925"/>
          <p14:tracePt t="13617" x="858838" y="3862388"/>
          <p14:tracePt t="13624" x="776288" y="3871913"/>
          <p14:tracePt t="13634" x="703263" y="3881438"/>
          <p14:tracePt t="13639" x="630238" y="3898900"/>
          <p14:tracePt t="13649" x="547688" y="3898900"/>
          <p14:tracePt t="13657" x="474663" y="3898900"/>
          <p14:tracePt t="13664" x="401638" y="3898900"/>
          <p14:tracePt t="13672" x="347663" y="3898900"/>
          <p14:tracePt t="13678" x="292100" y="3898900"/>
          <p14:tracePt t="13686" x="238125" y="3898900"/>
          <p14:tracePt t="13694" x="192088" y="3898900"/>
          <p14:tracePt t="13702" x="155575" y="3898900"/>
          <p14:tracePt t="13710" x="109538" y="3898900"/>
          <p14:tracePt t="13727" x="55563" y="3889375"/>
          <p14:tracePt t="13733" x="36513" y="3889375"/>
          <p14:tracePt t="13742" x="19050" y="3889375"/>
          <p14:tracePt t="13750" x="9525" y="3889375"/>
          <p14:tracePt t="13759" x="0" y="3881438"/>
          <p14:tracePt t="13838" x="0" y="3871913"/>
          <p14:tracePt t="13853" x="0" y="3844925"/>
          <p14:tracePt t="13860" x="0" y="3835400"/>
          <p14:tracePt t="13868" x="0" y="3816350"/>
          <p14:tracePt t="13876" x="9525" y="3808413"/>
          <p14:tracePt t="13884" x="19050" y="3789363"/>
          <p14:tracePt t="13889" x="26988" y="3771900"/>
          <p14:tracePt t="13898" x="36513" y="3752850"/>
          <p14:tracePt t="13906" x="46038" y="3735388"/>
          <p14:tracePt t="13914" x="63500" y="3716338"/>
          <p14:tracePt t="13922" x="73025" y="3689350"/>
          <p14:tracePt t="13930" x="82550" y="3670300"/>
          <p14:tracePt t="13938" x="92075" y="3643313"/>
          <p14:tracePt t="13947" x="100013" y="3616325"/>
          <p14:tracePt t="13968" x="119063" y="3570288"/>
          <p14:tracePt t="13970" x="128588" y="3552825"/>
          <p14:tracePt t="13978" x="136525" y="3524250"/>
          <p14:tracePt t="13986" x="155575" y="3487738"/>
          <p14:tracePt t="13994" x="165100" y="3470275"/>
          <p14:tracePt t="14009" x="173038" y="3451225"/>
          <p14:tracePt t="14017" x="182563" y="3414713"/>
          <p14:tracePt t="14024" x="201613" y="3397250"/>
          <p14:tracePt t="14034" x="209550" y="3378200"/>
          <p14:tracePt t="14040" x="219075" y="3360738"/>
          <p14:tracePt t="14049" x="219075" y="3341688"/>
          <p14:tracePt t="14056" x="228600" y="3324225"/>
          <p14:tracePt t="14064" x="228600" y="3314700"/>
          <p14:tracePt t="14072" x="238125" y="3305175"/>
          <p14:tracePt t="14080" x="238125" y="3297238"/>
          <p14:tracePt t="14088" x="246063" y="3287713"/>
          <p14:tracePt t="14097" x="246063" y="3278188"/>
          <p14:tracePt t="14119" x="255588" y="3278188"/>
          <p14:tracePt t="14134" x="265113" y="3268663"/>
          <p14:tracePt t="14142" x="274638" y="3268663"/>
          <p14:tracePt t="14152" x="282575" y="3260725"/>
          <p14:tracePt t="14157" x="282575" y="3251200"/>
          <p14:tracePt t="14168" x="292100" y="3251200"/>
          <p14:tracePt t="14175" x="301625" y="3241675"/>
          <p14:tracePt t="14182" x="319088" y="3232150"/>
          <p14:tracePt t="14190" x="338138" y="3224213"/>
          <p14:tracePt t="14199" x="365125" y="3214688"/>
          <p14:tracePt t="14204" x="411163" y="3205163"/>
          <p14:tracePt t="14212" x="457200" y="3187700"/>
          <p14:tracePt t="14220" x="493713" y="3178175"/>
          <p14:tracePt t="14228" x="530225" y="3168650"/>
          <p14:tracePt t="14236" x="547688" y="3159125"/>
          <p14:tracePt t="14244" x="547688" y="3151188"/>
          <p14:tracePt t="14390" x="530225" y="3141663"/>
          <p14:tracePt t="14398" x="520700" y="3132138"/>
          <p14:tracePt t="14402" x="511175" y="3132138"/>
          <p14:tracePt t="14410" x="493713" y="3132138"/>
          <p14:tracePt t="14418" x="474663" y="3132138"/>
          <p14:tracePt t="14424" x="465138" y="3132138"/>
          <p14:tracePt t="14432" x="457200" y="3132138"/>
          <p14:tracePt t="14440" x="438150" y="3132138"/>
          <p14:tracePt t="14449" x="428625" y="3132138"/>
          <p14:tracePt t="14462" x="420688" y="3132138"/>
          <p14:tracePt t="14470" x="411163" y="3132138"/>
          <p14:tracePt t="14477" x="401638" y="3141663"/>
          <p14:tracePt t="14485" x="401638" y="3151188"/>
          <p14:tracePt t="14490" x="392113" y="3159125"/>
          <p14:tracePt t="14512" x="384175" y="3168650"/>
          <p14:tracePt t="14526" x="384175" y="3178175"/>
          <p14:tracePt t="14550" x="374650" y="3187700"/>
          <p14:tracePt t="14559" x="374650" y="3195638"/>
          <p14:tracePt t="14571" x="374650" y="3205163"/>
          <p14:tracePt t="14577" x="374650" y="3224213"/>
          <p14:tracePt t="14586" x="374650" y="3232150"/>
          <p14:tracePt t="14597" x="374650" y="3251200"/>
          <p14:tracePt t="14606" x="374650" y="3268663"/>
          <p14:tracePt t="14616" x="374650" y="3287713"/>
          <p14:tracePt t="14622" x="374650" y="3314700"/>
          <p14:tracePt t="14628" x="374650" y="3351213"/>
          <p14:tracePt t="14635" x="374650" y="3387725"/>
          <p14:tracePt t="14644" x="384175" y="3414713"/>
          <p14:tracePt t="14652" x="384175" y="3460750"/>
          <p14:tracePt t="14660" x="384175" y="3497263"/>
          <p14:tracePt t="14668" x="392113" y="3543300"/>
          <p14:tracePt t="14687" x="392113" y="3597275"/>
          <p14:tracePt t="14698" x="392113" y="3643313"/>
          <p14:tracePt t="14706" x="392113" y="3670300"/>
          <p14:tracePt t="14708" x="392113" y="3698875"/>
          <p14:tracePt t="14716" x="392113" y="3706813"/>
          <p14:tracePt t="14724" x="392113" y="3716338"/>
          <p14:tracePt t="14733" x="392113" y="3725863"/>
          <p14:tracePt t="14976" x="401638" y="3725863"/>
          <p14:tracePt t="14990" x="428625" y="3725863"/>
          <p14:tracePt t="15008" x="493713" y="3725863"/>
          <p14:tracePt t="15017" x="520700" y="3716338"/>
          <p14:tracePt t="15023" x="547688" y="3716338"/>
          <p14:tracePt t="15030" x="593725" y="3716338"/>
          <p14:tracePt t="15038" x="620713" y="3716338"/>
          <p14:tracePt t="15047" x="657225" y="3716338"/>
          <p14:tracePt t="15054" x="693738" y="3716338"/>
          <p14:tracePt t="15060" x="703263" y="3716338"/>
          <p14:tracePt t="15068" x="712788" y="3716338"/>
          <p14:tracePt t="16553" x="720725" y="3716338"/>
          <p14:tracePt t="16560" x="730250" y="3716338"/>
          <p14:tracePt t="16568" x="757238" y="3716338"/>
          <p14:tracePt t="16576" x="793750" y="3716338"/>
          <p14:tracePt t="16584" x="839788" y="3716338"/>
          <p14:tracePt t="16592" x="868363" y="3716338"/>
          <p14:tracePt t="16600" x="912813" y="3716338"/>
          <p14:tracePt t="16608" x="949325" y="3725863"/>
          <p14:tracePt t="16615" x="1014413" y="3735388"/>
          <p14:tracePt t="16628" x="1068388" y="3752850"/>
          <p14:tracePt t="16637" x="1150938" y="3762375"/>
          <p14:tracePt t="16643" x="1223963" y="3771900"/>
          <p14:tracePt t="16654" x="1306513" y="3789363"/>
          <p14:tracePt t="16657" x="1343025" y="3789363"/>
          <p14:tracePt t="16665" x="1370013" y="3789363"/>
          <p14:tracePt t="16669" x="1416050" y="3789363"/>
          <p14:tracePt t="16678" x="1433513" y="3789363"/>
          <p14:tracePt t="16694" x="1452563" y="3789363"/>
          <p14:tracePt t="16702" x="1460500" y="3779838"/>
          <p14:tracePt t="16710" x="1479550" y="3771900"/>
          <p14:tracePt t="16718" x="1489075" y="3762375"/>
          <p14:tracePt t="16726" x="1506538" y="3752850"/>
          <p14:tracePt t="16734" x="1516063" y="3752850"/>
          <p14:tracePt t="16742" x="1516063" y="3743325"/>
          <p14:tracePt t="16750" x="1525588" y="3743325"/>
          <p14:tracePt t="16947" x="1497013" y="3743325"/>
          <p14:tracePt t="16955" x="1479550" y="3743325"/>
          <p14:tracePt t="16962" x="1470025" y="3752850"/>
          <p14:tracePt t="16969" x="1452563" y="3752850"/>
          <p14:tracePt t="16978" x="1443038" y="3752850"/>
          <p14:tracePt t="16984" x="1433513" y="3762375"/>
          <p14:tracePt t="17033" x="1423988" y="3762375"/>
          <p14:tracePt t="17214" x="1433513" y="3762375"/>
          <p14:tracePt t="17221" x="1443038" y="3762375"/>
          <p14:tracePt t="17233" x="1452563" y="3762375"/>
          <p14:tracePt t="17242" x="1460500" y="3762375"/>
          <p14:tracePt t="17243" x="1470025" y="3762375"/>
          <p14:tracePt t="17260" x="1479550" y="3762375"/>
          <p14:tracePt t="17273" x="1489075" y="3762375"/>
          <p14:tracePt t="17275" x="1497013" y="3762375"/>
          <p14:tracePt t="17289" x="1506538" y="3762375"/>
          <p14:tracePt t="17295" x="1525588" y="3762375"/>
          <p14:tracePt t="17300" x="1543050" y="3762375"/>
          <p14:tracePt t="17310" x="1570038" y="3762375"/>
          <p14:tracePt t="17314" x="1598613" y="3762375"/>
          <p14:tracePt t="17322" x="1625600" y="3762375"/>
          <p14:tracePt t="17330" x="1662113" y="3762375"/>
          <p14:tracePt t="17339" x="1698625" y="3762375"/>
          <p14:tracePt t="17347" x="1744663" y="3762375"/>
          <p14:tracePt t="17354" x="1781175" y="3771900"/>
          <p14:tracePt t="17363" x="1827213" y="3771900"/>
          <p14:tracePt t="17370" x="1881188" y="3771900"/>
          <p14:tracePt t="17379" x="1917700" y="3771900"/>
          <p14:tracePt t="17390" x="1963738" y="3771900"/>
          <p14:tracePt t="17399" x="2000250" y="3771900"/>
          <p14:tracePt t="17405" x="2046288" y="3771900"/>
          <p14:tracePt t="17413" x="2082800" y="3771900"/>
          <p14:tracePt t="17418" x="2127250" y="3771900"/>
          <p14:tracePt t="17424" x="2163763" y="3762375"/>
          <p14:tracePt t="17432" x="2209800" y="3762375"/>
          <p14:tracePt t="17440" x="2246313" y="3752850"/>
          <p14:tracePt t="17450" x="2282825" y="3752850"/>
          <p14:tracePt t="17456" x="2319338" y="3743325"/>
          <p14:tracePt t="17465" x="2365375" y="3743325"/>
          <p14:tracePt t="17472" x="2419350" y="3743325"/>
          <p14:tracePt t="17481" x="2493963" y="3743325"/>
          <p14:tracePt t="17488" x="2566988" y="3743325"/>
          <p14:tracePt t="17498" x="2640013" y="3743325"/>
          <p14:tracePt t="17504" x="2703513" y="3743325"/>
          <p14:tracePt t="17513" x="2776538" y="3752850"/>
          <p14:tracePt t="17518" x="2849563" y="3752850"/>
          <p14:tracePt t="17526" x="2913063" y="3771900"/>
          <p14:tracePt t="17539" x="2949575" y="3779838"/>
          <p14:tracePt t="17543" x="2995613" y="3779838"/>
          <p14:tracePt t="17550" x="3032125" y="3779838"/>
          <p14:tracePt t="17558" x="3059113" y="3779838"/>
          <p14:tracePt t="17566" x="3095625" y="3789363"/>
          <p14:tracePt t="17574" x="3114675" y="3789363"/>
          <p14:tracePt t="17582" x="3141663" y="3789363"/>
          <p14:tracePt t="17589" x="3168650" y="3798888"/>
          <p14:tracePt t="17600" x="3195638" y="3798888"/>
          <p14:tracePt t="17606" x="3232150" y="3798888"/>
          <p14:tracePt t="17616" x="3260725" y="3798888"/>
          <p14:tracePt t="17619" x="3287713" y="3798888"/>
          <p14:tracePt t="17628" x="3314700" y="3798888"/>
          <p14:tracePt t="17636" x="3351213" y="3808413"/>
          <p14:tracePt t="17645" x="3379788" y="3808413"/>
          <p14:tracePt t="17651" x="3387725" y="3808413"/>
          <p14:tracePt t="17669" x="3397250" y="3816350"/>
          <p14:tracePt t="17676" x="3406775" y="3816350"/>
          <p14:tracePt t="17693" x="3416300" y="3816350"/>
          <p14:tracePt t="17700" x="3424238" y="3816350"/>
          <p14:tracePt t="17712" x="3443288" y="3816350"/>
          <p14:tracePt t="17721" x="3452813" y="3816350"/>
          <p14:tracePt t="17733" x="3460750" y="3816350"/>
          <p14:tracePt t="17738" x="3470275" y="3816350"/>
          <p14:tracePt t="18211" x="3443288" y="3825875"/>
          <p14:tracePt t="18219" x="3416300" y="3835400"/>
          <p14:tracePt t="18226" x="3387725" y="3835400"/>
          <p14:tracePt t="18234" x="3351213" y="3844925"/>
          <p14:tracePt t="18242" x="3314700" y="3852863"/>
          <p14:tracePt t="18250" x="3287713" y="3852863"/>
          <p14:tracePt t="18258" x="3251200" y="3871913"/>
          <p14:tracePt t="18267" x="3224213" y="3871913"/>
          <p14:tracePt t="18271" x="3195638" y="3881438"/>
          <p14:tracePt t="18285" x="3168650" y="3881438"/>
          <p14:tracePt t="18292" x="3132138" y="3881438"/>
          <p14:tracePt t="18299" x="3105150" y="3881438"/>
          <p14:tracePt t="18306" x="3078163" y="3881438"/>
          <p14:tracePt t="18312" x="3049588" y="3881438"/>
          <p14:tracePt t="18319" x="3022600" y="3881438"/>
          <p14:tracePt t="18328" x="2986088" y="3881438"/>
          <p14:tracePt t="18341" x="2959100" y="3881438"/>
          <p14:tracePt t="18349" x="2922588" y="3881438"/>
          <p14:tracePt t="18357" x="2876550" y="3881438"/>
          <p14:tracePt t="18361" x="2840038" y="3881438"/>
          <p14:tracePt t="18368" x="2794000" y="3881438"/>
          <p14:tracePt t="18374" x="2757488" y="3881438"/>
          <p14:tracePt t="18382" x="2713038" y="3881438"/>
          <p14:tracePt t="18390" x="2676525" y="3881438"/>
          <p14:tracePt t="18399" x="2630488" y="3881438"/>
          <p14:tracePt t="18406" x="2574925" y="3881438"/>
          <p14:tracePt t="18419" x="2538413" y="3889375"/>
          <p14:tracePt t="18425" x="2457450" y="3898900"/>
          <p14:tracePt t="18436" x="2401888" y="3898900"/>
          <p14:tracePt t="18442" x="2328863" y="3917950"/>
          <p14:tracePt t="18448" x="2265363" y="3927475"/>
          <p14:tracePt t="18454" x="2209800" y="3935413"/>
          <p14:tracePt t="18462" x="2163763" y="3944938"/>
          <p14:tracePt t="18470" x="2127250" y="3944938"/>
          <p14:tracePt t="18476" x="2082800" y="3944938"/>
          <p14:tracePt t="18484" x="2054225" y="3944938"/>
          <p14:tracePt t="18492" x="2027238" y="3944938"/>
          <p14:tracePt t="18500" x="1990725" y="3954463"/>
          <p14:tracePt t="18508" x="1963738" y="3971925"/>
          <p14:tracePt t="18516" x="1927225" y="3981450"/>
          <p14:tracePt t="18529" x="1881188" y="3990975"/>
          <p14:tracePt t="18541" x="1781175" y="4008438"/>
          <p14:tracePt t="18548" x="1698625" y="4027488"/>
          <p14:tracePt t="18557" x="1644650" y="4027488"/>
          <p14:tracePt t="18564" x="1606550" y="4027488"/>
          <p14:tracePt t="18572" x="1562100" y="4027488"/>
          <p14:tracePt t="18581" x="1525588" y="4037013"/>
          <p14:tracePt t="18586" x="1489075" y="4037013"/>
          <p14:tracePt t="18599" x="1470025" y="4037013"/>
          <p14:tracePt t="18615" x="1460500" y="4037013"/>
          <p14:tracePt t="18622" x="1452563" y="4037013"/>
          <p14:tracePt t="18626" x="1443038" y="4044950"/>
          <p14:tracePt t="18634" x="1433513" y="4044950"/>
          <p14:tracePt t="18642" x="1423988" y="4044950"/>
          <p14:tracePt t="18650" x="1416050" y="4044950"/>
          <p14:tracePt t="18671" x="1406525" y="4044950"/>
          <p14:tracePt t="18687" x="1397000" y="4044950"/>
          <p14:tracePt t="18780" x="1379538" y="4044950"/>
          <p14:tracePt t="18785" x="1370013" y="4037013"/>
          <p14:tracePt t="18792" x="1350963" y="4027488"/>
          <p14:tracePt t="18800" x="1343025" y="4017963"/>
          <p14:tracePt t="18806" x="1343025" y="4008438"/>
          <p14:tracePt t="18820" x="1333500" y="4000500"/>
          <p14:tracePt t="18826" x="1323975" y="4000500"/>
          <p14:tracePt t="18833" x="1314450" y="4000500"/>
          <p14:tracePt t="18840" x="1306513" y="4000500"/>
          <p14:tracePt t="18855" x="1287463" y="3981450"/>
          <p14:tracePt t="18866" x="1277938" y="3971925"/>
          <p14:tracePt t="18875" x="1260475" y="3971925"/>
          <p14:tracePt t="18882" x="1241425" y="3971925"/>
          <p14:tracePt t="18888" x="1204913" y="3963988"/>
          <p14:tracePt t="18898" x="1196975" y="3963988"/>
          <p14:tracePt t="18906" x="1177925" y="3963988"/>
          <p14:tracePt t="18914" x="1141413" y="3963988"/>
          <p14:tracePt t="18919" x="1114425" y="3963988"/>
          <p14:tracePt t="18928" x="1087438" y="3963988"/>
          <p14:tracePt t="18933" x="1058863" y="3954463"/>
          <p14:tracePt t="18940" x="1014413" y="3954463"/>
          <p14:tracePt t="18948" x="977900" y="3954463"/>
          <p14:tracePt t="18956" x="931863" y="3954463"/>
          <p14:tracePt t="18964" x="895350" y="3954463"/>
          <p14:tracePt t="18971" x="868363" y="3954463"/>
          <p14:tracePt t="18980" x="831850" y="3954463"/>
          <p14:tracePt t="18988" x="803275" y="3954463"/>
          <p14:tracePt t="18996" x="776288" y="3954463"/>
          <p14:tracePt t="19003" x="757238" y="3954463"/>
          <p14:tracePt t="19009" x="739775" y="3954463"/>
          <p14:tracePt t="19017" x="712788" y="3954463"/>
          <p14:tracePt t="19027" x="693738" y="3954463"/>
          <p14:tracePt t="19034" x="676275" y="3954463"/>
          <p14:tracePt t="19042" x="666750" y="3954463"/>
          <p14:tracePt t="19050" x="647700" y="3954463"/>
          <p14:tracePt t="19058" x="630238" y="3954463"/>
          <p14:tracePt t="19074" x="620713" y="3954463"/>
          <p14:tracePt t="19082" x="611188" y="3954463"/>
          <p14:tracePt t="19090" x="603250" y="3954463"/>
          <p14:tracePt t="19098" x="593725" y="3954463"/>
          <p14:tracePt t="19106" x="584200" y="3954463"/>
          <p14:tracePt t="19113" x="566738" y="3954463"/>
          <p14:tracePt t="19129" x="547688" y="3954463"/>
          <p14:tracePt t="19140" x="530225" y="3954463"/>
          <p14:tracePt t="19149" x="520700" y="3944938"/>
          <p14:tracePt t="19157" x="511175" y="3944938"/>
          <p14:tracePt t="19161" x="501650" y="3944938"/>
          <p14:tracePt t="19168" x="493713" y="3935413"/>
          <p14:tracePt t="19270" x="484188" y="3935413"/>
          <p14:tracePt t="19278" x="474663" y="3927475"/>
          <p14:tracePt t="19294" x="465138" y="3927475"/>
          <p14:tracePt t="19302" x="465138" y="3917950"/>
          <p14:tracePt t="19309" x="457200" y="3917950"/>
          <p14:tracePt t="19323" x="447675" y="3908425"/>
          <p14:tracePt t="19332" x="438150" y="3898900"/>
          <p14:tracePt t="19339" x="438150" y="3889375"/>
          <p14:tracePt t="19348" x="438150" y="3881438"/>
          <p14:tracePt t="19356" x="428625" y="3871913"/>
          <p14:tracePt t="19365" x="428625" y="3862388"/>
          <p14:tracePt t="19371" x="428625" y="3852863"/>
          <p14:tracePt t="19381" x="428625" y="3844925"/>
          <p14:tracePt t="19388" x="428625" y="3835400"/>
          <p14:tracePt t="19397" x="420688" y="3835400"/>
          <p14:tracePt t="19435" x="420688" y="3825875"/>
          <p14:tracePt t="19466" x="420688" y="3816350"/>
          <p14:tracePt t="19474" x="420688" y="3808413"/>
          <p14:tracePt t="19498" x="428625" y="3798888"/>
          <p14:tracePt t="19514" x="428625" y="3789363"/>
          <p14:tracePt t="19522" x="428625" y="3779838"/>
          <p14:tracePt t="19530" x="438150" y="3779838"/>
          <p14:tracePt t="31948" x="438150" y="3798888"/>
          <p14:tracePt t="31954" x="438150" y="3835400"/>
          <p14:tracePt t="31962" x="438150" y="3881438"/>
          <p14:tracePt t="31975" x="438150" y="3917950"/>
          <p14:tracePt t="31981" x="447675" y="3963988"/>
          <p14:tracePt t="31987" x="465138" y="4008438"/>
          <p14:tracePt t="31994" x="465138" y="4037013"/>
          <p14:tracePt t="32002" x="474663" y="4064000"/>
          <p14:tracePt t="32010" x="474663" y="4081463"/>
          <p14:tracePt t="32018" x="484188" y="4100513"/>
          <p14:tracePt t="32026" x="493713" y="4110038"/>
          <p14:tracePt t="32031" x="501650" y="4127500"/>
          <p14:tracePt t="32040" x="501650" y="4137025"/>
          <p14:tracePt t="32057" x="511175" y="4146550"/>
          <p14:tracePt t="32070" x="511175" y="4154488"/>
          <p14:tracePt t="32077" x="520700" y="4164013"/>
          <p14:tracePt t="32086" x="520700" y="4173538"/>
          <p14:tracePt t="32092" x="530225" y="4173538"/>
          <p14:tracePt t="32095" x="530225" y="4183063"/>
          <p14:tracePt t="32129" x="530225" y="4191000"/>
          <p14:tracePt t="32142" x="538163" y="4200525"/>
          <p14:tracePt t="32150" x="547688" y="4210050"/>
          <p14:tracePt t="32158" x="547688" y="4219575"/>
          <p14:tracePt t="32166" x="557213" y="4227513"/>
          <p14:tracePt t="32173" x="557213" y="4237038"/>
          <p14:tracePt t="32182" x="557213" y="4246563"/>
          <p14:tracePt t="32198" x="557213" y="4256088"/>
          <p14:tracePt t="32206" x="557213" y="4264025"/>
          <p14:tracePt t="32214" x="557213" y="4273550"/>
          <p14:tracePt t="32222" x="557213" y="4283075"/>
          <p14:tracePt t="32230" x="557213" y="4292600"/>
          <p14:tracePt t="32239" x="557213" y="4300538"/>
          <p14:tracePt t="32252" x="557213" y="4319588"/>
          <p14:tracePt t="32260" x="557213" y="4329113"/>
          <p14:tracePt t="32268" x="557213" y="4356100"/>
          <p14:tracePt t="32276" x="557213" y="4373563"/>
          <p14:tracePt t="32284" x="547688" y="4402138"/>
          <p14:tracePt t="32291" x="547688" y="4429125"/>
          <p14:tracePt t="32300" x="547688" y="4446588"/>
          <p14:tracePt t="32308" x="547688" y="4456113"/>
          <p14:tracePt t="32317" x="547688" y="4465638"/>
          <p14:tracePt t="32323" x="538163" y="4475163"/>
          <p14:tracePt t="32397" x="530225" y="4483100"/>
          <p14:tracePt t="32412" x="530225" y="4492625"/>
          <p14:tracePt t="32418" x="520700" y="4492625"/>
          <p14:tracePt t="32427" x="520700" y="4502150"/>
          <p14:tracePt t="32434" x="511175" y="4502150"/>
          <p14:tracePt t="32441" x="511175" y="4511675"/>
          <p14:tracePt t="32458" x="501650" y="4519613"/>
          <p14:tracePt t="32789" x="501650" y="4529138"/>
          <p14:tracePt t="32806" x="493713" y="4556125"/>
          <p14:tracePt t="32809" x="484188" y="4575175"/>
          <p14:tracePt t="32818" x="457200" y="4602163"/>
          <p14:tracePt t="32826" x="392113" y="4638675"/>
          <p14:tracePt t="32834" x="328613" y="4694238"/>
          <p14:tracePt t="32842" x="292100" y="4730750"/>
          <p14:tracePt t="32850" x="265113" y="4748213"/>
          <p14:tracePt t="32875" x="265113" y="4757738"/>
          <p14:tracePt t="32908" x="265113" y="4767263"/>
          <p14:tracePt t="32916" x="265113" y="4775200"/>
          <p14:tracePt t="32932" x="255588" y="4775200"/>
          <p14:tracePt t="32939" x="246063" y="4775200"/>
          <p14:tracePt t="32944" x="238125" y="4775200"/>
          <p14:tracePt t="32954" x="228600" y="4775200"/>
          <p14:tracePt t="32968" x="228600" y="4767263"/>
          <p14:tracePt t="32992" x="228600" y="4757738"/>
          <p14:tracePt t="32998" x="219075" y="4757738"/>
          <p14:tracePt t="33007" x="209550" y="4748213"/>
          <p14:tracePt t="33140" x="201613" y="4730750"/>
          <p14:tracePt t="33152" x="182563" y="4711700"/>
          <p14:tracePt t="33162" x="165100" y="4702175"/>
          <p14:tracePt t="33167" x="155575" y="4694238"/>
          <p14:tracePt t="33176" x="146050" y="4684713"/>
          <p14:tracePt t="33181" x="146050" y="4675188"/>
          <p14:tracePt t="33196" x="146050" y="4665663"/>
          <p14:tracePt t="33206" x="155575" y="4665663"/>
          <p14:tracePt t="33222" x="165100" y="4657725"/>
          <p14:tracePt t="33245" x="165100" y="4648200"/>
          <p14:tracePt t="33250" x="173038" y="4648200"/>
          <p14:tracePt t="33275" x="182563" y="4648200"/>
          <p14:tracePt t="33320" x="192088" y="4638675"/>
          <p14:tracePt t="33328" x="209550" y="4638675"/>
          <p14:tracePt t="33336" x="228600" y="4638675"/>
          <p14:tracePt t="33344" x="246063" y="4638675"/>
          <p14:tracePt t="33353" x="274638" y="4638675"/>
          <p14:tracePt t="33360" x="311150" y="4648200"/>
          <p14:tracePt t="33368" x="355600" y="4648200"/>
          <p14:tracePt t="33375" x="428625" y="4665663"/>
          <p14:tracePt t="33384" x="520700" y="4675188"/>
          <p14:tracePt t="33391" x="611188" y="4694238"/>
          <p14:tracePt t="33400" x="730250" y="4702175"/>
          <p14:tracePt t="33408" x="822325" y="4721225"/>
          <p14:tracePt t="33416" x="931863" y="4730750"/>
          <p14:tracePt t="33422" x="1041400" y="4748213"/>
          <p14:tracePt t="33430" x="1141413" y="4757738"/>
          <p14:tracePt t="33444" x="1233488" y="4757738"/>
          <p14:tracePt t="33451" x="1306513" y="4757738"/>
          <p14:tracePt t="33460" x="1379538" y="4775200"/>
          <p14:tracePt t="33464" x="1460500" y="4775200"/>
          <p14:tracePt t="33471" x="1533525" y="4775200"/>
          <p14:tracePt t="33478" x="1606550" y="4775200"/>
          <p14:tracePt t="33497" x="1808163" y="4784725"/>
          <p14:tracePt t="33503" x="1908175" y="4803775"/>
          <p14:tracePt t="33510" x="1981200" y="4811713"/>
          <p14:tracePt t="33521" x="2073275" y="4821238"/>
          <p14:tracePt t="33527" x="2155825" y="4840288"/>
          <p14:tracePt t="33533" x="2246313" y="4848225"/>
          <p14:tracePt t="33539" x="2319338" y="4848225"/>
          <p14:tracePt t="33548" x="2401888" y="4867275"/>
          <p14:tracePt t="33556" x="2474913" y="4876800"/>
          <p14:tracePt t="33564" x="2547938" y="4894263"/>
          <p14:tracePt t="33572" x="2630488" y="4903788"/>
          <p14:tracePt t="33580" x="2703513" y="4903788"/>
          <p14:tracePt t="33589" x="2776538" y="4913313"/>
          <p14:tracePt t="33596" x="2849563" y="4913313"/>
          <p14:tracePt t="33605" x="2913063" y="4913313"/>
          <p14:tracePt t="33612" x="2986088" y="4913313"/>
          <p14:tracePt t="33621" x="3022600" y="4913313"/>
          <p14:tracePt t="33628" x="3068638" y="4913313"/>
          <p14:tracePt t="33637" x="3105150" y="4913313"/>
          <p14:tracePt t="33642" x="3151188" y="4913313"/>
          <p14:tracePt t="33654" x="3178175" y="4913313"/>
          <p14:tracePt t="33662" x="3205163" y="4913313"/>
          <p14:tracePt t="33669" x="3224213" y="4913313"/>
          <p14:tracePt t="33679" x="3232150" y="4913313"/>
          <p14:tracePt t="33686" x="3241675" y="4913313"/>
          <p14:tracePt t="33765" x="3241675" y="4903788"/>
          <p14:tracePt t="33929" x="3232150" y="4884738"/>
          <p14:tracePt t="33934" x="3224213" y="4876800"/>
          <p14:tracePt t="33943" x="3214688" y="4867275"/>
          <p14:tracePt t="33952" x="3214688" y="4857750"/>
          <p14:tracePt t="33956" x="3205163" y="4848225"/>
          <p14:tracePt t="33964" x="3195638" y="4848225"/>
          <p14:tracePt t="33972" x="3187700" y="4840288"/>
          <p14:tracePt t="33980" x="3178175" y="4830763"/>
          <p14:tracePt t="33989" x="3168650" y="4821238"/>
          <p14:tracePt t="33996" x="3159125" y="4811713"/>
          <p14:tracePt t="34004" x="3151188" y="4803775"/>
          <p14:tracePt t="34012" x="3114675" y="4803775"/>
          <p14:tracePt t="34022" x="3086100" y="4794250"/>
          <p14:tracePt t="34028" x="3068638" y="4794250"/>
          <p14:tracePt t="34038" x="3059113" y="4794250"/>
          <p14:tracePt t="34044" x="3049588" y="4784725"/>
          <p14:tracePt t="34058" x="3041650" y="4784725"/>
          <p14:tracePt t="34067" x="3032125" y="4784725"/>
          <p14:tracePt t="34140" x="3022600" y="4784725"/>
          <p14:tracePt t="34162" x="3013075" y="4784725"/>
          <p14:tracePt t="34184" x="3005138" y="4784725"/>
          <p14:tracePt t="34189" x="3005138" y="4775200"/>
          <p14:tracePt t="34470" x="3013075" y="4775200"/>
          <p14:tracePt t="34486" x="3022600" y="4775200"/>
          <p14:tracePt t="34493" x="3032125" y="4775200"/>
          <p14:tracePt t="34497" x="3041650" y="4767263"/>
          <p14:tracePt t="34514" x="3059113" y="4767263"/>
          <p14:tracePt t="34522" x="3078163" y="4757738"/>
          <p14:tracePt t="34530" x="3105150" y="4757738"/>
          <p14:tracePt t="34538" x="3141663" y="4748213"/>
          <p14:tracePt t="34551" x="3168650" y="4748213"/>
          <p14:tracePt t="34573" x="3270250" y="4730750"/>
          <p14:tracePt t="34583" x="3314700" y="4730750"/>
          <p14:tracePt t="34587" x="3343275" y="4721225"/>
          <p14:tracePt t="34594" x="3370263" y="4721225"/>
          <p14:tracePt t="34599" x="3397250" y="4721225"/>
          <p14:tracePt t="34608" x="3443288" y="4721225"/>
          <p14:tracePt t="34616" x="3479800" y="4721225"/>
          <p14:tracePt t="34624" x="3525838" y="4721225"/>
          <p14:tracePt t="34632" x="3552825" y="4721225"/>
          <p14:tracePt t="34640" x="3598863" y="4721225"/>
          <p14:tracePt t="34656" x="3625850" y="4721225"/>
          <p14:tracePt t="34669" x="3679825" y="4721225"/>
          <p14:tracePt t="34684" x="3698875" y="4721225"/>
          <p14:tracePt t="34687" x="3708400" y="4721225"/>
          <p14:tracePt t="34696" x="3716338" y="4721225"/>
          <p14:tracePt t="34710" x="3725863" y="4721225"/>
          <p14:tracePt t="34718" x="3744913" y="4721225"/>
          <p14:tracePt t="34726" x="3752850" y="4721225"/>
          <p14:tracePt t="34735" x="3762375" y="4721225"/>
          <p14:tracePt t="34742" x="3771900" y="4721225"/>
          <p14:tracePt t="34767" x="3781425" y="4721225"/>
          <p14:tracePt t="35452" x="3781425" y="4730750"/>
          <p14:tracePt t="35455" x="3762375" y="4738688"/>
          <p14:tracePt t="35464" x="3725863" y="4748213"/>
          <p14:tracePt t="35472" x="3698875" y="4757738"/>
          <p14:tracePt t="35480" x="3671888" y="4767263"/>
          <p14:tracePt t="35488" x="3643313" y="4775200"/>
          <p14:tracePt t="35496" x="3606800" y="4775200"/>
          <p14:tracePt t="35504" x="3570288" y="4794250"/>
          <p14:tracePt t="35516" x="3525838" y="4794250"/>
          <p14:tracePt t="35525" x="3489325" y="4794250"/>
          <p14:tracePt t="35532" x="3452813" y="4803775"/>
          <p14:tracePt t="35542" x="3424238" y="4803775"/>
          <p14:tracePt t="35545" x="3416300" y="4803775"/>
          <p14:tracePt t="35622" x="3452813" y="4757738"/>
          <p14:tracePt t="35630" x="3533775" y="4702175"/>
          <p14:tracePt t="35638" x="3635375" y="4648200"/>
          <p14:tracePt t="35646" x="3781425" y="4575175"/>
          <p14:tracePt t="35654" x="3954463" y="4511675"/>
          <p14:tracePt t="35659" x="4146550" y="4446588"/>
          <p14:tracePt t="35669" x="4392613" y="4392613"/>
          <p14:tracePt t="35676" x="4611688" y="4346575"/>
          <p14:tracePt t="35683" x="4830763" y="4292600"/>
          <p14:tracePt t="35692" x="5049838" y="4246563"/>
          <p14:tracePt t="35700" x="5305425" y="4191000"/>
          <p14:tracePt t="35707" x="5553075" y="4154488"/>
          <p14:tracePt t="35717" x="5808663" y="4100513"/>
          <p14:tracePt t="35724" x="6027738" y="4044950"/>
          <p14:tracePt t="35732" x="6210300" y="4017963"/>
          <p14:tracePt t="35740" x="6392863" y="3971925"/>
          <p14:tracePt t="35748" x="6557963" y="3944938"/>
          <p14:tracePt t="35756" x="6711950" y="3908425"/>
          <p14:tracePt t="35768" x="6840538" y="3898900"/>
          <p14:tracePt t="35780" x="7040563" y="3871913"/>
          <p14:tracePt t="35787" x="7105650" y="3852863"/>
          <p14:tracePt t="35794" x="7150100" y="3844925"/>
          <p14:tracePt t="35803" x="7186613" y="3835400"/>
          <p14:tracePt t="35810" x="7215188" y="3835400"/>
          <p14:tracePt t="35820" x="7242175" y="3825875"/>
          <p14:tracePt t="35835" x="7251700" y="3816350"/>
          <p14:tracePt t="35880" x="7251700" y="3808413"/>
          <p14:tracePt t="35904" x="7259638" y="3808413"/>
          <p14:tracePt t="35920" x="7278688" y="3779838"/>
          <p14:tracePt t="35927" x="7296150" y="3743325"/>
          <p14:tracePt t="35937" x="7305675" y="3725863"/>
          <p14:tracePt t="35944" x="7315200" y="3698875"/>
          <p14:tracePt t="35952" x="7324725" y="3679825"/>
          <p14:tracePt t="35970" x="7342188" y="3643313"/>
          <p14:tracePt t="35975" x="7351713" y="3633788"/>
          <p14:tracePt t="35981" x="7361238" y="3616325"/>
          <p14:tracePt t="35989" x="7361238" y="3597275"/>
          <p14:tracePt t="35998" x="7370763" y="3589338"/>
          <p14:tracePt t="36006" x="7370763" y="3579813"/>
          <p14:tracePt t="36013" x="7370763" y="3570288"/>
          <p14:tracePt t="36022" x="7370763" y="3560763"/>
          <p14:tracePt t="36030" x="7370763" y="3543300"/>
          <p14:tracePt t="36038" x="7370763" y="3524250"/>
          <p14:tracePt t="36045" x="7370763" y="3497263"/>
          <p14:tracePt t="36054" x="7378700" y="3460750"/>
          <p14:tracePt t="36061" x="7388225" y="3433763"/>
          <p14:tracePt t="36070" x="7397750" y="3397250"/>
          <p14:tracePt t="36078" x="7415213" y="3360738"/>
          <p14:tracePt t="36086" x="7424738" y="3324225"/>
          <p14:tracePt t="36091" x="7434263" y="3287713"/>
          <p14:tracePt t="36099" x="7443788" y="3268663"/>
          <p14:tracePt t="36107" x="7451725" y="3251200"/>
          <p14:tracePt t="36115" x="7461250" y="3241675"/>
          <p14:tracePt t="36313" x="7451725" y="3241675"/>
          <p14:tracePt t="36320" x="7434263" y="3241675"/>
          <p14:tracePt t="36328" x="7407275" y="3278188"/>
          <p14:tracePt t="36336" x="7370763" y="3297238"/>
          <p14:tracePt t="36344" x="7324725" y="3333750"/>
          <p14:tracePt t="36353" x="7278688" y="3370263"/>
          <p14:tracePt t="36367" x="7196138" y="3424238"/>
          <p14:tracePt t="36373" x="7096125" y="3479800"/>
          <p14:tracePt t="36380" x="6986588" y="3533775"/>
          <p14:tracePt t="36383" x="6850063" y="3606800"/>
          <p14:tracePt t="36392" x="6675438" y="3689350"/>
          <p14:tracePt t="36399" x="6511925" y="3762375"/>
          <p14:tracePt t="36408" x="6319838" y="3825875"/>
          <p14:tracePt t="36413" x="6127750" y="3889375"/>
          <p14:tracePt t="36422" x="5845175" y="4008438"/>
          <p14:tracePt t="36430" x="5516563" y="4090988"/>
          <p14:tracePt t="36438" x="5132388" y="4227513"/>
          <p14:tracePt t="36450" x="4730750" y="4346575"/>
          <p14:tracePt t="36459" x="4329113" y="4410075"/>
          <p14:tracePt t="36466" x="4008438" y="4465638"/>
          <p14:tracePt t="36474" x="3735388" y="4483100"/>
          <p14:tracePt t="36479" x="3533775" y="4502150"/>
          <p14:tracePt t="36488" x="3333750" y="4502150"/>
          <p14:tracePt t="36494" x="3168650" y="4502150"/>
          <p14:tracePt t="36503" x="3041650" y="4502150"/>
          <p14:tracePt t="36510" x="2932113" y="4502150"/>
          <p14:tracePt t="36516" x="2840038" y="4502150"/>
          <p14:tracePt t="36524" x="2767013" y="4483100"/>
          <p14:tracePt t="36533" x="2693988" y="4483100"/>
          <p14:tracePt t="36539" x="2647950" y="4483100"/>
          <p14:tracePt t="36548" x="2593975" y="4483100"/>
          <p14:tracePt t="36556" x="2547938" y="4475163"/>
          <p14:tracePt t="36564" x="2493963" y="4475163"/>
          <p14:tracePt t="36572" x="2457450" y="4475163"/>
          <p14:tracePt t="36580" x="2401888" y="4475163"/>
          <p14:tracePt t="36588" x="2346325" y="4475163"/>
          <p14:tracePt t="36596" x="2301875" y="4465638"/>
          <p14:tracePt t="36604" x="2265363" y="4465638"/>
          <p14:tracePt t="36612" x="2219325" y="4465638"/>
          <p14:tracePt t="36619" x="2192338" y="4465638"/>
          <p14:tracePt t="36626" x="2173288" y="4465638"/>
          <p14:tracePt t="36635" x="2163763" y="4465638"/>
          <p14:tracePt t="36642" x="2155825" y="4465638"/>
          <p14:tracePt t="36650" x="2146300" y="4465638"/>
          <p14:tracePt t="36666" x="2119313" y="4465638"/>
          <p14:tracePt t="36674" x="2082800" y="4465638"/>
          <p14:tracePt t="36682" x="2046288" y="4465638"/>
          <p14:tracePt t="36690" x="1981200" y="4475163"/>
          <p14:tracePt t="36698" x="1927225" y="4492625"/>
          <p14:tracePt t="36706" x="1844675" y="4502150"/>
          <p14:tracePt t="36714" x="1808163" y="4511675"/>
          <p14:tracePt t="36722" x="1744663" y="4519613"/>
          <p14:tracePt t="36730" x="1708150" y="4538663"/>
          <p14:tracePt t="36736" x="1662113" y="4548188"/>
          <p14:tracePt t="36744" x="1635125" y="4556125"/>
          <p14:tracePt t="36752" x="1616075" y="4565650"/>
          <p14:tracePt t="36759" x="1606550" y="4575175"/>
          <p14:tracePt t="36776" x="1598613" y="4584700"/>
          <p14:tracePt t="36786" x="1589088" y="4584700"/>
          <p14:tracePt t="36792" x="1589088" y="4592638"/>
          <p14:tracePt t="36801" x="1579563" y="4602163"/>
          <p14:tracePt t="36808" x="1570038" y="4611688"/>
          <p14:tracePt t="36818" x="1570038" y="4621213"/>
          <p14:tracePt t="36824" x="1562100" y="4629150"/>
          <p14:tracePt t="36832" x="1552575" y="4638675"/>
          <p14:tracePt t="36838" x="1543050" y="4638675"/>
          <p14:tracePt t="36845" x="1543050" y="4648200"/>
          <p14:tracePt t="36854" x="1533525" y="4657725"/>
          <p14:tracePt t="36861" x="1533525" y="4665663"/>
          <p14:tracePt t="36878" x="1533525" y="4675188"/>
          <p14:tracePt t="36902" x="1533525" y="4684713"/>
          <p14:tracePt t="36910" x="1533525" y="4694238"/>
          <p14:tracePt t="36919" x="1533525" y="4711700"/>
          <p14:tracePt t="36926" x="1533525" y="4748213"/>
          <p14:tracePt t="36935" x="1533525" y="4775200"/>
          <p14:tracePt t="36939" x="1533525" y="4794250"/>
          <p14:tracePt t="36950" x="1533525" y="4821238"/>
          <p14:tracePt t="36956" x="1543050" y="4848225"/>
          <p14:tracePt t="36964" x="1543050" y="4867275"/>
          <p14:tracePt t="36972" x="1543050" y="4884738"/>
          <p14:tracePt t="36980" x="1552575" y="4894263"/>
          <p14:tracePt t="36988" x="1552575" y="4903788"/>
          <p14:tracePt t="36996" x="1552575" y="4913313"/>
          <p14:tracePt t="37004" x="1552575" y="4922838"/>
          <p14:tracePt t="37020" x="1552575" y="4930775"/>
          <p14:tracePt t="37028" x="1552575" y="4940300"/>
          <p14:tracePt t="37050" x="1552575" y="4949825"/>
          <p14:tracePt t="37057" x="1552575" y="4959350"/>
          <p14:tracePt t="37065" x="1562100" y="4967288"/>
          <p14:tracePt t="37074" x="1562100" y="4986338"/>
          <p14:tracePt t="37082" x="1562100" y="5013325"/>
          <p14:tracePt t="37089" x="1570038" y="5040313"/>
          <p14:tracePt t="37098" x="1579563" y="5059363"/>
          <p14:tracePt t="37105" x="1579563" y="5076825"/>
          <p14:tracePt t="37123" x="1579563" y="5095875"/>
          <p14:tracePt t="37218" x="1589088" y="5068888"/>
          <p14:tracePt t="37225" x="1598613" y="5040313"/>
          <p14:tracePt t="37232" x="1606550" y="4995863"/>
          <p14:tracePt t="37240" x="1616075" y="4967288"/>
          <p14:tracePt t="37249" x="1644650" y="4922838"/>
          <p14:tracePt t="37257" x="1652588" y="4894263"/>
          <p14:tracePt t="37262" x="1662113" y="4848225"/>
          <p14:tracePt t="37270" x="1671638" y="4821238"/>
          <p14:tracePt t="37278" x="1681163" y="4784725"/>
          <p14:tracePt t="37286" x="1689100" y="4767263"/>
          <p14:tracePt t="37304" x="1708150" y="4730750"/>
          <p14:tracePt t="37310" x="1717675" y="4721225"/>
          <p14:tracePt t="37319" x="1725613" y="4721225"/>
          <p14:tracePt t="37326" x="1725613" y="4711700"/>
          <p14:tracePt t="37336" x="1735138" y="4702175"/>
          <p14:tracePt t="37342" x="1744663" y="4694238"/>
          <p14:tracePt t="37350" x="1754188" y="4675188"/>
          <p14:tracePt t="37359" x="1762125" y="4657725"/>
          <p14:tracePt t="37363" x="1771650" y="4638675"/>
          <p14:tracePt t="37372" x="1790700" y="4621213"/>
          <p14:tracePt t="37380" x="1808163" y="4592638"/>
          <p14:tracePt t="37388" x="1827213" y="4565650"/>
          <p14:tracePt t="37396" x="1863725" y="4538663"/>
          <p14:tracePt t="37404" x="1890713" y="4511675"/>
          <p14:tracePt t="37412" x="1927225" y="4475163"/>
          <p14:tracePt t="37420" x="1954213" y="4446588"/>
          <p14:tracePt t="37427" x="1990725" y="4410075"/>
          <p14:tracePt t="37436" x="2017713" y="4383088"/>
          <p14:tracePt t="37444" x="2046288" y="4346575"/>
          <p14:tracePt t="37453" x="2082800" y="4329113"/>
          <p14:tracePt t="37459" x="2127250" y="4292600"/>
          <p14:tracePt t="37469" x="2173288" y="4256088"/>
          <p14:tracePt t="37474" x="2236788" y="4219575"/>
          <p14:tracePt t="37483" x="2301875" y="4183063"/>
          <p14:tracePt t="37490" x="2382838" y="4154488"/>
          <p14:tracePt t="37498" x="2465388" y="4117975"/>
          <p14:tracePt t="37506" x="2538413" y="4073525"/>
          <p14:tracePt t="37518" x="2620963" y="4044950"/>
          <p14:tracePt t="37529" x="2713038" y="4037013"/>
          <p14:tracePt t="37535" x="2813050" y="4017963"/>
          <p14:tracePt t="37542" x="2922588" y="4008438"/>
          <p14:tracePt t="37545" x="3032125" y="4008438"/>
          <p14:tracePt t="37554" x="3141663" y="3990975"/>
          <p14:tracePt t="37562" x="3251200" y="3990975"/>
          <p14:tracePt t="37570" x="3379788" y="3990975"/>
          <p14:tracePt t="37576" x="3489325" y="3990975"/>
          <p14:tracePt t="37585" x="3616325" y="4000500"/>
          <p14:tracePt t="37591" x="3735388" y="4008438"/>
          <p14:tracePt t="37601" x="3808413" y="4027488"/>
          <p14:tracePt t="37608" x="3871913" y="4037013"/>
          <p14:tracePt t="37617" x="3908425" y="4044950"/>
          <p14:tracePt t="37624" x="3954463" y="4073525"/>
          <p14:tracePt t="37632" x="3990975" y="4100513"/>
          <p14:tracePt t="37639" x="4017963" y="4137025"/>
          <p14:tracePt t="37648" x="4054475" y="4164013"/>
          <p14:tracePt t="37662" x="4090988" y="4210050"/>
          <p14:tracePt t="37668" x="4110038" y="4256088"/>
          <p14:tracePt t="37680" x="4146550" y="4346575"/>
          <p14:tracePt t="37686" x="4173538" y="4429125"/>
          <p14:tracePt t="37694" x="4183063" y="4502150"/>
          <p14:tracePt t="37702" x="4192588" y="4575175"/>
          <p14:tracePt t="37710" x="4210050" y="4657725"/>
          <p14:tracePt t="37719" x="4219575" y="4711700"/>
          <p14:tracePt t="37726" x="4219575" y="4767263"/>
          <p14:tracePt t="37736" x="4219575" y="4811713"/>
          <p14:tracePt t="37742" x="4219575" y="4857750"/>
          <p14:tracePt t="37751" x="4210050" y="4884738"/>
          <p14:tracePt t="37761" x="4173538" y="4903788"/>
          <p14:tracePt t="37766" x="4156075" y="4922838"/>
          <p14:tracePt t="37774" x="4127500" y="4940300"/>
          <p14:tracePt t="37783" x="4110038" y="4949825"/>
          <p14:tracePt t="37787" x="4090988" y="4949825"/>
          <p14:tracePt t="37796" x="4073525" y="4967288"/>
          <p14:tracePt t="37804" x="4054475" y="4967288"/>
          <p14:tracePt t="37812" x="4037013" y="4967288"/>
          <p14:tracePt t="37820" x="4027488" y="4967288"/>
          <p14:tracePt t="37829" x="4000500" y="4967288"/>
          <p14:tracePt t="37836" x="3971925" y="4949825"/>
          <p14:tracePt t="37844" x="3917950" y="4940300"/>
          <p14:tracePt t="37852" x="3835400" y="4930775"/>
          <p14:tracePt t="37860" x="3725863" y="4913313"/>
          <p14:tracePt t="37869" x="3598863" y="4903788"/>
          <p14:tracePt t="37876" x="3452813" y="4884738"/>
          <p14:tracePt t="37886" x="3287713" y="4867275"/>
          <p14:tracePt t="37889" x="3141663" y="4857750"/>
          <p14:tracePt t="37898" x="3005138" y="4830763"/>
          <p14:tracePt t="37906" x="2895600" y="4803775"/>
          <p14:tracePt t="37914" x="2786063" y="4767263"/>
          <p14:tracePt t="37922" x="2703513" y="4748213"/>
          <p14:tracePt t="37930" x="2640013" y="4721225"/>
          <p14:tracePt t="37938" x="2593975" y="4711700"/>
          <p14:tracePt t="37946" x="2566988" y="4702175"/>
          <p14:tracePt t="37953" x="2547938" y="4694238"/>
          <p14:tracePt t="37962" x="2538413" y="4694238"/>
          <p14:tracePt t="37973" x="2511425" y="4684713"/>
          <p14:tracePt t="37981" x="2493963" y="4684713"/>
          <p14:tracePt t="38000" x="2474913" y="4684713"/>
          <p14:tracePt t="38002" x="2447925" y="4684713"/>
          <p14:tracePt t="38008" x="2411413" y="4684713"/>
          <p14:tracePt t="38017" x="2382838" y="4684713"/>
          <p14:tracePt t="38024" x="2346325" y="4665663"/>
          <p14:tracePt t="38033" x="2301875" y="4657725"/>
          <p14:tracePt t="38044" x="2255838" y="4657725"/>
          <p14:tracePt t="38054" x="2200275" y="4648200"/>
          <p14:tracePt t="38062" x="2146300" y="4648200"/>
          <p14:tracePt t="38066" x="2090738" y="4638675"/>
          <p14:tracePt t="38072" x="2046288" y="4629150"/>
          <p14:tracePt t="38080" x="2017713" y="4629150"/>
          <p14:tracePt t="38088" x="1981200" y="4629150"/>
          <p14:tracePt t="38096" x="1973263" y="4629150"/>
          <p14:tracePt t="38104" x="1963738" y="4629150"/>
          <p14:tracePt t="38110" x="1954213" y="4629150"/>
          <p14:tracePt t="38118" x="1944688" y="4629150"/>
          <p14:tracePt t="38143" x="1936750" y="4629150"/>
          <p14:tracePt t="38159" x="1927225" y="4629150"/>
          <p14:tracePt t="38171" x="1917700" y="4629150"/>
          <p14:tracePt t="38188" x="1908175" y="4629150"/>
          <p14:tracePt t="38196" x="1900238" y="4629150"/>
          <p14:tracePt t="38208" x="1890713" y="4629150"/>
          <p14:tracePt t="38237" x="1881188" y="4629150"/>
          <p14:tracePt t="38913" x="1890713" y="4629150"/>
          <p14:tracePt t="38920" x="1908175" y="4621213"/>
          <p14:tracePt t="38928" x="1936750" y="4611688"/>
          <p14:tracePt t="38936" x="1963738" y="4592638"/>
          <p14:tracePt t="38944" x="2000250" y="4575175"/>
          <p14:tracePt t="38952" x="2046288" y="4556125"/>
          <p14:tracePt t="38957" x="2090738" y="4529138"/>
          <p14:tracePt t="38969" x="2146300" y="4502150"/>
          <p14:tracePt t="38979" x="2228850" y="4465638"/>
          <p14:tracePt t="38995" x="2392363" y="4383088"/>
          <p14:tracePt t="38998" x="2484438" y="4373563"/>
          <p14:tracePt t="39006" x="2593975" y="4356100"/>
          <p14:tracePt t="39014" x="2713038" y="4346575"/>
          <p14:tracePt t="39022" x="2822575" y="4329113"/>
          <p14:tracePt t="39033" x="2949575" y="4310063"/>
          <p14:tracePt t="39045" x="3059113" y="4300538"/>
          <p14:tracePt t="39048" x="3178175" y="4273550"/>
          <p14:tracePt t="39054" x="3306763" y="4256088"/>
          <p14:tracePt t="39062" x="3416300" y="4246563"/>
          <p14:tracePt t="39068" x="3525838" y="4227513"/>
          <p14:tracePt t="39076" x="3643313" y="4219575"/>
          <p14:tracePt t="39085" x="3752850" y="4200525"/>
          <p14:tracePt t="39091" x="3862388" y="4191000"/>
          <p14:tracePt t="39101" x="3971925" y="4173538"/>
          <p14:tracePt t="39108" x="4090988" y="4154488"/>
          <p14:tracePt t="39128" x="4329113" y="4127500"/>
          <p14:tracePt t="39138" x="4456113" y="4117975"/>
          <p14:tracePt t="39142" x="4584700" y="4117975"/>
          <p14:tracePt t="39148" x="4711700" y="4100513"/>
          <p14:tracePt t="39157" x="4840288" y="4100513"/>
          <p14:tracePt t="39173" x="5078413" y="4100513"/>
          <p14:tracePt t="39188" x="5305425" y="4117975"/>
          <p14:tracePt t="39196" x="5414963" y="4137025"/>
          <p14:tracePt t="39204" x="5524500" y="4146550"/>
          <p14:tracePt t="39209" x="5626100" y="4164013"/>
          <p14:tracePt t="39218" x="5699125" y="4164013"/>
          <p14:tracePt t="39226" x="5772150" y="4173538"/>
          <p14:tracePt t="39234" x="5854700" y="4191000"/>
          <p14:tracePt t="39242" x="5927725" y="4200525"/>
          <p14:tracePt t="39250" x="5991225" y="4210050"/>
          <p14:tracePt t="39258" x="6037263" y="4237038"/>
          <p14:tracePt t="39276" x="6110288" y="4256088"/>
          <p14:tracePt t="39282" x="6127750" y="4264025"/>
          <p14:tracePt t="39289" x="6127750" y="4273550"/>
          <p14:tracePt t="39296" x="6137275" y="4283075"/>
          <p14:tracePt t="39303" x="6146800" y="4292600"/>
          <p14:tracePt t="39312" x="6154738" y="4292600"/>
          <p14:tracePt t="39320" x="6164263" y="4300538"/>
          <p14:tracePt t="39328" x="6173788" y="4310063"/>
          <p14:tracePt t="39344" x="6183313" y="4319588"/>
          <p14:tracePt t="39352" x="6183313" y="4329113"/>
          <p14:tracePt t="39360" x="6191250" y="4337050"/>
          <p14:tracePt t="39379" x="6210300" y="4356100"/>
          <p14:tracePt t="39387" x="6219825" y="4365625"/>
          <p14:tracePt t="39394" x="6227763" y="4383088"/>
          <p14:tracePt t="39408" x="6246813" y="4402138"/>
          <p14:tracePt t="39419" x="6246813" y="4410075"/>
          <p14:tracePt t="39426" x="6256338" y="4419600"/>
          <p14:tracePt t="39429" x="6264275" y="4419600"/>
          <p14:tracePt t="39442" x="6264275" y="4429125"/>
          <p14:tracePt t="39450" x="6273800" y="4438650"/>
          <p14:tracePt t="39458" x="6273800" y="4446588"/>
          <p14:tracePt t="39466" x="6273800" y="4456113"/>
          <p14:tracePt t="39496" x="6283325" y="4475163"/>
          <p14:tracePt t="39510" x="6283325" y="4483100"/>
          <p14:tracePt t="39522" x="6292850" y="4492625"/>
          <p14:tracePt t="39530" x="6292850" y="4502150"/>
          <p14:tracePt t="39537" x="6292850" y="4511675"/>
          <p14:tracePt t="39540" x="6292850" y="4519613"/>
          <p14:tracePt t="39548" x="6300788" y="4529138"/>
          <p14:tracePt t="39572" x="6300788" y="4538663"/>
          <p14:tracePt t="39592" x="6300788" y="4548188"/>
          <p14:tracePt t="39752" x="6237288" y="4548188"/>
          <p14:tracePt t="39764" x="6137275" y="4519613"/>
          <p14:tracePt t="39768" x="6027738" y="4475163"/>
          <p14:tracePt t="39776" x="5891213" y="4446588"/>
          <p14:tracePt t="39784" x="5762625" y="4402138"/>
          <p14:tracePt t="39792" x="5634038" y="4373563"/>
          <p14:tracePt t="39801" x="5497513" y="4365625"/>
          <p14:tracePt t="39805" x="5370513" y="4329113"/>
          <p14:tracePt t="39819" x="5241925" y="4319588"/>
          <p14:tracePt t="39827" x="5132388" y="4300538"/>
          <p14:tracePt t="39833" x="5013325" y="4273550"/>
          <p14:tracePt t="39844" x="4903788" y="4273550"/>
          <p14:tracePt t="39851" x="4794250" y="4273550"/>
          <p14:tracePt t="39853" x="4667250" y="4273550"/>
          <p14:tracePt t="39863" x="4557713" y="4273550"/>
          <p14:tracePt t="39869" x="4448175" y="4273550"/>
          <p14:tracePt t="39883" x="4319588" y="4264025"/>
          <p14:tracePt t="39891" x="4210050" y="4264025"/>
          <p14:tracePt t="39898" x="4100513" y="4264025"/>
          <p14:tracePt t="39907" x="3971925" y="4264025"/>
          <p14:tracePt t="39918" x="3725863" y="4292600"/>
          <p14:tracePt t="39928" x="3616325" y="4310063"/>
          <p14:tracePt t="39932" x="3506788" y="4319588"/>
          <p14:tracePt t="39939" x="3387725" y="4337050"/>
          <p14:tracePt t="39948" x="3278188" y="4365625"/>
          <p14:tracePt t="39967" x="3068638" y="4392613"/>
          <p14:tracePt t="39971" x="2995613" y="4419600"/>
          <p14:tracePt t="39979" x="2913063" y="4429125"/>
          <p14:tracePt t="39988" x="2840038" y="4446588"/>
          <p14:tracePt t="39996" x="2776538" y="4465638"/>
          <p14:tracePt t="40004" x="2703513" y="4483100"/>
          <p14:tracePt t="40011" x="2640013" y="4492625"/>
          <p14:tracePt t="40018" x="2566988" y="4519613"/>
          <p14:tracePt t="40026" x="2484438" y="4556125"/>
          <p14:tracePt t="40034" x="2419350" y="4575175"/>
          <p14:tracePt t="40042" x="2346325" y="4584700"/>
          <p14:tracePt t="40051" x="2301875" y="4611688"/>
          <p14:tracePt t="40057" x="2236788" y="4621213"/>
          <p14:tracePt t="40068" x="2200275" y="4629150"/>
          <p14:tracePt t="40074" x="2173288" y="4638675"/>
          <p14:tracePt t="40084" x="2136775" y="4648200"/>
          <p14:tracePt t="40089" x="2109788" y="4657725"/>
          <p14:tracePt t="40098" x="2082800" y="4665663"/>
          <p14:tracePt t="40106" x="2046288" y="4675188"/>
          <p14:tracePt t="40124" x="1990725" y="4711700"/>
          <p14:tracePt t="40132" x="1954213" y="4730750"/>
          <p14:tracePt t="40142" x="1927225" y="4748213"/>
          <p14:tracePt t="40148" x="1900238" y="4775200"/>
          <p14:tracePt t="40155" x="1890713" y="4775200"/>
          <p14:tracePt t="40159" x="1881188" y="4784725"/>
          <p14:tracePt t="40168" x="1871663" y="4794250"/>
          <p14:tracePt t="40176" x="1863725" y="4803775"/>
          <p14:tracePt t="40184" x="1854200" y="4811713"/>
          <p14:tracePt t="40191" x="1844675" y="4821238"/>
          <p14:tracePt t="40200" x="1844675" y="4830763"/>
          <p14:tracePt t="40224" x="1835150" y="4840288"/>
          <p14:tracePt t="40229" x="1827213" y="4848225"/>
          <p14:tracePt t="40239" x="1817688" y="4867275"/>
          <p14:tracePt t="40246" x="1808163" y="4876800"/>
          <p14:tracePt t="40253" x="1798638" y="4884738"/>
          <p14:tracePt t="40263" x="1798638" y="4894263"/>
          <p14:tracePt t="40270" x="1790700" y="4903788"/>
          <p14:tracePt t="40278" x="1790700" y="4913313"/>
          <p14:tracePt t="40286" x="1781175" y="4922838"/>
          <p14:tracePt t="40298" x="1781175" y="4930775"/>
          <p14:tracePt t="40309" x="1771650" y="4940300"/>
          <p14:tracePt t="40321" x="1771650" y="4949825"/>
          <p14:tracePt t="40679" x="1790700" y="4976813"/>
          <p14:tracePt t="40686" x="1817688" y="5003800"/>
          <p14:tracePt t="40694" x="1871663" y="5049838"/>
          <p14:tracePt t="40702" x="1917700" y="5105400"/>
          <p14:tracePt t="40709" x="1973263" y="5149850"/>
          <p14:tracePt t="40718" x="2054225" y="5205413"/>
          <p14:tracePt t="40726" x="2146300" y="5268913"/>
          <p14:tracePt t="40734" x="2236788" y="5324475"/>
          <p14:tracePt t="40742" x="2328863" y="5360988"/>
          <p14:tracePt t="40750" x="2411413" y="5414963"/>
          <p14:tracePt t="40758" x="2493963" y="5470525"/>
          <p14:tracePt t="40764" x="2593975" y="5514975"/>
          <p14:tracePt t="40772" x="2676525" y="5551488"/>
          <p14:tracePt t="40781" x="2757488" y="5597525"/>
          <p14:tracePt t="40788" x="2867025" y="5624513"/>
          <p14:tracePt t="40796" x="3005138" y="5670550"/>
          <p14:tracePt t="40803" x="3132138" y="5707063"/>
          <p14:tracePt t="40813" x="3260725" y="5743575"/>
          <p14:tracePt t="40820" x="3397250" y="5780088"/>
          <p14:tracePt t="40828" x="3525838" y="5816600"/>
          <p14:tracePt t="40836" x="3679825" y="5843588"/>
          <p14:tracePt t="40843" x="3825875" y="5862638"/>
          <p14:tracePt t="40851" x="3971925" y="5872163"/>
          <p14:tracePt t="40860" x="4100513" y="5889625"/>
          <p14:tracePt t="40867" x="4229100" y="5899150"/>
          <p14:tracePt t="40873" x="4356100" y="5918200"/>
          <p14:tracePt t="40884" x="4484688" y="5926138"/>
          <p14:tracePt t="40889" x="4602163" y="5926138"/>
          <p14:tracePt t="40899" x="4711700" y="5926138"/>
          <p14:tracePt t="40906" x="4821238" y="5926138"/>
          <p14:tracePt t="40915" x="4932363" y="5908675"/>
          <p14:tracePt t="40922" x="5041900" y="5881688"/>
          <p14:tracePt t="40930" x="5122863" y="5872163"/>
          <p14:tracePt t="40938" x="5195888" y="5853113"/>
          <p14:tracePt t="40949" x="5278438" y="5835650"/>
          <p14:tracePt t="40954" x="5334000" y="5816600"/>
          <p14:tracePt t="40962" x="5397500" y="5807075"/>
          <p14:tracePt t="40970" x="5451475" y="5799138"/>
          <p14:tracePt t="40976" x="5534025" y="5780088"/>
          <p14:tracePt t="40984" x="5589588" y="5770563"/>
          <p14:tracePt t="40991" x="5670550" y="5770563"/>
          <p14:tracePt t="41000" x="5745163" y="5770563"/>
          <p14:tracePt t="41013" x="5799138" y="5762625"/>
          <p14:tracePt t="41022" x="5862638" y="5743575"/>
          <p14:tracePt t="41030" x="5918200" y="5734050"/>
          <p14:tracePt t="41036" x="5981700" y="5726113"/>
          <p14:tracePt t="41042" x="6037263" y="5707063"/>
          <p14:tracePt t="41048" x="6100763" y="5697538"/>
          <p14:tracePt t="41056" x="6137275" y="5689600"/>
          <p14:tracePt t="41069" x="6183313" y="5680075"/>
          <p14:tracePt t="41082" x="6256338" y="5661025"/>
          <p14:tracePt t="41089" x="6300788" y="5634038"/>
          <p14:tracePt t="41095" x="6329363" y="5624513"/>
          <p14:tracePt t="41102" x="6356350" y="5616575"/>
          <p14:tracePt t="41124" x="6419850" y="5570538"/>
          <p14:tracePt t="41132" x="6438900" y="5561013"/>
          <p14:tracePt t="41145" x="6492875" y="5524500"/>
          <p14:tracePt t="41150" x="6511925" y="5514975"/>
          <p14:tracePt t="41159" x="6521450" y="5497513"/>
          <p14:tracePt t="41171" x="6529388" y="5487988"/>
          <p14:tracePt t="41185" x="6548438" y="5470525"/>
          <p14:tracePt t="41188" x="6565900" y="5451475"/>
          <p14:tracePt t="41196" x="6575425" y="5451475"/>
          <p14:tracePt t="41204" x="6584950" y="5434013"/>
          <p14:tracePt t="41213" x="6594475" y="5424488"/>
          <p14:tracePt t="41219" x="6602413" y="5397500"/>
          <p14:tracePt t="41229" x="6611938" y="5387975"/>
          <p14:tracePt t="41236" x="6621463" y="5368925"/>
          <p14:tracePt t="41244" x="6630988" y="5351463"/>
          <p14:tracePt t="41252" x="6630988" y="5341938"/>
          <p14:tracePt t="41260" x="6630988" y="5332413"/>
          <p14:tracePt t="41277" x="6630988" y="5324475"/>
          <p14:tracePt t="41348" x="6630988" y="5314950"/>
          <p14:tracePt t="41355" x="6630988" y="5305425"/>
          <p14:tracePt t="41378" x="6630988" y="5295900"/>
          <p14:tracePt t="41392" x="6630988" y="5287963"/>
          <p14:tracePt t="41400" x="6630988" y="5278438"/>
          <p14:tracePt t="41448" x="6630988" y="5268913"/>
          <p14:tracePt t="41461" x="6630988" y="5259388"/>
          <p14:tracePt t="41469" x="6630988" y="5232400"/>
          <p14:tracePt t="41474" x="6621463" y="5214938"/>
          <p14:tracePt t="41483" x="6621463" y="5195888"/>
          <p14:tracePt t="41494" x="6621463" y="5178425"/>
          <p14:tracePt t="41502" x="6621463" y="5149850"/>
          <p14:tracePt t="41504" x="6621463" y="5141913"/>
          <p14:tracePt t="41510" x="6621463" y="5122863"/>
          <p14:tracePt t="41518" x="6621463" y="5113338"/>
          <p14:tracePt t="46790" x="6611938" y="5113338"/>
          <p14:tracePt t="46796" x="6594475" y="5105400"/>
          <p14:tracePt t="46803" x="6584950" y="5095875"/>
          <p14:tracePt t="46813" x="6565900" y="5086350"/>
          <p14:tracePt t="46819" x="6557963" y="5076825"/>
          <p14:tracePt t="46829" x="6538913" y="5068888"/>
          <p14:tracePt t="46833" x="6511925" y="5059363"/>
          <p14:tracePt t="46842" x="6483350" y="5049838"/>
          <p14:tracePt t="46849" x="6465888" y="5040313"/>
          <p14:tracePt t="46859" x="6438900" y="5032375"/>
          <p14:tracePt t="46865" x="6410325" y="5022850"/>
          <p14:tracePt t="46874" x="6373813" y="5013325"/>
          <p14:tracePt t="46881" x="6337300" y="4995863"/>
          <p14:tracePt t="46889" x="6292850" y="4986338"/>
          <p14:tracePt t="46898" x="6246813" y="4976813"/>
          <p14:tracePt t="46910" x="6191250" y="4967288"/>
          <p14:tracePt t="46919" x="6146800" y="4959350"/>
          <p14:tracePt t="46925" x="6110288" y="4940300"/>
          <p14:tracePt t="46933" x="6064250" y="4930775"/>
          <p14:tracePt t="46935" x="6018213" y="4922838"/>
          <p14:tracePt t="46955" x="5918200" y="4884738"/>
          <p14:tracePt t="46961" x="5854700" y="4876800"/>
          <p14:tracePt t="46968" x="5818188" y="4867275"/>
          <p14:tracePt t="46977" x="5735638" y="4840288"/>
          <p14:tracePt t="46984" x="5680075" y="4830763"/>
          <p14:tracePt t="46992" x="5616575" y="4811713"/>
          <p14:tracePt t="47000" x="5543550" y="4803775"/>
          <p14:tracePt t="47008" x="5443538" y="4794250"/>
          <p14:tracePt t="47016" x="5334000" y="4775200"/>
          <p14:tracePt t="47024" x="5224463" y="4767263"/>
          <p14:tracePt t="47031" x="5122863" y="4748213"/>
          <p14:tracePt t="47038" x="5013325" y="4730750"/>
          <p14:tracePt t="47047" x="4922838" y="4721225"/>
          <p14:tracePt t="47054" x="4830763" y="4711700"/>
          <p14:tracePt t="47063" x="4730750" y="4684713"/>
          <p14:tracePt t="47073" x="4638675" y="4665663"/>
          <p14:tracePt t="47088" x="4465638" y="4638675"/>
          <p14:tracePt t="47095" x="4392613" y="4629150"/>
          <p14:tracePt t="47102" x="4283075" y="4629150"/>
          <p14:tracePt t="47110" x="4183063" y="4611688"/>
          <p14:tracePt t="47118" x="4090988" y="4611688"/>
          <p14:tracePt t="47126" x="4017963" y="4611688"/>
          <p14:tracePt t="47134" x="3944938" y="4611688"/>
          <p14:tracePt t="47143" x="3898900" y="4611688"/>
          <p14:tracePt t="47151" x="3862388" y="4611688"/>
          <p14:tracePt t="47155" x="3817938" y="4611688"/>
          <p14:tracePt t="47164" x="3789363" y="4611688"/>
          <p14:tracePt t="47172" x="3752850" y="4629150"/>
          <p14:tracePt t="47180" x="3716338" y="4629150"/>
          <p14:tracePt t="47188" x="3689350" y="4638675"/>
          <p14:tracePt t="47196" x="3662363" y="4638675"/>
          <p14:tracePt t="47204" x="3635375" y="4638675"/>
          <p14:tracePt t="47212" x="3598863" y="4638675"/>
          <p14:tracePt t="47224" x="3570288" y="4648200"/>
          <p14:tracePt t="47234" x="3543300" y="4657725"/>
          <p14:tracePt t="47242" x="3516313" y="4665663"/>
          <p14:tracePt t="47244" x="3479800" y="4665663"/>
          <p14:tracePt t="47252" x="3452813" y="4675188"/>
          <p14:tracePt t="47258" x="3416300" y="4675188"/>
          <p14:tracePt t="47266" x="3379788" y="4675188"/>
          <p14:tracePt t="47277" x="3370263" y="4684713"/>
          <p14:tracePt t="47285" x="3360738" y="4684713"/>
          <p14:tracePt t="47339" x="3360738" y="4694238"/>
          <p14:tracePt t="51429" x="3370263" y="4694238"/>
          <p14:tracePt t="51436" x="3406775" y="4694238"/>
          <p14:tracePt t="51444" x="3433763" y="4694238"/>
          <p14:tracePt t="51452" x="3460750" y="4694238"/>
          <p14:tracePt t="51460" x="3506788" y="4694238"/>
          <p14:tracePt t="51468" x="3533775" y="4684713"/>
          <p14:tracePt t="51481" x="3570288" y="4684713"/>
          <p14:tracePt t="51490" x="3616325" y="4665663"/>
          <p14:tracePt t="51496" x="3662363" y="4657725"/>
          <p14:tracePt t="51504" x="3698875" y="4648200"/>
          <p14:tracePt t="51509" x="3762375" y="4638675"/>
          <p14:tracePt t="51516" x="3798888" y="4629150"/>
          <p14:tracePt t="51524" x="3844925" y="4611688"/>
          <p14:tracePt t="51529" x="3890963" y="4602163"/>
          <p14:tracePt t="51538" x="3927475" y="4592638"/>
          <p14:tracePt t="51546" x="3954463" y="4592638"/>
          <p14:tracePt t="51554" x="4000500" y="4584700"/>
          <p14:tracePt t="51562" x="4027488" y="4584700"/>
          <p14:tracePt t="51570" x="4064000" y="4575175"/>
          <p14:tracePt t="51578" x="4090988" y="4575175"/>
          <p14:tracePt t="51590" x="4119563" y="4565650"/>
          <p14:tracePt t="51597" x="4137025" y="4556125"/>
          <p14:tracePt t="51602" x="4164013" y="4556125"/>
          <p14:tracePt t="51610" x="4200525" y="4548188"/>
          <p14:tracePt t="51618" x="4229100" y="4538663"/>
          <p14:tracePt t="51635" x="4283075" y="4519613"/>
          <p14:tracePt t="51639" x="4319588" y="4519613"/>
          <p14:tracePt t="51648" x="4329113" y="4519613"/>
          <p14:tracePt t="51661" x="4365625" y="4511675"/>
          <p14:tracePt t="51670" x="4383088" y="4511675"/>
          <p14:tracePt t="51681" x="4402138" y="4511675"/>
          <p14:tracePt t="51688" x="4419600" y="4502150"/>
          <p14:tracePt t="51696" x="4429125" y="4502150"/>
          <p14:tracePt t="51705" x="4438650" y="4502150"/>
          <p14:tracePt t="51712" x="4456113" y="4502150"/>
          <p14:tracePt t="51720" x="4475163" y="4502150"/>
          <p14:tracePt t="51728" x="4492625" y="4502150"/>
          <p14:tracePt t="51734" x="4511675" y="4502150"/>
          <p14:tracePt t="51743" x="4538663" y="4502150"/>
          <p14:tracePt t="51749" x="4557713" y="4502150"/>
          <p14:tracePt t="51759" x="4584700" y="4502150"/>
          <p14:tracePt t="51767" x="4611688" y="4502150"/>
          <p14:tracePt t="51775" x="4630738" y="4502150"/>
          <p14:tracePt t="51782" x="4648200" y="4502150"/>
          <p14:tracePt t="51790" x="4667250" y="4502150"/>
          <p14:tracePt t="51799" x="4684713" y="4502150"/>
          <p14:tracePt t="51810" x="4694238" y="4511675"/>
          <p14:tracePt t="51819" x="4711700" y="4511675"/>
          <p14:tracePt t="51825" x="4730750" y="4519613"/>
          <p14:tracePt t="51836" x="4757738" y="4519613"/>
          <p14:tracePt t="51845" x="4784725" y="4529138"/>
          <p14:tracePt t="51855" x="4849813" y="4548188"/>
          <p14:tracePt t="51859" x="4867275" y="4548188"/>
          <p14:tracePt t="51877" x="4876800" y="4548188"/>
          <p14:tracePt t="51892" x="4886325" y="4548188"/>
          <p14:tracePt t="52257" x="4895850" y="4548188"/>
          <p14:tracePt t="52272" x="4922838" y="4548188"/>
          <p14:tracePt t="52278" x="4949825" y="4548188"/>
          <p14:tracePt t="52285" x="4976813" y="4548188"/>
          <p14:tracePt t="52292" x="5013325" y="4548188"/>
          <p14:tracePt t="52300" x="5041900" y="4548188"/>
          <p14:tracePt t="52308" x="5068888" y="4548188"/>
          <p14:tracePt t="52320" x="5086350" y="4538663"/>
          <p14:tracePt t="52328" x="5114925" y="4529138"/>
          <p14:tracePt t="52335" x="5122863" y="4529138"/>
          <p14:tracePt t="52339" x="5141913" y="4529138"/>
          <p14:tracePt t="52348" x="5151438" y="4529138"/>
          <p14:tracePt t="52357" x="5159375" y="4529138"/>
          <p14:tracePt t="52364" x="5178425" y="4529138"/>
          <p14:tracePt t="52373" x="5187950" y="4529138"/>
          <p14:tracePt t="52379" x="5224463" y="4529138"/>
          <p14:tracePt t="52386" x="5251450" y="4529138"/>
          <p14:tracePt t="52394" x="5278438" y="4529138"/>
          <p14:tracePt t="52401" x="5324475" y="4529138"/>
          <p14:tracePt t="52410" x="5360988" y="4529138"/>
          <p14:tracePt t="52418" x="5407025" y="4529138"/>
          <p14:tracePt t="52426" x="5443538" y="4538663"/>
          <p14:tracePt t="52434" x="5487988" y="4538663"/>
          <p14:tracePt t="52442" x="5524500" y="4538663"/>
          <p14:tracePt t="52450" x="5561013" y="4556125"/>
          <p14:tracePt t="52459" x="5597525" y="4565650"/>
          <p14:tracePt t="52471" x="5626100" y="4565650"/>
          <p14:tracePt t="52479" x="5634038" y="4565650"/>
          <p14:tracePt t="52490" x="5653088" y="4565650"/>
          <p14:tracePt t="52498" x="5662613" y="4565650"/>
          <p14:tracePt t="52514" x="5670550" y="4565650"/>
          <p14:tracePt t="52528" x="5680075" y="4565650"/>
          <p14:tracePt t="52541" x="5699125" y="4565650"/>
          <p14:tracePt t="52550" x="5726113" y="4575175"/>
          <p14:tracePt t="52558" x="5762625" y="4575175"/>
          <p14:tracePt t="52566" x="5799138" y="4584700"/>
          <p14:tracePt t="52571" x="5826125" y="4592638"/>
          <p14:tracePt t="52576" x="5862638" y="4602163"/>
          <p14:tracePt t="52584" x="5899150" y="4602163"/>
          <p14:tracePt t="52590" x="5945188" y="4611688"/>
          <p14:tracePt t="52598" x="5972175" y="4621213"/>
          <p14:tracePt t="52606" x="6000750" y="4629150"/>
          <p14:tracePt t="52620" x="6018213" y="4629150"/>
          <p14:tracePt t="52622" x="6037263" y="4638675"/>
          <p14:tracePt t="52630" x="6045200" y="4638675"/>
          <p14:tracePt t="52829" x="6054725" y="4638675"/>
          <p14:tracePt t="52843" x="6073775" y="4638675"/>
          <p14:tracePt t="52849" x="6100763" y="4621213"/>
          <p14:tracePt t="52858" x="6146800" y="4611688"/>
          <p14:tracePt t="52870" x="6173788" y="4602163"/>
          <p14:tracePt t="52880" x="6210300" y="4592638"/>
          <p14:tracePt t="52884" x="6227763" y="4584700"/>
          <p14:tracePt t="52892" x="6246813" y="4584700"/>
          <p14:tracePt t="52913" x="6256338" y="4584700"/>
          <p14:tracePt t="52930" x="6264275" y="4584700"/>
          <p14:tracePt t="52977" x="6283325" y="4575175"/>
          <p14:tracePt t="52984" x="6310313" y="4575175"/>
          <p14:tracePt t="52992" x="6356350" y="4575175"/>
          <p14:tracePt t="53000" x="6392863" y="4575175"/>
          <p14:tracePt t="53017" x="6438900" y="4575175"/>
          <p14:tracePt t="53026" x="6446838" y="4575175"/>
          <p14:tracePt t="53034" x="6456363" y="4575175"/>
          <p14:tracePt t="53042" x="6456363" y="4584700"/>
          <p14:tracePt t="53124" x="6492875" y="4602163"/>
          <p14:tracePt t="53130" x="6511925" y="4611688"/>
          <p14:tracePt t="53143" x="6538913" y="4621213"/>
          <p14:tracePt t="53152" x="6557963" y="4629150"/>
          <p14:tracePt t="53170" x="6565900" y="4638675"/>
          <p14:tracePt t="53183" x="6584950" y="4638675"/>
          <p14:tracePt t="53189" x="6594475" y="4638675"/>
          <p14:tracePt t="53198" x="6602413" y="4638675"/>
          <p14:tracePt t="53204" x="6611938" y="4638675"/>
          <p14:tracePt t="53220" x="6621463" y="4638675"/>
          <p14:tracePt t="53919" x="6621463" y="4648200"/>
          <p14:tracePt t="53934" x="6602413" y="4665663"/>
          <p14:tracePt t="53942" x="6584950" y="4702175"/>
          <p14:tracePt t="53950" x="6565900" y="4711700"/>
          <p14:tracePt t="53958" x="6557963" y="4730750"/>
          <p14:tracePt t="53966" x="6548438" y="4738688"/>
          <p14:tracePt t="53972" x="6538913" y="4738688"/>
          <p14:tracePt t="53982" x="6538913" y="4748213"/>
          <p14:tracePt t="53988" x="6529388" y="4767263"/>
          <p14:tracePt t="53996" x="6502400" y="4784725"/>
          <p14:tracePt t="54010" x="6483350" y="4803775"/>
          <p14:tracePt t="54016" x="6456363" y="4830763"/>
          <p14:tracePt t="54019" x="6429375" y="4848225"/>
          <p14:tracePt t="54027" x="6402388" y="4867275"/>
          <p14:tracePt t="54041" x="6383338" y="4876800"/>
          <p14:tracePt t="54048" x="6383338" y="4884738"/>
          <p14:tracePt t="54062" x="6356350" y="4903788"/>
          <p14:tracePt t="54067" x="6337300" y="4913313"/>
          <p14:tracePt t="54076" x="6329363" y="4913313"/>
          <p14:tracePt t="54084" x="6310313" y="4922838"/>
          <p14:tracePt t="54091" x="6292850" y="4930775"/>
          <p14:tracePt t="54098" x="6264275" y="4959350"/>
          <p14:tracePt t="54119" x="6164263" y="4976813"/>
          <p14:tracePt t="54121" x="6081713" y="5003800"/>
          <p14:tracePt t="54130" x="6000750" y="5040313"/>
          <p14:tracePt t="54139" x="5908675" y="5086350"/>
          <p14:tracePt t="54146" x="5789613" y="5132388"/>
          <p14:tracePt t="54158" x="5670550" y="5168900"/>
          <p14:tracePt t="54171" x="5434013" y="5214938"/>
          <p14:tracePt t="54178" x="5314950" y="5241925"/>
          <p14:tracePt t="54187" x="5205413" y="5259388"/>
          <p14:tracePt t="54192" x="5095875" y="5268913"/>
          <p14:tracePt t="54200" x="5013325" y="5287963"/>
          <p14:tracePt t="54209" x="4922838" y="5295900"/>
          <p14:tracePt t="54217" x="4857750" y="5324475"/>
          <p14:tracePt t="54224" x="4821238" y="5332413"/>
          <p14:tracePt t="54231" x="4776788" y="5341938"/>
          <p14:tracePt t="54241" x="4748213" y="5351463"/>
          <p14:tracePt t="54248" x="4711700" y="5360988"/>
          <p14:tracePt t="54257" x="4684713" y="5360988"/>
          <p14:tracePt t="54269" x="4657725" y="5360988"/>
          <p14:tracePt t="54281" x="4575175" y="5360988"/>
          <p14:tracePt t="54289" x="4502150" y="5360988"/>
          <p14:tracePt t="54297" x="4429125" y="5360988"/>
          <p14:tracePt t="54301" x="4356100" y="5360988"/>
          <p14:tracePt t="54309" x="4283075" y="5360988"/>
          <p14:tracePt t="54318" x="4192588" y="5360988"/>
          <p14:tracePt t="54326" x="4119563" y="5360988"/>
          <p14:tracePt t="54339" x="4027488" y="5360988"/>
          <p14:tracePt t="54350" x="3844925" y="5360988"/>
          <p14:tracePt t="54363" x="3744913" y="5360988"/>
          <p14:tracePt t="54371" x="3652838" y="5360988"/>
          <p14:tracePt t="54375" x="3562350" y="5360988"/>
          <p14:tracePt t="54382" x="3470275" y="5360988"/>
          <p14:tracePt t="54390" x="3360738" y="5360988"/>
          <p14:tracePt t="54398" x="3232150" y="5360988"/>
          <p14:tracePt t="54404" x="3105150" y="5360988"/>
          <p14:tracePt t="54412" x="2976563" y="5360988"/>
          <p14:tracePt t="54420" x="2859088" y="5360988"/>
          <p14:tracePt t="54428" x="2749550" y="5341938"/>
          <p14:tracePt t="54436" x="2657475" y="5332413"/>
          <p14:tracePt t="54444" x="2593975" y="5324475"/>
          <p14:tracePt t="54453" x="2557463" y="5305425"/>
          <p14:tracePt t="54459" x="2520950" y="5295900"/>
          <p14:tracePt t="54635" x="2530475" y="5295900"/>
          <p14:tracePt t="54642" x="2566988" y="5278438"/>
          <p14:tracePt t="54648" x="2603500" y="5278438"/>
          <p14:tracePt t="54663" x="2640013" y="5268913"/>
          <p14:tracePt t="54667" x="2676525" y="5259388"/>
          <p14:tracePt t="54674" x="2720975" y="5259388"/>
          <p14:tracePt t="54680" x="2776538" y="5259388"/>
          <p14:tracePt t="54688" x="2849563" y="5251450"/>
          <p14:tracePt t="54696" x="2922588" y="5232400"/>
          <p14:tracePt t="54705" x="3005138" y="5232400"/>
          <p14:tracePt t="54712" x="3078163" y="5222875"/>
          <p14:tracePt t="54718" x="3151188" y="5214938"/>
          <p14:tracePt t="54726" x="3214688" y="5214938"/>
          <p14:tracePt t="54744" x="3324225" y="5195888"/>
          <p14:tracePt t="54753" x="3379788" y="5195888"/>
          <p14:tracePt t="54763" x="3460750" y="5186363"/>
          <p14:tracePt t="54766" x="3516313" y="5178425"/>
          <p14:tracePt t="54774" x="3598863" y="5159375"/>
          <p14:tracePt t="54782" x="3635375" y="5149850"/>
          <p14:tracePt t="54791" x="3679825" y="5141913"/>
          <p14:tracePt t="54797" x="3725863" y="5132388"/>
          <p14:tracePt t="54818" x="3781425" y="5122863"/>
          <p14:tracePt t="54825" x="3798888" y="5122863"/>
          <p14:tracePt t="54831" x="3808413" y="5122863"/>
          <p14:tracePt t="54979" x="3825875" y="5122863"/>
          <p14:tracePt t="54987" x="3881438" y="5122863"/>
          <p14:tracePt t="54998" x="3971925" y="5141913"/>
          <p14:tracePt t="55006" x="4110038" y="5178425"/>
          <p14:tracePt t="55016" x="4256088" y="5214938"/>
          <p14:tracePt t="55023" x="4419600" y="5222875"/>
          <p14:tracePt t="55029" x="4584700" y="5241925"/>
          <p14:tracePt t="55037" x="4748213" y="5259388"/>
          <p14:tracePt t="55044" x="4895850" y="5268913"/>
          <p14:tracePt t="55047" x="5022850" y="5287963"/>
          <p14:tracePt t="55056" x="5141913" y="5295900"/>
          <p14:tracePt t="55064" x="5214938" y="5314950"/>
          <p14:tracePt t="55074" x="5268913" y="5314950"/>
          <p14:tracePt t="55079" x="5305425" y="5324475"/>
          <p14:tracePt t="55090" x="5324475" y="5324475"/>
          <p14:tracePt t="55143" x="5334000" y="5324475"/>
          <p14:tracePt t="55158" x="5360988" y="5332413"/>
          <p14:tracePt t="55170" x="5434013" y="5341938"/>
          <p14:tracePt t="55184" x="5589588" y="5368925"/>
          <p14:tracePt t="55190" x="5680075" y="5378450"/>
          <p14:tracePt t="55198" x="5753100" y="5397500"/>
          <p14:tracePt t="55207" x="5854700" y="5405438"/>
          <p14:tracePt t="55214" x="5927725" y="5424488"/>
          <p14:tracePt t="55223" x="6027738" y="5434013"/>
          <p14:tracePt t="55230" x="6118225" y="5434013"/>
          <p14:tracePt t="55244" x="6191250" y="5434013"/>
          <p14:tracePt t="55252" x="6264275" y="5434013"/>
          <p14:tracePt t="55258" x="6337300" y="5434013"/>
          <p14:tracePt t="55263" x="6402388" y="5414963"/>
          <p14:tracePt t="55271" x="6438900" y="5405438"/>
          <p14:tracePt t="55280" x="6475413" y="5397500"/>
          <p14:tracePt t="55287" x="6492875" y="5387975"/>
          <p14:tracePt t="55293" x="6502400" y="5378450"/>
          <p14:tracePt t="55349" x="6502400" y="5368925"/>
          <p14:tracePt t="55370" x="6483350" y="5360988"/>
          <p14:tracePt t="55378" x="6446838" y="5351463"/>
          <p14:tracePt t="55386" x="6419850" y="5341938"/>
          <p14:tracePt t="55398" x="6383338" y="5332413"/>
          <p14:tracePt t="55405" x="6346825" y="5324475"/>
          <p14:tracePt t="55415" x="6319838" y="5314950"/>
          <p14:tracePt t="55418" x="6300788" y="5314950"/>
          <p14:tracePt t="55427" x="6283325" y="5305425"/>
          <p14:tracePt t="55438" x="6256338" y="5305425"/>
          <p14:tracePt t="55446" x="6246813" y="5305425"/>
          <p14:tracePt t="55451" x="6237288" y="5305425"/>
          <p14:tracePt t="55458" x="6227763" y="5305425"/>
          <p14:tracePt t="55512" x="6219825" y="5305425"/>
          <p14:tracePt t="55528" x="6219825" y="5295900"/>
          <p14:tracePt t="55537" x="6210300" y="5295900"/>
          <p14:tracePt t="55649" x="6210300" y="5287963"/>
          <p14:tracePt t="55657" x="6219825" y="5278438"/>
          <p14:tracePt t="55666" x="6256338" y="5268913"/>
          <p14:tracePt t="55673" x="6273800" y="5259388"/>
          <p14:tracePt t="55678" x="6300788" y="5251450"/>
          <p14:tracePt t="55684" x="6329363" y="5241925"/>
          <p14:tracePt t="55692" x="6365875" y="5232400"/>
          <p14:tracePt t="55700" x="6402388" y="5222875"/>
          <p14:tracePt t="55708" x="6429375" y="5222875"/>
          <p14:tracePt t="55721" x="6465888" y="5214938"/>
          <p14:tracePt t="55730" x="6502400" y="5214938"/>
          <p14:tracePt t="55737" x="6538913" y="5195888"/>
          <p14:tracePt t="55740" x="6575425" y="5195888"/>
          <p14:tracePt t="55754" x="6621463" y="5186363"/>
          <p14:tracePt t="55764" x="6657975" y="5178425"/>
          <p14:tracePt t="55770" x="6704013" y="5178425"/>
          <p14:tracePt t="55781" x="6850063" y="5149850"/>
          <p14:tracePt t="55785" x="6923088" y="5141913"/>
          <p14:tracePt t="55806" x="7096125" y="5132388"/>
          <p14:tracePt t="55813" x="7169150" y="5132388"/>
          <p14:tracePt t="55821" x="7215188" y="5122863"/>
          <p14:tracePt t="55827" x="7251700" y="5122863"/>
          <p14:tracePt t="55834" x="7278688" y="5105400"/>
          <p14:tracePt t="55841" x="7296150" y="5105400"/>
          <p14:tracePt t="55850" x="7305675" y="5105400"/>
          <p14:tracePt t="55858" x="7315200" y="5105400"/>
          <p14:tracePt t="56787" x="7296150" y="5113338"/>
          <p14:tracePt t="56794" x="7269163" y="5141913"/>
          <p14:tracePt t="56800" x="7196138" y="5195888"/>
          <p14:tracePt t="56807" x="7096125" y="5251450"/>
          <p14:tracePt t="56821" x="6986588" y="5305425"/>
          <p14:tracePt t="56827" x="6867525" y="5351463"/>
          <p14:tracePt t="56837" x="6731000" y="5414963"/>
          <p14:tracePt t="56848" x="6373813" y="5524500"/>
          <p14:tracePt t="56855" x="6127750" y="5570538"/>
          <p14:tracePt t="56862" x="5872163" y="5624513"/>
          <p14:tracePt t="56871" x="5580063" y="5689600"/>
          <p14:tracePt t="56878" x="5268913" y="5707063"/>
          <p14:tracePt t="56887" x="5032375" y="5726113"/>
          <p14:tracePt t="56894" x="4730750" y="5743575"/>
          <p14:tracePt t="56902" x="4419600" y="5762625"/>
          <p14:tracePt t="56910" x="4119563" y="5762625"/>
          <p14:tracePt t="56919" x="3798888" y="5734050"/>
          <p14:tracePt t="56926" x="3443288" y="5670550"/>
          <p14:tracePt t="56939" x="3049588" y="5597525"/>
          <p14:tracePt t="56948" x="2647950" y="5534025"/>
          <p14:tracePt t="56961" x="2073275" y="5424488"/>
          <p14:tracePt t="56966" x="1863725" y="5387975"/>
          <p14:tracePt t="56972" x="1681163" y="5341938"/>
          <p14:tracePt t="56980" x="1516063" y="5295900"/>
          <p14:tracePt t="56990" x="1379538" y="5232400"/>
          <p14:tracePt t="56996" x="1277938" y="5178425"/>
          <p14:tracePt t="57009" x="1196975" y="5122863"/>
          <p14:tracePt t="57020" x="1131888" y="5068888"/>
          <p14:tracePt t="57026" x="1077913" y="5022850"/>
          <p14:tracePt t="57034" x="1031875" y="4959350"/>
          <p14:tracePt t="57047" x="912813" y="4840288"/>
          <p14:tracePt t="57059" x="766763" y="4675188"/>
          <p14:tracePt t="57066" x="684213" y="4575175"/>
          <p14:tracePt t="57074" x="593725" y="4456113"/>
          <p14:tracePt t="57082" x="501650" y="4337050"/>
          <p14:tracePt t="57089" x="401638" y="4200525"/>
          <p14:tracePt t="57098" x="311150" y="4064000"/>
          <p14:tracePt t="57105" x="201613" y="3927475"/>
          <p14:tracePt t="57113" x="100013" y="3808413"/>
          <p14:tracePt t="57122" x="19050" y="367030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20">
            <a:extLst>
              <a:ext uri="{FF2B5EF4-FFF2-40B4-BE49-F238E27FC236}">
                <a16:creationId xmlns:a16="http://schemas.microsoft.com/office/drawing/2014/main" id="{8BD9AD55-B3F5-40E2-AA13-14ADA050CAB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D655262-AC98-4AA5-9505-77E2E8A7FC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858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421"/>
    </mc:Choice>
    <mc:Fallback>
      <p:transition spd="slow" advTm="112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22" x="26988" y="1214438"/>
          <p14:tracePt t="1430" x="46038" y="1223963"/>
          <p14:tracePt t="1438" x="55563" y="1223963"/>
          <p14:tracePt t="1446" x="63500" y="1223963"/>
          <p14:tracePt t="1462" x="73025" y="1223963"/>
          <p14:tracePt t="1468" x="82550" y="1223963"/>
          <p14:tracePt t="1477" x="109538" y="1214438"/>
          <p14:tracePt t="1484" x="128588" y="1204913"/>
          <p14:tracePt t="1494" x="146050" y="1196975"/>
          <p14:tracePt t="1500" x="173038" y="1187450"/>
          <p14:tracePt t="1508" x="201613" y="1177925"/>
          <p14:tracePt t="1516" x="238125" y="1168400"/>
          <p14:tracePt t="1525" x="265113" y="1160463"/>
          <p14:tracePt t="1532" x="292100" y="1141413"/>
          <p14:tracePt t="1541" x="311150" y="1131888"/>
          <p14:tracePt t="1548" x="319088" y="1131888"/>
          <p14:tracePt t="1558" x="328613" y="1123950"/>
          <p14:tracePt t="1566" x="338138" y="1123950"/>
          <p14:tracePt t="1571" x="347663" y="1114425"/>
          <p14:tracePt t="1580" x="355600" y="1104900"/>
          <p14:tracePt t="1586" x="355600" y="1095375"/>
          <p14:tracePt t="1599" x="365125" y="1095375"/>
          <p14:tracePt t="1605" x="374650" y="1087438"/>
          <p14:tracePt t="1855" x="365125" y="1087438"/>
          <p14:tracePt t="1862" x="355600" y="1087438"/>
          <p14:tracePt t="1870" x="338138" y="1087438"/>
          <p14:tracePt t="1876" x="328613" y="1087438"/>
          <p14:tracePt t="1884" x="319088" y="1087438"/>
          <p14:tracePt t="1894" x="311150" y="1087438"/>
          <p14:tracePt t="1908" x="301625" y="1087438"/>
          <p14:tracePt t="1933" x="292100" y="1087438"/>
          <p14:tracePt t="1957" x="282575" y="1087438"/>
          <p14:tracePt t="1964" x="274638" y="1087438"/>
          <p14:tracePt t="2208" x="282575" y="1087438"/>
          <p14:tracePt t="2232" x="292100" y="1087438"/>
          <p14:tracePt t="2238" x="301625" y="1087438"/>
          <p14:tracePt t="2247" x="319088" y="1087438"/>
          <p14:tracePt t="2254" x="328613" y="1087438"/>
          <p14:tracePt t="2262" x="347663" y="1087438"/>
          <p14:tracePt t="2271" x="365125" y="1087438"/>
          <p14:tracePt t="2278" x="392113" y="1087438"/>
          <p14:tracePt t="2287" x="420688" y="1087438"/>
          <p14:tracePt t="2294" x="447675" y="1087438"/>
          <p14:tracePt t="2303" x="493713" y="1104900"/>
          <p14:tracePt t="2309" x="530225" y="1104900"/>
          <p14:tracePt t="2316" x="574675" y="1104900"/>
          <p14:tracePt t="2324" x="611188" y="1114425"/>
          <p14:tracePt t="2333" x="676275" y="1123950"/>
          <p14:tracePt t="2341" x="730250" y="1131888"/>
          <p14:tracePt t="2348" x="793750" y="1150938"/>
          <p14:tracePt t="2356" x="858838" y="1160463"/>
          <p14:tracePt t="2364" x="895350" y="1168400"/>
          <p14:tracePt t="2372" x="958850" y="1177925"/>
          <p14:tracePt t="2381" x="995363" y="1196975"/>
          <p14:tracePt t="2395" x="1041400" y="1204913"/>
          <p14:tracePt t="2406" x="1123950" y="1214438"/>
          <p14:tracePt t="2410" x="1168400" y="1223963"/>
          <p14:tracePt t="2423" x="1204913" y="1223963"/>
          <p14:tracePt t="2432" x="1250950" y="1223963"/>
          <p14:tracePt t="2440" x="1287463" y="1223963"/>
          <p14:tracePt t="2445" x="1343025" y="1223963"/>
          <p14:tracePt t="2451" x="1387475" y="1223963"/>
          <p14:tracePt t="2460" x="1423988" y="1223963"/>
          <p14:tracePt t="2466" x="1470025" y="1223963"/>
          <p14:tracePt t="2475" x="1506538" y="1223963"/>
          <p14:tracePt t="2482" x="1533525" y="1223963"/>
          <p14:tracePt t="2490" x="1562100" y="1223963"/>
          <p14:tracePt t="2502" x="1570038" y="1223963"/>
          <p14:tracePt t="2510" x="1579563" y="1223963"/>
          <p14:tracePt t="2518" x="1589088" y="1223963"/>
          <p14:tracePt t="2553" x="1598613" y="1223963"/>
          <p14:tracePt t="2561" x="1625600" y="1223963"/>
          <p14:tracePt t="2568" x="1644650" y="1214438"/>
          <p14:tracePt t="2578" x="1671638" y="1204913"/>
          <p14:tracePt t="2584" x="1698625" y="1196975"/>
          <p14:tracePt t="2593" x="1735138" y="1187450"/>
          <p14:tracePt t="2600" x="1762125" y="1177925"/>
          <p14:tracePt t="2610" x="1781175" y="1168400"/>
          <p14:tracePt t="2616" x="1798638" y="1160463"/>
          <p14:tracePt t="2624" x="1808163" y="1150938"/>
          <p14:tracePt t="2630" x="1817688" y="1150938"/>
          <p14:tracePt t="2638" x="1827213" y="1141413"/>
          <p14:tracePt t="2646" x="1835150" y="1131888"/>
          <p14:tracePt t="2655" x="1835150" y="1123950"/>
          <p14:tracePt t="2662" x="1844675" y="1123950"/>
          <p14:tracePt t="2675" x="1854200" y="1114425"/>
          <p14:tracePt t="2685" x="1863725" y="1104900"/>
          <p14:tracePt t="2689" x="1871663" y="1104900"/>
          <p14:tracePt t="2694" x="1881188" y="1095375"/>
          <p14:tracePt t="2703" x="1890713" y="1087438"/>
          <p14:tracePt t="2711" x="1890713" y="1077913"/>
          <p14:tracePt t="2730" x="1908175" y="1058863"/>
          <p14:tracePt t="2740" x="1927225" y="1050925"/>
          <p14:tracePt t="2749" x="1936750" y="1050925"/>
          <p14:tracePt t="13222" x="1927225" y="1050925"/>
          <p14:tracePt t="13228" x="1900238" y="1058863"/>
          <p14:tracePt t="13234" x="1863725" y="1095375"/>
          <p14:tracePt t="13242" x="1817688" y="1131888"/>
          <p14:tracePt t="13251" x="1735138" y="1187450"/>
          <p14:tracePt t="13258" x="1652588" y="1241425"/>
          <p14:tracePt t="13266" x="1570038" y="1296988"/>
          <p14:tracePt t="13274" x="1470025" y="1350963"/>
          <p14:tracePt t="13282" x="1387475" y="1406525"/>
          <p14:tracePt t="13290" x="1306513" y="1460500"/>
          <p14:tracePt t="13298" x="1223963" y="1506538"/>
          <p14:tracePt t="13306" x="1177925" y="1552575"/>
          <p14:tracePt t="13314" x="1131888" y="1589088"/>
          <p14:tracePt t="13322" x="1095375" y="1616075"/>
          <p14:tracePt t="13331" x="1068388" y="1652588"/>
          <p14:tracePt t="13336" x="1031875" y="1679575"/>
          <p14:tracePt t="13344" x="1014413" y="1716088"/>
          <p14:tracePt t="13353" x="995363" y="1744663"/>
          <p14:tracePt t="13361" x="977900" y="1771650"/>
          <p14:tracePt t="13370" x="949325" y="1808163"/>
          <p14:tracePt t="13376" x="922338" y="1835150"/>
          <p14:tracePt t="13384" x="895350" y="1881188"/>
          <p14:tracePt t="13391" x="876300" y="1927225"/>
          <p14:tracePt t="13400" x="868363" y="1973263"/>
          <p14:tracePt t="13407" x="858838" y="2009775"/>
          <p14:tracePt t="13416" x="839788" y="2054225"/>
          <p14:tracePt t="13423" x="831850" y="2082800"/>
          <p14:tracePt t="13431" x="822325" y="2119313"/>
          <p14:tracePt t="13440" x="812800" y="2146300"/>
          <p14:tracePt t="13447" x="803275" y="2173288"/>
          <p14:tracePt t="13454" x="803275" y="2200275"/>
          <p14:tracePt t="13462" x="793750" y="2236788"/>
          <p14:tracePt t="13480" x="776288" y="2309813"/>
          <p14:tracePt t="13487" x="776288" y="2346325"/>
          <p14:tracePt t="13494" x="766763" y="2392363"/>
          <p14:tracePt t="13503" x="749300" y="2428875"/>
          <p14:tracePt t="13510" x="749300" y="2455863"/>
          <p14:tracePt t="13519" x="739775" y="2492375"/>
          <p14:tracePt t="13526" x="730250" y="2511425"/>
          <p14:tracePt t="13534" x="730250" y="2528888"/>
          <p14:tracePt t="13542" x="720725" y="2547938"/>
          <p14:tracePt t="13550" x="720725" y="2565400"/>
          <p14:tracePt t="13558" x="712788" y="2593975"/>
          <p14:tracePt t="13564" x="703263" y="2620963"/>
          <p14:tracePt t="13572" x="693738" y="2657475"/>
          <p14:tracePt t="13580" x="684213" y="2684463"/>
          <p14:tracePt t="13588" x="684213" y="2711450"/>
          <p14:tracePt t="13596" x="684213" y="2740025"/>
          <p14:tracePt t="13605" x="684213" y="2776538"/>
          <p14:tracePt t="13612" x="684213" y="2803525"/>
          <p14:tracePt t="13621" x="684213" y="2813050"/>
          <p14:tracePt t="13636" x="684213" y="2820988"/>
          <p14:tracePt t="13643" x="684213" y="2830513"/>
          <p14:tracePt t="13651" x="684213" y="2840038"/>
          <p14:tracePt t="13665" x="684213" y="2849563"/>
          <p14:tracePt t="13681" x="684213" y="2857500"/>
          <p14:tracePt t="13690" x="684213" y="2867025"/>
          <p14:tracePt t="13706" x="693738" y="2876550"/>
          <p14:tracePt t="13713" x="693738" y="2886075"/>
          <p14:tracePt t="13722" x="703263" y="2903538"/>
          <p14:tracePt t="13730" x="712788" y="2913063"/>
          <p14:tracePt t="13738" x="720725" y="2922588"/>
          <p14:tracePt t="13747" x="730250" y="2930525"/>
          <p14:tracePt t="13762" x="739775" y="2930525"/>
          <p14:tracePt t="13768" x="739775" y="2940050"/>
          <p14:tracePt t="13855" x="749300" y="2940050"/>
          <p14:tracePt t="13878" x="757238" y="2940050"/>
          <p14:tracePt t="13886" x="766763" y="2930525"/>
          <p14:tracePt t="13894" x="776288" y="2922588"/>
          <p14:tracePt t="13903" x="785813" y="2913063"/>
          <p14:tracePt t="13910" x="793750" y="2903538"/>
          <p14:tracePt t="13919" x="803275" y="2894013"/>
          <p14:tracePt t="13926" x="803275" y="2886075"/>
          <p14:tracePt t="14122" x="793750" y="2886075"/>
          <p14:tracePt t="14130" x="785813" y="2876550"/>
          <p14:tracePt t="14138" x="776288" y="2867025"/>
          <p14:tracePt t="14146" x="766763" y="2857500"/>
          <p14:tracePt t="14162" x="757238" y="2857500"/>
          <p14:tracePt t="14273" x="749300" y="2857500"/>
          <p14:tracePt t="14288" x="739775" y="2886075"/>
          <p14:tracePt t="14296" x="739775" y="2903538"/>
          <p14:tracePt t="14302" x="739775" y="2930525"/>
          <p14:tracePt t="14310" x="730250" y="2959100"/>
          <p14:tracePt t="14319" x="730250" y="2986088"/>
          <p14:tracePt t="14326" x="730250" y="3022600"/>
          <p14:tracePt t="14335" x="730250" y="3049588"/>
          <p14:tracePt t="14342" x="730250" y="3078163"/>
          <p14:tracePt t="14350" x="730250" y="3105150"/>
          <p14:tracePt t="14358" x="730250" y="3122613"/>
          <p14:tracePt t="14366" x="730250" y="3151188"/>
          <p14:tracePt t="14374" x="730250" y="3168650"/>
          <p14:tracePt t="14382" x="730250" y="3195638"/>
          <p14:tracePt t="14390" x="730250" y="3224213"/>
          <p14:tracePt t="14398" x="730250" y="3251200"/>
          <p14:tracePt t="14406" x="730250" y="3278188"/>
          <p14:tracePt t="14412" x="739775" y="3305175"/>
          <p14:tracePt t="14420" x="749300" y="3341688"/>
          <p14:tracePt t="14430" x="757238" y="3370263"/>
          <p14:tracePt t="14437" x="766763" y="3397250"/>
          <p14:tracePt t="14444" x="776288" y="3424238"/>
          <p14:tracePt t="14454" x="785813" y="3433763"/>
          <p14:tracePt t="14459" x="785813" y="3443288"/>
          <p14:tracePt t="14475" x="793750" y="3451225"/>
          <p14:tracePt t="14487" x="793750" y="3460750"/>
          <p14:tracePt t="14554" x="793750" y="3470275"/>
          <p14:tracePt t="14563" x="793750" y="3479800"/>
          <p14:tracePt t="14802" x="803275" y="3479800"/>
          <p14:tracePt t="14831" x="812800" y="3479800"/>
          <p14:tracePt t="14853" x="822325" y="3479800"/>
          <p14:tracePt t="14881" x="831850" y="3479800"/>
          <p14:tracePt t="22959" x="839788" y="3479800"/>
          <p14:tracePt t="22966" x="839788" y="3470275"/>
          <p14:tracePt t="22974" x="839788" y="3460750"/>
          <p14:tracePt t="22982" x="849313" y="3451225"/>
          <p14:tracePt t="22997" x="849313" y="3443288"/>
          <p14:tracePt t="23014" x="858838" y="3433763"/>
          <p14:tracePt t="23020" x="868363" y="3424238"/>
          <p14:tracePt t="23030" x="876300" y="3397250"/>
          <p14:tracePt t="23044" x="885825" y="3387725"/>
          <p14:tracePt t="23053" x="895350" y="3370263"/>
          <p14:tracePt t="23060" x="904875" y="3360738"/>
          <p14:tracePt t="23069" x="912813" y="3351213"/>
          <p14:tracePt t="23076" x="922338" y="3341688"/>
          <p14:tracePt t="23093" x="922338" y="3333750"/>
          <p14:tracePt t="37220" x="912813" y="3333750"/>
          <p14:tracePt t="37226" x="904875" y="3333750"/>
          <p14:tracePt t="37234" x="895350" y="3333750"/>
          <p14:tracePt t="37254" x="885825" y="3333750"/>
          <p14:tracePt t="37261" x="876300" y="3341688"/>
          <p14:tracePt t="37273" x="858838" y="3360738"/>
          <p14:tracePt t="37280" x="849313" y="3370263"/>
          <p14:tracePt t="37288" x="839788" y="3370263"/>
          <p14:tracePt t="37296" x="839788" y="3378200"/>
          <p14:tracePt t="37305" x="831850" y="3378200"/>
          <p14:tracePt t="37320" x="822325" y="3378200"/>
          <p14:tracePt t="37332" x="822325" y="3387725"/>
          <p14:tracePt t="37344" x="812800" y="3397250"/>
          <p14:tracePt t="37355" x="803275" y="3406775"/>
          <p14:tracePt t="37361" x="793750" y="3414713"/>
          <p14:tracePt t="37366" x="785813" y="3424238"/>
          <p14:tracePt t="37383" x="776288" y="3433763"/>
          <p14:tracePt t="37398" x="766763" y="3433763"/>
          <p14:tracePt t="37406" x="766763" y="3443288"/>
          <p14:tracePt t="37422" x="757238" y="3443288"/>
          <p14:tracePt t="46440" x="766763" y="3443288"/>
          <p14:tracePt t="46447" x="793750" y="3414713"/>
          <p14:tracePt t="46454" x="839788" y="3370263"/>
          <p14:tracePt t="46463" x="904875" y="3333750"/>
          <p14:tracePt t="46470" x="949325" y="3297238"/>
          <p14:tracePt t="46481" x="1004888" y="3260725"/>
          <p14:tracePt t="46486" x="1031875" y="3224213"/>
          <p14:tracePt t="46492" x="1050925" y="3205163"/>
          <p14:tracePt t="46500" x="1087438" y="3187700"/>
          <p14:tracePt t="46513" x="1114425" y="3178175"/>
          <p14:tracePt t="46524" x="1141413" y="3159125"/>
          <p14:tracePt t="46528" x="1214438" y="3122613"/>
          <p14:tracePt t="46532" x="1277938" y="3068638"/>
          <p14:tracePt t="46546" x="1370013" y="3013075"/>
          <p14:tracePt t="46552" x="1479550" y="2968625"/>
          <p14:tracePt t="46559" x="1579563" y="2930525"/>
          <p14:tracePt t="46566" x="1671638" y="2913063"/>
          <p14:tracePt t="46572" x="1781175" y="2903538"/>
          <p14:tracePt t="46581" x="1900238" y="2876550"/>
          <p14:tracePt t="46596" x="2009775" y="2876550"/>
          <p14:tracePt t="46607" x="2228850" y="2857500"/>
          <p14:tracePt t="46612" x="2338388" y="2857500"/>
          <p14:tracePt t="46618" x="2447925" y="2840038"/>
          <p14:tracePt t="46626" x="2566988" y="2830513"/>
          <p14:tracePt t="46634" x="2676525" y="2813050"/>
          <p14:tracePt t="46642" x="2803525" y="2813050"/>
          <p14:tracePt t="46650" x="2932113" y="2813050"/>
          <p14:tracePt t="46659" x="3059113" y="2820988"/>
          <p14:tracePt t="46666" x="3187700" y="2840038"/>
          <p14:tracePt t="46674" x="3314700" y="2849563"/>
          <p14:tracePt t="46683" x="3433763" y="2867025"/>
          <p14:tracePt t="46690" x="3543300" y="2876550"/>
          <p14:tracePt t="46699" x="3652838" y="2894013"/>
          <p14:tracePt t="46706" x="3752850" y="2903538"/>
          <p14:tracePt t="46713" x="3862388" y="2922588"/>
          <p14:tracePt t="46721" x="3971925" y="2930525"/>
          <p14:tracePt t="46729" x="4083050" y="2959100"/>
          <p14:tracePt t="46736" x="4200525" y="2976563"/>
          <p14:tracePt t="46744" x="4310063" y="2986088"/>
          <p14:tracePt t="46752" x="4402138" y="3005138"/>
          <p14:tracePt t="46760" x="4484688" y="3013075"/>
          <p14:tracePt t="46768" x="4557713" y="3032125"/>
          <p14:tracePt t="46776" x="4602163" y="3041650"/>
          <p14:tracePt t="46784" x="4638675" y="3049588"/>
          <p14:tracePt t="46792" x="4703763" y="3059113"/>
          <p14:tracePt t="46800" x="4740275" y="3068638"/>
          <p14:tracePt t="46812" x="4803775" y="3086100"/>
          <p14:tracePt t="46819" x="4849813" y="3095625"/>
          <p14:tracePt t="46827" x="4886325" y="3105150"/>
          <p14:tracePt t="46829" x="4922838" y="3114675"/>
          <p14:tracePt t="46838" x="4959350" y="3122613"/>
          <p14:tracePt t="46848" x="4986338" y="3132138"/>
          <p14:tracePt t="46853" x="5022850" y="3132138"/>
          <p14:tracePt t="46868" x="5041900" y="3132138"/>
          <p14:tracePt t="46875" x="5059363" y="3141663"/>
          <p14:tracePt t="47217" x="5078413" y="3141663"/>
          <p14:tracePt t="47226" x="5105400" y="3141663"/>
          <p14:tracePt t="47232" x="5132388" y="3141663"/>
          <p14:tracePt t="47240" x="5159375" y="3141663"/>
          <p14:tracePt t="47247" x="5205413" y="3141663"/>
          <p14:tracePt t="47254" x="5241925" y="3141663"/>
          <p14:tracePt t="47263" x="5287963" y="3141663"/>
          <p14:tracePt t="47274" x="5324475" y="3141663"/>
          <p14:tracePt t="47288" x="5434013" y="3141663"/>
          <p14:tracePt t="47298" x="5480050" y="3141663"/>
          <p14:tracePt t="47302" x="5534025" y="3141663"/>
          <p14:tracePt t="47313" x="5570538" y="3141663"/>
          <p14:tracePt t="47318" x="5616575" y="3141663"/>
          <p14:tracePt t="47326" x="5643563" y="3132138"/>
          <p14:tracePt t="47334" x="5689600" y="3122613"/>
          <p14:tracePt t="47343" x="5716588" y="3122613"/>
          <p14:tracePt t="47348" x="5745163" y="3114675"/>
          <p14:tracePt t="47360" x="5781675" y="3105150"/>
          <p14:tracePt t="47368" x="5808663" y="3105150"/>
          <p14:tracePt t="47376" x="5835650" y="3095625"/>
          <p14:tracePt t="47383" x="5862638" y="3086100"/>
          <p14:tracePt t="47388" x="5899150" y="3086100"/>
          <p14:tracePt t="47398" x="5927725" y="3078163"/>
          <p14:tracePt t="47404" x="5954713" y="3078163"/>
          <p14:tracePt t="47414" x="5981700" y="3059113"/>
          <p14:tracePt t="47420" x="6027738" y="3059113"/>
          <p14:tracePt t="47428" x="6054725" y="3049588"/>
          <p14:tracePt t="47436" x="6064250" y="3049588"/>
          <p14:tracePt t="47444" x="6073775" y="3049588"/>
          <p14:tracePt t="47972" x="6100763" y="3041650"/>
          <p14:tracePt t="47978" x="6127750" y="3041650"/>
          <p14:tracePt t="47986" x="6154738" y="3041650"/>
          <p14:tracePt t="47991" x="6183313" y="3041650"/>
          <p14:tracePt t="48000" x="6219825" y="3041650"/>
          <p14:tracePt t="48013" x="6246813" y="3041650"/>
          <p14:tracePt t="48018" x="6273800" y="3041650"/>
          <p14:tracePt t="48024" x="6300788" y="3041650"/>
          <p14:tracePt t="48032" x="6319838" y="3049588"/>
          <p14:tracePt t="48041" x="6346825" y="3049588"/>
          <p14:tracePt t="48048" x="6356350" y="3049588"/>
          <p14:tracePt t="48056" x="6365875" y="3049588"/>
          <p14:tracePt t="50014" x="6373813" y="3049588"/>
          <p14:tracePt t="50020" x="6410325" y="3059113"/>
          <p14:tracePt t="50031" x="6483350" y="3068638"/>
          <p14:tracePt t="50033" x="6565900" y="3078163"/>
          <p14:tracePt t="50045" x="6638925" y="3095625"/>
          <p14:tracePt t="50050" x="6721475" y="3105150"/>
          <p14:tracePt t="50064" x="6794500" y="3105150"/>
          <p14:tracePt t="50077" x="6996113" y="3122613"/>
          <p14:tracePt t="50084" x="7069138" y="3122613"/>
          <p14:tracePt t="50090" x="7150100" y="3132138"/>
          <p14:tracePt t="50098" x="7242175" y="3151188"/>
          <p14:tracePt t="50106" x="7324725" y="3159125"/>
          <p14:tracePt t="50114" x="7397750" y="3168650"/>
          <p14:tracePt t="50122" x="7451725" y="3187700"/>
          <p14:tracePt t="50130" x="7516813" y="3195638"/>
          <p14:tracePt t="50138" x="7570788" y="3195638"/>
          <p14:tracePt t="50146" x="7616825" y="3205163"/>
          <p14:tracePt t="50151" x="7653338" y="3205163"/>
          <p14:tracePt t="50162" x="7707313" y="3205163"/>
          <p14:tracePt t="50168" x="7753350" y="3205163"/>
          <p14:tracePt t="50177" x="7816850" y="3205163"/>
          <p14:tracePt t="50184" x="7881938" y="3205163"/>
          <p14:tracePt t="50192" x="7954963" y="3205163"/>
          <p14:tracePt t="50200" x="8008938" y="3205163"/>
          <p14:tracePt t="50215" x="8054975" y="3205163"/>
          <p14:tracePt t="50229" x="8128000" y="3214688"/>
          <p14:tracePt t="50237" x="8154988" y="3214688"/>
          <p14:tracePt t="50242" x="8174038" y="3214688"/>
          <p14:tracePt t="50248" x="8191500" y="3214688"/>
          <p14:tracePt t="50263" x="8210550" y="3214688"/>
          <p14:tracePt t="50275" x="8247063" y="3214688"/>
          <p14:tracePt t="50290" x="8293100" y="3214688"/>
          <p14:tracePt t="50298" x="8310563" y="3214688"/>
          <p14:tracePt t="50302" x="8337550" y="3205163"/>
          <p14:tracePt t="50314" x="8366125" y="3205163"/>
          <p14:tracePt t="50318" x="8393113" y="3195638"/>
          <p14:tracePt t="50327" x="8429625" y="3187700"/>
          <p14:tracePt t="50334" x="8456613" y="3178175"/>
          <p14:tracePt t="50344" x="8475663" y="3168650"/>
          <p14:tracePt t="50350" x="8502650" y="3159125"/>
          <p14:tracePt t="50362" x="8539163" y="3151188"/>
          <p14:tracePt t="50369" x="8556625" y="3141663"/>
          <p14:tracePt t="50371" x="8575675" y="3132138"/>
          <p14:tracePt t="50381" x="8593138" y="3122613"/>
          <p14:tracePt t="50388" x="8612188" y="3114675"/>
          <p14:tracePt t="50396" x="8639175" y="3114675"/>
          <p14:tracePt t="50410" x="8658225" y="3105150"/>
          <p14:tracePt t="50418" x="8685213" y="3095625"/>
          <p14:tracePt t="50424" x="8721725" y="3078163"/>
          <p14:tracePt t="50433" x="8748713" y="3068638"/>
          <p14:tracePt t="50440" x="8775700" y="3068638"/>
          <p14:tracePt t="50450" x="8812213" y="3059113"/>
          <p14:tracePt t="50455" x="8821738" y="3059113"/>
          <p14:tracePt t="50464" x="8858250" y="3059113"/>
          <p14:tracePt t="50475" x="8904288" y="3049588"/>
          <p14:tracePt t="50486" x="8931275" y="3041650"/>
          <p14:tracePt t="50490" x="8967788" y="3032125"/>
          <p14:tracePt t="50498" x="8996363" y="3032125"/>
          <p14:tracePt t="50506" x="9023350" y="3032125"/>
          <p14:tracePt t="50518" x="9040813" y="3032125"/>
          <p14:tracePt t="50525" x="9059863" y="3032125"/>
          <p14:tracePt t="50530" x="9086850" y="3032125"/>
          <p14:tracePt t="50543" x="9096375" y="3022600"/>
          <p14:tracePt t="50550" x="9123363" y="3022600"/>
          <p14:tracePt t="50554" x="9142413" y="3022600"/>
          <p14:tracePt t="50562" x="9159875" y="3022600"/>
          <p14:tracePt t="50577" x="9186863" y="3022600"/>
          <p14:tracePt t="50587" x="9223375" y="3022600"/>
          <p14:tracePt t="50592" x="9251950" y="3022600"/>
          <p14:tracePt t="50600" x="9269413" y="3022600"/>
          <p14:tracePt t="50609" x="9296400" y="3022600"/>
          <p14:tracePt t="50616" x="9315450" y="3022600"/>
          <p14:tracePt t="50624" x="9332913" y="3022600"/>
          <p14:tracePt t="50632" x="9351963" y="3022600"/>
          <p14:tracePt t="50640" x="9369425" y="3032125"/>
          <p14:tracePt t="50648" x="9388475" y="3032125"/>
          <p14:tracePt t="50656" x="9405938" y="3032125"/>
          <p14:tracePt t="50664" x="9424988" y="3041650"/>
          <p14:tracePt t="50672" x="9434513" y="3041650"/>
          <p14:tracePt t="50680" x="9442450" y="3041650"/>
          <p14:tracePt t="50686" x="9461500" y="3041650"/>
          <p14:tracePt t="50699" x="9471025" y="3049588"/>
          <p14:tracePt t="50705" x="9488488" y="3049588"/>
          <p14:tracePt t="50713" x="9507538" y="3049588"/>
          <p14:tracePt t="50718" x="9534525" y="3059113"/>
          <p14:tracePt t="50727" x="9551988" y="3059113"/>
          <p14:tracePt t="50734" x="9580563" y="3059113"/>
          <p14:tracePt t="50742" x="9607550" y="3059113"/>
          <p14:tracePt t="50750" x="9644063" y="3059113"/>
          <p14:tracePt t="50757" x="9671050" y="3068638"/>
          <p14:tracePt t="50767" x="9698038" y="3068638"/>
          <p14:tracePt t="50778" x="9726613" y="3068638"/>
          <p14:tracePt t="50793" x="9780588" y="3078163"/>
          <p14:tracePt t="50799" x="9809163" y="3078163"/>
          <p14:tracePt t="50809" x="9826625" y="3078163"/>
          <p14:tracePt t="50817" x="9845675" y="3078163"/>
          <p14:tracePt t="50819" x="9853613" y="3078163"/>
          <p14:tracePt t="50836" x="9863138" y="3078163"/>
          <p14:tracePt t="50844" x="9872663" y="3078163"/>
          <p14:tracePt t="50852" x="9882188" y="3078163"/>
          <p14:tracePt t="50981" x="9890125" y="3078163"/>
          <p14:tracePt t="51607" x="9882188" y="3078163"/>
          <p14:tracePt t="51614" x="9853613" y="3078163"/>
          <p14:tracePt t="51623" x="9826625" y="3078163"/>
          <p14:tracePt t="51630" x="9780588" y="3078163"/>
          <p14:tracePt t="51638" x="9726613" y="3068638"/>
          <p14:tracePt t="51644" x="9634538" y="3049588"/>
          <p14:tracePt t="51652" x="9515475" y="3041650"/>
          <p14:tracePt t="51661" x="9388475" y="3022600"/>
          <p14:tracePt t="51671" x="9259888" y="3013075"/>
          <p14:tracePt t="51681" x="9132888" y="2995613"/>
          <p14:tracePt t="51689" x="8986838" y="2986088"/>
          <p14:tracePt t="51698" x="8840788" y="2986088"/>
          <p14:tracePt t="51701" x="8712200" y="2986088"/>
          <p14:tracePt t="51710" x="8566150" y="2986088"/>
          <p14:tracePt t="51718" x="8402638" y="2986088"/>
          <p14:tracePt t="51725" x="8220075" y="3005138"/>
          <p14:tracePt t="51732" x="7981950" y="3041650"/>
          <p14:tracePt t="51740" x="7735888" y="3086100"/>
          <p14:tracePt t="51748" x="7434263" y="3086100"/>
          <p14:tracePt t="51753" x="7123113" y="3078163"/>
          <p14:tracePt t="51762" x="6850063" y="3059113"/>
          <p14:tracePt t="51770" x="6611938" y="3049588"/>
          <p14:tracePt t="51778" x="6383338" y="3032125"/>
          <p14:tracePt t="51785" x="6183313" y="3013075"/>
          <p14:tracePt t="51795" x="6000750" y="2995613"/>
          <p14:tracePt t="51802" x="5835650" y="2995613"/>
          <p14:tracePt t="51811" x="5708650" y="2995613"/>
          <p14:tracePt t="51818" x="5561013" y="2995613"/>
          <p14:tracePt t="51827" x="5414963" y="3005138"/>
          <p14:tracePt t="51834" x="5232400" y="3022600"/>
          <p14:tracePt t="51842" x="5022850" y="3049588"/>
          <p14:tracePt t="51850" x="4767263" y="3105150"/>
          <p14:tracePt t="51855" x="4565650" y="3122613"/>
          <p14:tracePt t="51864" x="4383088" y="3151188"/>
          <p14:tracePt t="51872" x="4200525" y="3178175"/>
          <p14:tracePt t="51892" x="3890963" y="3224213"/>
          <p14:tracePt t="51896" x="3762375" y="3241675"/>
          <p14:tracePt t="51904" x="3606800" y="3287713"/>
          <p14:tracePt t="51912" x="3479800" y="3297238"/>
          <p14:tracePt t="51920" x="3333750" y="3333750"/>
          <p14:tracePt t="51928" x="3187700" y="3378200"/>
          <p14:tracePt t="51935" x="3049588" y="3414713"/>
          <p14:tracePt t="51945" x="2922588" y="3460750"/>
          <p14:tracePt t="51952" x="2803525" y="3506788"/>
          <p14:tracePt t="51961" x="2684463" y="3560763"/>
          <p14:tracePt t="51966" x="2574925" y="3606800"/>
          <p14:tracePt t="51973" x="2457450" y="3662363"/>
          <p14:tracePt t="51982" x="2338388" y="3706813"/>
          <p14:tracePt t="51990" x="2255838" y="3752850"/>
          <p14:tracePt t="51998" x="2163763" y="3779838"/>
          <p14:tracePt t="52006" x="2082800" y="3798888"/>
          <p14:tracePt t="52013" x="1990725" y="3816350"/>
          <p14:tracePt t="52021" x="1908175" y="3844925"/>
          <p14:tracePt t="52030" x="1835150" y="3852863"/>
          <p14:tracePt t="52038" x="1771650" y="3871913"/>
          <p14:tracePt t="52046" x="1717675" y="3881438"/>
          <p14:tracePt t="52053" x="1671638" y="3889375"/>
          <p14:tracePt t="52066" x="1635125" y="3898900"/>
          <p14:tracePt t="52073" x="1598613" y="3898900"/>
          <p14:tracePt t="52081" x="1570038" y="3908425"/>
          <p14:tracePt t="52088" x="1552575" y="3908425"/>
          <p14:tracePt t="52092" x="1543050" y="3908425"/>
          <p14:tracePt t="52100" x="1533525" y="3908425"/>
          <p14:tracePt t="52204" x="1525588" y="3908425"/>
          <p14:tracePt t="52218" x="1516063" y="3908425"/>
          <p14:tracePt t="52306" x="1506538" y="3908425"/>
          <p14:tracePt t="52355" x="1506538" y="3898900"/>
          <p14:tracePt t="52449" x="1506538" y="3889375"/>
          <p14:tracePt t="52456" x="1516063" y="3889375"/>
          <p14:tracePt t="52462" x="1525588" y="3881438"/>
          <p14:tracePt t="52478" x="1525588" y="3871913"/>
          <p14:tracePt t="52502" x="1543050" y="3862388"/>
          <p14:tracePt t="52511" x="1552575" y="3852863"/>
          <p14:tracePt t="52517" x="1562100" y="3852863"/>
          <p14:tracePt t="52524" x="1570038" y="3844925"/>
          <p14:tracePt t="52531" x="1579563" y="3835400"/>
          <p14:tracePt t="52543" x="1579563" y="3825875"/>
          <p14:tracePt t="52553" x="1589088" y="3816350"/>
          <p14:tracePt t="52556" x="1598613" y="3808413"/>
          <p14:tracePt t="52564" x="1606550" y="3798888"/>
          <p14:tracePt t="52572" x="1616075" y="3798888"/>
          <p14:tracePt t="52580" x="1625600" y="3789363"/>
          <p14:tracePt t="52600" x="1635125" y="3771900"/>
          <p14:tracePt t="52608" x="1644650" y="3762375"/>
          <p14:tracePt t="52614" x="1652588" y="3752850"/>
          <p14:tracePt t="52619" x="1662113" y="3743325"/>
          <p14:tracePt t="52628" x="1671638" y="3743325"/>
          <p14:tracePt t="52634" x="1681163" y="3735388"/>
          <p14:tracePt t="52644" x="1681163" y="3725863"/>
          <p14:tracePt t="52650" x="1689100" y="3716338"/>
          <p14:tracePt t="52659" x="1698625" y="3706813"/>
          <p14:tracePt t="52666" x="1708150" y="3698875"/>
          <p14:tracePt t="52674" x="1717675" y="3698875"/>
          <p14:tracePt t="52683" x="1725613" y="3689350"/>
          <p14:tracePt t="52696" x="1735138" y="3679825"/>
          <p14:tracePt t="52710" x="1744663" y="3662363"/>
          <p14:tracePt t="52724" x="1762125" y="3643313"/>
          <p14:tracePt t="52730" x="1771650" y="3643313"/>
          <p14:tracePt t="52742" x="1771650" y="3633788"/>
          <p14:tracePt t="52750" x="1781175" y="3625850"/>
          <p14:tracePt t="52765" x="1790700" y="3616325"/>
          <p14:tracePt t="52780" x="1790700" y="3606800"/>
          <p14:tracePt t="52796" x="1798638" y="3597275"/>
          <p14:tracePt t="52812" x="1808163" y="3589338"/>
          <p14:tracePt t="52825" x="1817688" y="3589338"/>
          <p14:tracePt t="52833" x="1827213" y="3579813"/>
          <p14:tracePt t="52840" x="1835150" y="3570288"/>
          <p14:tracePt t="52848" x="1863725" y="3560763"/>
          <p14:tracePt t="52856" x="1890713" y="3552825"/>
          <p14:tracePt t="52866" x="1917700" y="3543300"/>
          <p14:tracePt t="52872" x="1954213" y="3533775"/>
          <p14:tracePt t="52882" x="1981200" y="3516313"/>
          <p14:tracePt t="52887" x="2009775" y="3506788"/>
          <p14:tracePt t="52896" x="2036763" y="3497263"/>
          <p14:tracePt t="52902" x="2073275" y="3487738"/>
          <p14:tracePt t="52910" x="2100263" y="3479800"/>
          <p14:tracePt t="52918" x="2127250" y="3470275"/>
          <p14:tracePt t="52926" x="2163763" y="3460750"/>
          <p14:tracePt t="52931" x="2182813" y="3460750"/>
          <p14:tracePt t="52939" x="2192338" y="3460750"/>
          <p14:tracePt t="52947" x="2209800" y="3460750"/>
          <p14:tracePt t="52955" x="2219325" y="3460750"/>
          <p14:tracePt t="52963" x="2228850" y="3460750"/>
          <p14:tracePt t="52972" x="2236788" y="3460750"/>
          <p14:tracePt t="52979" x="2246313" y="3460750"/>
          <p14:tracePt t="52987" x="2255838" y="3460750"/>
          <p14:tracePt t="53004" x="2273300" y="3460750"/>
          <p14:tracePt t="53011" x="2282825" y="3460750"/>
          <p14:tracePt t="53019" x="2301875" y="3460750"/>
          <p14:tracePt t="53028" x="2319338" y="3460750"/>
          <p14:tracePt t="53033" x="2338388" y="3460750"/>
          <p14:tracePt t="53043" x="2355850" y="3460750"/>
          <p14:tracePt t="53050" x="2365375" y="3460750"/>
          <p14:tracePt t="53066" x="2374900" y="3460750"/>
          <p14:tracePt t="53074" x="2382838" y="3460750"/>
          <p14:tracePt t="53122" x="2392363" y="3460750"/>
          <p14:tracePt t="53130" x="2401888" y="3460750"/>
          <p14:tracePt t="53136" x="2411413" y="3460750"/>
          <p14:tracePt t="53144" x="2419350" y="3460750"/>
          <p14:tracePt t="53168" x="2428875" y="3460750"/>
          <p14:tracePt t="53187" x="2438400" y="3460750"/>
          <p14:tracePt t="53198" x="2447925" y="3460750"/>
          <p14:tracePt t="53203" x="2457450" y="3460750"/>
          <p14:tracePt t="53215" x="2465388" y="3460750"/>
          <p14:tracePt t="53230" x="2474913" y="3460750"/>
          <p14:tracePt t="53242" x="2493963" y="3460750"/>
          <p14:tracePt t="53253" x="2501900" y="3460750"/>
          <p14:tracePt t="53264" x="2530475" y="3460750"/>
          <p14:tracePt t="53274" x="2547938" y="3460750"/>
          <p14:tracePt t="53290" x="2557463" y="3460750"/>
          <p14:tracePt t="53298" x="2566988" y="3460750"/>
          <p14:tracePt t="53302" x="2574925" y="3460750"/>
          <p14:tracePt t="53327" x="2584450" y="3460750"/>
          <p14:tracePt t="69713" x="2566988" y="3460750"/>
          <p14:tracePt t="69720" x="2538413" y="3460750"/>
          <p14:tracePt t="69728" x="2493963" y="3470275"/>
          <p14:tracePt t="69736" x="2457450" y="3470275"/>
          <p14:tracePt t="69744" x="2392363" y="3479800"/>
          <p14:tracePt t="69752" x="2338388" y="3497263"/>
          <p14:tracePt t="69760" x="2273300" y="3506788"/>
          <p14:tracePt t="69768" x="2200275" y="3516313"/>
          <p14:tracePt t="69776" x="2119313" y="3533775"/>
          <p14:tracePt t="69784" x="2046288" y="3543300"/>
          <p14:tracePt t="69790" x="1973263" y="3560763"/>
          <p14:tracePt t="69799" x="1927225" y="3570288"/>
          <p14:tracePt t="69805" x="1871663" y="3579813"/>
          <p14:tracePt t="69815" x="1827213" y="3589338"/>
          <p14:tracePt t="69823" x="1781175" y="3597275"/>
          <p14:tracePt t="69830" x="1744663" y="3616325"/>
          <p14:tracePt t="69838" x="1698625" y="3625850"/>
          <p14:tracePt t="69846" x="1652588" y="3633788"/>
          <p14:tracePt t="69854" x="1598613" y="3643313"/>
          <p14:tracePt t="69863" x="1533525" y="3652838"/>
          <p14:tracePt t="69870" x="1460500" y="3679825"/>
          <p14:tracePt t="69878" x="1379538" y="3698875"/>
          <p14:tracePt t="69886" x="1306513" y="3725863"/>
          <p14:tracePt t="69906" x="1177925" y="3762375"/>
          <p14:tracePt t="69908" x="1141413" y="3771900"/>
          <p14:tracePt t="69916" x="1104900" y="3779838"/>
          <p14:tracePt t="69923" x="1077913" y="3789363"/>
          <p14:tracePt t="69933" x="1068388" y="3789363"/>
          <p14:tracePt t="69940" x="1068388" y="3798888"/>
          <p14:tracePt t="69949" x="1058863" y="3798888"/>
          <p14:tracePt t="70003" x="1041400" y="3808413"/>
          <p14:tracePt t="70010" x="1022350" y="3808413"/>
          <p14:tracePt t="70019" x="1004888" y="3808413"/>
          <p14:tracePt t="70026" x="995363" y="3808413"/>
          <p14:tracePt t="70034" x="985838" y="3808413"/>
          <p14:tracePt t="70042" x="977900" y="3808413"/>
          <p14:tracePt t="70051" x="968375" y="3798888"/>
          <p14:tracePt t="70066" x="958850" y="3789363"/>
          <p14:tracePt t="70074" x="949325" y="3779838"/>
          <p14:tracePt t="70084" x="941388" y="3779838"/>
          <p14:tracePt t="70090" x="931863" y="3771900"/>
          <p14:tracePt t="70107" x="912813" y="3752850"/>
          <p14:tracePt t="70120" x="904875" y="3743325"/>
          <p14:tracePt t="70128" x="895350" y="3735388"/>
          <p14:tracePt t="70135" x="885825" y="3725863"/>
          <p14:tracePt t="70152" x="876300" y="3725863"/>
          <p14:tracePt t="70168" x="868363" y="3725863"/>
          <p14:tracePt t="70176" x="868363" y="3716338"/>
          <p14:tracePt t="70184" x="858838" y="3716338"/>
          <p14:tracePt t="70207" x="858838" y="3706813"/>
          <p14:tracePt t="70230" x="849313" y="3706813"/>
          <p14:tracePt t="70356" x="849313" y="3735388"/>
          <p14:tracePt t="70372" x="849313" y="3762375"/>
          <p14:tracePt t="70381" x="839788" y="3771900"/>
          <p14:tracePt t="70393" x="839788" y="3798888"/>
          <p14:tracePt t="70402" x="831850" y="3825875"/>
          <p14:tracePt t="70413" x="822325" y="3889375"/>
          <p14:tracePt t="70420" x="822325" y="3917950"/>
          <p14:tracePt t="70425" x="822325" y="3944938"/>
          <p14:tracePt t="70435" x="812800" y="3981450"/>
          <p14:tracePt t="70442" x="812800" y="4008438"/>
          <p14:tracePt t="70450" x="812800" y="4037013"/>
          <p14:tracePt t="70464" x="812800" y="4064000"/>
          <p14:tracePt t="70477" x="812800" y="4127500"/>
          <p14:tracePt t="70482" x="812800" y="4154488"/>
          <p14:tracePt t="70490" x="812800" y="4183063"/>
          <p14:tracePt t="70500" x="812800" y="4210050"/>
          <p14:tracePt t="70505" x="812800" y="4227513"/>
          <p14:tracePt t="70514" x="812800" y="4246563"/>
          <p14:tracePt t="70526" x="822325" y="4273550"/>
          <p14:tracePt t="70541" x="822325" y="4329113"/>
          <p14:tracePt t="70545" x="831850" y="4346575"/>
          <p14:tracePt t="70552" x="831850" y="4365625"/>
          <p14:tracePt t="70560" x="831850" y="4373563"/>
          <p14:tracePt t="70568" x="839788" y="4392613"/>
          <p14:tracePt t="70577" x="839788" y="4429125"/>
          <p14:tracePt t="70584" x="849313" y="4446588"/>
          <p14:tracePt t="70592" x="849313" y="4475163"/>
          <p14:tracePt t="70600" x="858838" y="4492625"/>
          <p14:tracePt t="70612" x="858838" y="4519613"/>
          <p14:tracePt t="70621" x="868363" y="4538663"/>
          <p14:tracePt t="70627" x="876300" y="4575175"/>
          <p14:tracePt t="70635" x="876300" y="4602163"/>
          <p14:tracePt t="70639" x="885825" y="4629150"/>
          <p14:tracePt t="70652" x="895350" y="4657725"/>
          <p14:tracePt t="70655" x="904875" y="4694238"/>
          <p14:tracePt t="70663" x="904875" y="4721225"/>
          <p14:tracePt t="70670" x="904875" y="4748213"/>
          <p14:tracePt t="70679" x="912813" y="4767263"/>
          <p14:tracePt t="70686" x="922338" y="4784725"/>
          <p14:tracePt t="70694" x="922338" y="4803775"/>
          <p14:tracePt t="70702" x="922338" y="4811713"/>
          <p14:tracePt t="70711" x="931863" y="4821238"/>
          <p14:tracePt t="70718" x="931863" y="4830763"/>
          <p14:tracePt t="70766" x="931863" y="4840288"/>
          <p14:tracePt t="70892" x="941388" y="4840288"/>
          <p14:tracePt t="70898" x="949325" y="4840288"/>
          <p14:tracePt t="70906" x="958850" y="4830763"/>
          <p14:tracePt t="70915" x="968375" y="4821238"/>
          <p14:tracePt t="70922" x="968375" y="4811713"/>
          <p14:tracePt t="70932" x="977900" y="4811713"/>
          <p14:tracePt t="70938" x="977900" y="4803775"/>
          <p14:tracePt t="70947" x="985838" y="4794250"/>
          <p14:tracePt t="70961" x="995363" y="4794250"/>
          <p14:tracePt t="70976" x="1004888" y="4784725"/>
          <p14:tracePt t="70984" x="1004888" y="4775200"/>
          <p14:tracePt t="70992" x="1014413" y="4767263"/>
          <p14:tracePt t="71000" x="1022350" y="4757738"/>
          <p14:tracePt t="71008" x="1022350" y="4748213"/>
          <p14:tracePt t="71024" x="1031875" y="4738688"/>
          <p14:tracePt t="71032" x="1041400" y="4738688"/>
          <p14:tracePt t="71057" x="1050925" y="4738688"/>
          <p14:tracePt t="71246" x="1050925" y="4730750"/>
          <p14:tracePt t="91625" x="1131888" y="4730750"/>
          <p14:tracePt t="91633" x="1270000" y="4711700"/>
          <p14:tracePt t="91644" x="1416050" y="4694238"/>
          <p14:tracePt t="91647" x="1543050" y="4684713"/>
          <p14:tracePt t="91655" x="1671638" y="4665663"/>
          <p14:tracePt t="91666" x="1798638" y="4657725"/>
          <p14:tracePt t="91676" x="1927225" y="4638675"/>
          <p14:tracePt t="91681" x="2090738" y="4638675"/>
          <p14:tracePt t="91686" x="2255838" y="4629150"/>
          <p14:tracePt t="91694" x="2419350" y="4629150"/>
          <p14:tracePt t="91702" x="2584450" y="4629150"/>
          <p14:tracePt t="91710" x="2730500" y="4629150"/>
          <p14:tracePt t="91718" x="2895600" y="4629150"/>
          <p14:tracePt t="91726" x="3059113" y="4629150"/>
          <p14:tracePt t="91732" x="3205163" y="4629150"/>
          <p14:tracePt t="91739" x="3370263" y="4629150"/>
          <p14:tracePt t="91748" x="3533775" y="4629150"/>
          <p14:tracePt t="91756" x="3698875" y="4629150"/>
          <p14:tracePt t="91764" x="3862388" y="4611688"/>
          <p14:tracePt t="91773" x="4027488" y="4592638"/>
          <p14:tracePt t="91781" x="4192588" y="4584700"/>
          <p14:tracePt t="91788" x="4356100" y="4584700"/>
          <p14:tracePt t="91796" x="4484688" y="4584700"/>
          <p14:tracePt t="91804" x="4611688" y="4565650"/>
          <p14:tracePt t="91812" x="4740275" y="4565650"/>
          <p14:tracePt t="91820" x="4867275" y="4565650"/>
          <p14:tracePt t="91828" x="4976813" y="4565650"/>
          <p14:tracePt t="91833" x="5086350" y="4565650"/>
          <p14:tracePt t="91848" x="5159375" y="4565650"/>
          <p14:tracePt t="91850" x="5232400" y="4565650"/>
          <p14:tracePt t="91858" x="5278438" y="4565650"/>
          <p14:tracePt t="91866" x="5305425" y="4565650"/>
          <p14:tracePt t="91874" x="5341938" y="4556125"/>
          <p14:tracePt t="91884" x="5387975" y="4556125"/>
          <p14:tracePt t="91890" x="5443538" y="4556125"/>
          <p14:tracePt t="91898" x="5516563" y="4556125"/>
          <p14:tracePt t="91906" x="5597525" y="4575175"/>
          <p14:tracePt t="91914" x="5670550" y="4575175"/>
          <p14:tracePt t="91922" x="5745163" y="4584700"/>
          <p14:tracePt t="91931" x="5854700" y="4584700"/>
          <p14:tracePt t="91936" x="5964238" y="4584700"/>
          <p14:tracePt t="91946" x="6110288" y="4584700"/>
          <p14:tracePt t="91951" x="6256338" y="4584700"/>
          <p14:tracePt t="91961" x="6419850" y="4602163"/>
          <p14:tracePt t="91968" x="6584950" y="4611688"/>
          <p14:tracePt t="91976" x="6748463" y="4629150"/>
          <p14:tracePt t="91984" x="6894513" y="4629150"/>
          <p14:tracePt t="91992" x="7032625" y="4621213"/>
          <p14:tracePt t="92002" x="7142163" y="4611688"/>
          <p14:tracePt t="92008" x="7232650" y="4584700"/>
          <p14:tracePt t="92017" x="7315200" y="4565650"/>
          <p14:tracePt t="92023" x="7370763" y="4556125"/>
          <p14:tracePt t="92032" x="7434263" y="4548188"/>
          <p14:tracePt t="92040" x="7488238" y="4538663"/>
          <p14:tracePt t="92045" x="7570788" y="4519613"/>
          <p14:tracePt t="92053" x="7626350" y="4511675"/>
          <p14:tracePt t="92065" x="7670800" y="4502150"/>
          <p14:tracePt t="92076" x="7707313" y="4492625"/>
          <p14:tracePt t="92077" x="7753350" y="4475163"/>
          <p14:tracePt t="92086" x="7799388" y="4465638"/>
          <p14:tracePt t="92095" x="7835900" y="4456113"/>
          <p14:tracePt t="92102" x="7881938" y="4446588"/>
          <p14:tracePt t="92110" x="7918450" y="4446588"/>
          <p14:tracePt t="92118" x="7962900" y="4446588"/>
          <p14:tracePt t="92126" x="7999413" y="4446588"/>
          <p14:tracePt t="92139" x="8045450" y="4446588"/>
          <p14:tracePt t="92144" x="8101013" y="4446588"/>
          <p14:tracePt t="92157" x="8264525" y="4446588"/>
          <p14:tracePt t="92164" x="8374063" y="4446588"/>
          <p14:tracePt t="92172" x="8483600" y="4446588"/>
          <p14:tracePt t="92181" x="8593138" y="4446588"/>
          <p14:tracePt t="92188" x="8702675" y="4446588"/>
          <p14:tracePt t="92196" x="8812213" y="4446588"/>
          <p14:tracePt t="92204" x="8904288" y="4446588"/>
          <p14:tracePt t="92216" x="8986838" y="4446588"/>
          <p14:tracePt t="92226" x="9023350" y="4446588"/>
          <p14:tracePt t="92232" x="9069388" y="4446588"/>
          <p14:tracePt t="92242" x="9096375" y="4446588"/>
          <p14:tracePt t="92255" x="9123363" y="4438650"/>
          <p14:tracePt t="92259" x="9132888" y="4438650"/>
          <p14:tracePt t="92266" x="9142413" y="4429125"/>
          <p14:tracePt t="92274" x="9150350" y="4429125"/>
          <p14:tracePt t="92284" x="9159875" y="4429125"/>
          <p14:tracePt t="92290" x="9169400" y="4429125"/>
          <p14:tracePt t="92300" x="9178925" y="4429125"/>
          <p14:tracePt t="92305" x="9186863" y="4429125"/>
          <p14:tracePt t="92322" x="9215438" y="4429125"/>
          <p14:tracePt t="92333" x="9232900" y="4429125"/>
          <p14:tracePt t="92344" x="9259888" y="4429125"/>
          <p14:tracePt t="92350" x="9296400" y="4429125"/>
          <p14:tracePt t="92357" x="9324975" y="4429125"/>
          <p14:tracePt t="92361" x="9351963" y="4429125"/>
          <p14:tracePt t="92368" x="9398000" y="4429125"/>
          <p14:tracePt t="92376" x="9434513" y="4429125"/>
          <p14:tracePt t="92384" x="9461500" y="4429125"/>
          <p14:tracePt t="92392" x="9488488" y="4429125"/>
          <p14:tracePt t="92400" x="9525000" y="4438650"/>
          <p14:tracePt t="92411" x="9551988" y="4438650"/>
          <p14:tracePt t="92417" x="9571038" y="4438650"/>
          <p14:tracePt t="92424" x="9580563" y="4438650"/>
          <p14:tracePt t="92440" x="9588500" y="4438650"/>
          <p14:tracePt t="92851" x="9551988" y="4438650"/>
          <p14:tracePt t="92858" x="9388475" y="4429125"/>
          <p14:tracePt t="92864" x="9159875" y="4410075"/>
          <p14:tracePt t="92872" x="8858250" y="4410075"/>
          <p14:tracePt t="92881" x="8556625" y="4410075"/>
          <p14:tracePt t="92900" x="7991475" y="4392613"/>
          <p14:tracePt t="92902" x="7753350" y="4373563"/>
          <p14:tracePt t="92914" x="7553325" y="4356100"/>
          <p14:tracePt t="92924" x="7342188" y="4329113"/>
          <p14:tracePt t="92929" x="7123113" y="4273550"/>
          <p14:tracePt t="92934" x="6877050" y="4219575"/>
          <p14:tracePt t="92942" x="6667500" y="4191000"/>
          <p14:tracePt t="92955" x="6456363" y="4154488"/>
          <p14:tracePt t="92963" x="6283325" y="4110038"/>
          <p14:tracePt t="92974" x="6008688" y="4037013"/>
          <p14:tracePt t="92983" x="5891213" y="3990975"/>
          <p14:tracePt t="92990" x="5772150" y="3963988"/>
          <p14:tracePt t="92999" x="5662613" y="3935413"/>
          <p14:tracePt t="93003" x="5543550" y="3889375"/>
          <p14:tracePt t="93012" x="5434013" y="3852863"/>
          <p14:tracePt t="93020" x="5297488" y="3808413"/>
          <p14:tracePt t="93028" x="5151438" y="3762375"/>
          <p14:tracePt t="93035" x="5022850" y="3735388"/>
          <p14:tracePt t="93044" x="4886325" y="3706813"/>
          <p14:tracePt t="93052" x="4757738" y="3670300"/>
          <p14:tracePt t="93060" x="4648200" y="3662363"/>
          <p14:tracePt t="93068" x="4511675" y="3633788"/>
          <p14:tracePt t="93076" x="4383088" y="3616325"/>
          <p14:tracePt t="93084" x="4256088" y="3597275"/>
          <p14:tracePt t="93092" x="4127500" y="3589338"/>
          <p14:tracePt t="93100" x="4000500" y="3589338"/>
          <p14:tracePt t="93108" x="3871913" y="3570288"/>
          <p14:tracePt t="93113" x="3725863" y="3570288"/>
          <p14:tracePt t="93122" x="3598863" y="3560763"/>
          <p14:tracePt t="93132" x="3470275" y="3560763"/>
          <p14:tracePt t="93138" x="3343275" y="3560763"/>
          <p14:tracePt t="93146" x="3214688" y="3560763"/>
          <p14:tracePt t="93154" x="3078163" y="3560763"/>
          <p14:tracePt t="93163" x="2968625" y="3579813"/>
          <p14:tracePt t="93170" x="2859088" y="3589338"/>
          <p14:tracePt t="93179" x="2749550" y="3589338"/>
          <p14:tracePt t="93186" x="2640013" y="3589338"/>
          <p14:tracePt t="93194" x="2547938" y="3589338"/>
          <p14:tracePt t="93202" x="2457450" y="3589338"/>
          <p14:tracePt t="93211" x="2382838" y="3589338"/>
          <p14:tracePt t="93217" x="2282825" y="3589338"/>
          <p14:tracePt t="93223" x="2192338" y="3606800"/>
          <p14:tracePt t="93233" x="2119313" y="3616325"/>
          <p14:tracePt t="93240" x="2036763" y="3643313"/>
          <p14:tracePt t="93250" x="1973263" y="3670300"/>
          <p14:tracePt t="93256" x="1900238" y="3679825"/>
          <p14:tracePt t="93265" x="1854200" y="3689350"/>
          <p14:tracePt t="93272" x="1817688" y="3706813"/>
          <p14:tracePt t="93280" x="1771650" y="3716338"/>
          <p14:tracePt t="93288" x="1744663" y="3725863"/>
          <p14:tracePt t="93295" x="1708150" y="3735388"/>
          <p14:tracePt t="93304" x="1689100" y="3735388"/>
          <p14:tracePt t="93312" x="1662113" y="3743325"/>
          <p14:tracePt t="93320" x="1644650" y="3743325"/>
          <p14:tracePt t="93325" x="1635125" y="3752850"/>
          <p14:tracePt t="93334" x="1635125" y="3762375"/>
          <p14:tracePt t="93343" x="1625600" y="3762375"/>
          <p14:tracePt t="93350" x="1616075" y="3762375"/>
          <p14:tracePt t="93358" x="1606550" y="3771900"/>
          <p14:tracePt t="93374" x="1598613" y="3771900"/>
          <p14:tracePt t="93383" x="1589088" y="3771900"/>
          <p14:tracePt t="93394" x="1579563" y="3771900"/>
          <p14:tracePt t="93408" x="1552575" y="3779838"/>
          <p14:tracePt t="93418" x="1516063" y="3798888"/>
          <p14:tracePt t="93421" x="1489075" y="3808413"/>
          <p14:tracePt t="93428" x="1460500" y="3816350"/>
          <p14:tracePt t="93436" x="1423988" y="3816350"/>
          <p14:tracePt t="93444" x="1387475" y="3825875"/>
          <p14:tracePt t="93452" x="1343025" y="3835400"/>
          <p14:tracePt t="93460" x="1306513" y="3844925"/>
          <p14:tracePt t="93469" x="1260475" y="3844925"/>
          <p14:tracePt t="93476" x="1204913" y="3844925"/>
          <p14:tracePt t="93484" x="1168400" y="3844925"/>
          <p14:tracePt t="93492" x="1123950" y="3852863"/>
          <p14:tracePt t="93501" x="1087438" y="3852863"/>
          <p14:tracePt t="93508" x="1050925" y="3852863"/>
          <p14:tracePt t="93517" x="1022350" y="3852863"/>
          <p14:tracePt t="93523" x="1004888" y="3852863"/>
          <p14:tracePt t="93533" x="995363" y="3852863"/>
          <p14:tracePt t="93546" x="985838" y="3852863"/>
          <p14:tracePt t="93554" x="977900" y="3852863"/>
          <p14:tracePt t="93562" x="968375" y="3844925"/>
          <p14:tracePt t="93570" x="958850" y="3835400"/>
          <p14:tracePt t="93578" x="949325" y="3825875"/>
          <p14:tracePt t="93586" x="931863" y="3816350"/>
          <p14:tracePt t="93594" x="931863" y="3808413"/>
          <p14:tracePt t="93602" x="922338" y="3798888"/>
          <p14:tracePt t="93610" x="912813" y="3798888"/>
          <p14:tracePt t="93618" x="904875" y="3789363"/>
          <p14:tracePt t="93635" x="895350" y="3789363"/>
          <p14:tracePt t="93640" x="895350" y="3779838"/>
          <p14:tracePt t="93846" x="885825" y="3779838"/>
          <p14:tracePt t="93861" x="885825" y="3798888"/>
          <p14:tracePt t="93868" x="876300" y="3808413"/>
          <p14:tracePt t="93876" x="868363" y="3825875"/>
          <p14:tracePt t="93884" x="868363" y="3835400"/>
          <p14:tracePt t="93899" x="858838" y="3862388"/>
          <p14:tracePt t="93901" x="849313" y="3881438"/>
          <p14:tracePt t="93907" x="839788" y="3908425"/>
          <p14:tracePt t="93916" x="831850" y="3935413"/>
          <p14:tracePt t="93924" x="822325" y="3963988"/>
          <p14:tracePt t="93934" x="812800" y="4000500"/>
          <p14:tracePt t="93940" x="803275" y="4027488"/>
          <p14:tracePt t="93950" x="793750" y="4054475"/>
          <p14:tracePt t="93955" x="785813" y="4090988"/>
          <p14:tracePt t="93962" x="776288" y="4117975"/>
          <p14:tracePt t="93970" x="766763" y="4146550"/>
          <p14:tracePt t="93978" x="749300" y="4191000"/>
          <p14:tracePt t="93986" x="739775" y="4227513"/>
          <p14:tracePt t="93994" x="730250" y="4273550"/>
          <p14:tracePt t="94002" x="720725" y="4319588"/>
          <p14:tracePt t="94009" x="712788" y="4356100"/>
          <p14:tracePt t="94018" x="712788" y="4392613"/>
          <p14:tracePt t="94026" x="703263" y="4419600"/>
          <p14:tracePt t="94034" x="693738" y="4446588"/>
          <p14:tracePt t="94041" x="676275" y="4475163"/>
          <p14:tracePt t="94051" x="666750" y="4511675"/>
          <p14:tracePt t="94058" x="657225" y="4529138"/>
          <p14:tracePt t="94063" x="657225" y="4556125"/>
          <p14:tracePt t="94076" x="647700" y="4584700"/>
          <p14:tracePt t="94081" x="647700" y="4611688"/>
          <p14:tracePt t="94088" x="647700" y="4648200"/>
          <p14:tracePt t="94096" x="639763" y="4665663"/>
          <p14:tracePt t="94104" x="639763" y="4694238"/>
          <p14:tracePt t="94116" x="639763" y="4721225"/>
          <p14:tracePt t="94125" x="639763" y="4748213"/>
          <p14:tracePt t="94132" x="639763" y="4784725"/>
          <p14:tracePt t="94141" x="639763" y="4811713"/>
          <p14:tracePt t="94145" x="639763" y="4840288"/>
          <p14:tracePt t="94152" x="639763" y="4867275"/>
          <p14:tracePt t="94160" x="639763" y="4894263"/>
          <p14:tracePt t="94167" x="639763" y="4930775"/>
          <p14:tracePt t="94174" x="639763" y="4967288"/>
          <p14:tracePt t="94188" x="647700" y="4995863"/>
          <p14:tracePt t="94194" x="666750" y="5040313"/>
          <p14:tracePt t="94198" x="676275" y="5086350"/>
          <p14:tracePt t="94206" x="684213" y="5113338"/>
          <p14:tracePt t="94214" x="693738" y="5141913"/>
          <p14:tracePt t="94222" x="703263" y="5178425"/>
          <p14:tracePt t="94236" x="703263" y="5195888"/>
          <p14:tracePt t="94247" x="720725" y="5214938"/>
          <p14:tracePt t="94255" x="730250" y="5222875"/>
          <p14:tracePt t="94262" x="730250" y="5232400"/>
          <p14:tracePt t="94276" x="730250" y="5241925"/>
          <p14:tracePt t="94277" x="739775" y="5251450"/>
          <p14:tracePt t="94284" x="739775" y="5259388"/>
          <p14:tracePt t="94297" x="749300" y="5268913"/>
          <p14:tracePt t="94305" x="757238" y="5268913"/>
          <p14:tracePt t="94313" x="776288" y="5278438"/>
          <p14:tracePt t="94321" x="785813" y="5287963"/>
          <p14:tracePt t="94330" x="812800" y="5295900"/>
          <p14:tracePt t="94344" x="858838" y="5314950"/>
          <p14:tracePt t="94348" x="868363" y="5324475"/>
          <p14:tracePt t="94356" x="876300" y="5332413"/>
          <p14:tracePt t="94366" x="885825" y="5332413"/>
          <p14:tracePt t="94372" x="895350" y="5341938"/>
          <p14:tracePt t="102620" x="904875" y="5341938"/>
          <p14:tracePt t="102626" x="922338" y="5341938"/>
          <p14:tracePt t="102637" x="949325" y="5332413"/>
          <p14:tracePt t="102645" x="985838" y="5332413"/>
          <p14:tracePt t="102650" x="1022350" y="5332413"/>
          <p14:tracePt t="102660" x="1068388" y="5332413"/>
          <p14:tracePt t="102666" x="1123950" y="5332413"/>
          <p14:tracePt t="102671" x="1196975" y="5332413"/>
          <p14:tracePt t="102684" x="1270000" y="5332413"/>
          <p14:tracePt t="102691" x="1343025" y="5332413"/>
          <p14:tracePt t="102697" x="1416050" y="5332413"/>
          <p14:tracePt t="102704" x="1497013" y="5332413"/>
          <p14:tracePt t="102712" x="1570038" y="5351463"/>
          <p14:tracePt t="102725" x="1644650" y="5351463"/>
          <p14:tracePt t="102732" x="1689100" y="5351463"/>
          <p14:tracePt t="102737" x="1744663" y="5351463"/>
          <p14:tracePt t="102743" x="1798638" y="5351463"/>
          <p14:tracePt t="102751" x="1835150" y="5351463"/>
          <p14:tracePt t="102758" x="1908175" y="5351463"/>
          <p14:tracePt t="102766" x="1981200" y="5351463"/>
          <p14:tracePt t="102779" x="2073275" y="5351463"/>
          <p14:tracePt t="102788" x="2163763" y="5351463"/>
          <p14:tracePt t="102794" x="2246313" y="5341938"/>
          <p14:tracePt t="102799" x="2319338" y="5332413"/>
          <p14:tracePt t="102806" x="2428875" y="5314950"/>
          <p14:tracePt t="102814" x="2511425" y="5305425"/>
          <p14:tracePt t="102823" x="2603500" y="5287963"/>
          <p14:tracePt t="102830" x="2676525" y="5278438"/>
          <p14:tracePt t="102838" x="2776538" y="5268913"/>
          <p14:tracePt t="102846" x="2849563" y="5251450"/>
          <p14:tracePt t="102851" x="2940050" y="5241925"/>
          <p14:tracePt t="102870" x="3095625" y="5214938"/>
          <p14:tracePt t="102877" x="3178175" y="5195888"/>
          <p14:tracePt t="102888" x="3251200" y="5195888"/>
          <p14:tracePt t="102898" x="3306763" y="5186363"/>
          <p14:tracePt t="102905" x="3370263" y="5178425"/>
          <p14:tracePt t="102907" x="3443288" y="5178425"/>
          <p14:tracePt t="102920" x="3489325" y="5168900"/>
          <p14:tracePt t="102926" x="3525838" y="5159375"/>
          <p14:tracePt t="102931" x="3570288" y="5141913"/>
          <p14:tracePt t="102940" x="3606800" y="5141913"/>
          <p14:tracePt t="102947" x="3643313" y="5141913"/>
          <p14:tracePt t="102954" x="3679825" y="5141913"/>
          <p14:tracePt t="102962" x="3725863" y="5141913"/>
          <p14:tracePt t="102970" x="3762375" y="5141913"/>
          <p14:tracePt t="102978" x="3808413" y="5141913"/>
          <p14:tracePt t="102986" x="3844925" y="5141913"/>
          <p14:tracePt t="102995" x="3890963" y="5141913"/>
          <p14:tracePt t="103002" x="3927475" y="5159375"/>
          <p14:tracePt t="103011" x="3971925" y="5168900"/>
          <p14:tracePt t="103018" x="4008438" y="5178425"/>
          <p14:tracePt t="103027" x="4054475" y="5186363"/>
          <p14:tracePt t="103034" x="4083050" y="5186363"/>
          <p14:tracePt t="103045" x="4127500" y="5195888"/>
          <p14:tracePt t="103050" x="4173538" y="5205413"/>
          <p14:tracePt t="103059" x="4210050" y="5205413"/>
          <p14:tracePt t="103063" x="4256088" y="5222875"/>
          <p14:tracePt t="103076" x="4292600" y="5232400"/>
          <p14:tracePt t="103086" x="4338638" y="5232400"/>
          <p14:tracePt t="103092" x="4375150" y="5232400"/>
          <p14:tracePt t="103105" x="4475163" y="5241925"/>
          <p14:tracePt t="103112" x="4529138" y="5241925"/>
          <p14:tracePt t="103120" x="4575175" y="5251450"/>
          <p14:tracePt t="103128" x="4611688" y="5251450"/>
          <p14:tracePt t="103136" x="4648200" y="5259388"/>
          <p14:tracePt t="103144" x="4675188" y="5259388"/>
          <p14:tracePt t="103152" x="4684713" y="5259388"/>
          <p14:tracePt t="103166" x="4694238" y="5259388"/>
          <p14:tracePt t="103182" x="4711700" y="5259388"/>
          <p14:tracePt t="103190" x="4721225" y="5259388"/>
          <p14:tracePt t="103198" x="4730750" y="5259388"/>
          <p14:tracePt t="103206" x="4740275" y="5259388"/>
          <p14:tracePt t="103214" x="4767263" y="5268913"/>
          <p14:tracePt t="103222" x="4776788" y="5268913"/>
          <p14:tracePt t="103230" x="4803775" y="5278438"/>
          <p14:tracePt t="103238" x="4830763" y="5287963"/>
          <p14:tracePt t="103246" x="4857750" y="5295900"/>
          <p14:tracePt t="103258" x="4886325" y="5314950"/>
          <p14:tracePt t="103266" x="4932363" y="5324475"/>
          <p14:tracePt t="103270" x="4976813" y="5341938"/>
          <p14:tracePt t="103276" x="5005388" y="5378450"/>
          <p14:tracePt t="103283" x="5022850" y="5414963"/>
          <p14:tracePt t="103294" x="5022850" y="5461000"/>
          <p14:tracePt t="103599" x="5022850" y="5451475"/>
          <p14:tracePt t="103606" x="5013325" y="5441950"/>
          <p14:tracePt t="103765" x="5005388" y="5424488"/>
          <p14:tracePt t="103772" x="4995863" y="5414963"/>
          <p14:tracePt t="103788" x="4995863" y="5405438"/>
          <p14:tracePt t="103795" x="4995863" y="5387975"/>
          <p14:tracePt t="103806" x="4995863" y="5378450"/>
          <p14:tracePt t="103815" x="5005388" y="5360988"/>
          <p14:tracePt t="103821" x="5013325" y="5341938"/>
          <p14:tracePt t="103829" x="5032375" y="5314950"/>
          <p14:tracePt t="103834" x="5041900" y="5295900"/>
          <p14:tracePt t="103844" x="5049838" y="5287963"/>
          <p14:tracePt t="103850" x="5049838" y="5278438"/>
          <p14:tracePt t="103860" x="5049838" y="5268913"/>
          <p14:tracePt t="103868" x="5049838" y="5259388"/>
          <p14:tracePt t="103874" x="5049838" y="5251450"/>
          <p14:tracePt t="103898" x="5049838" y="5241925"/>
          <p14:tracePt t="103912" x="5041900" y="5241925"/>
          <p14:tracePt t="103920" x="5032375" y="5232400"/>
          <p14:tracePt t="103944" x="5032375" y="5222875"/>
          <p14:tracePt t="103952" x="5022850" y="5222875"/>
          <p14:tracePt t="104014" x="5022850" y="5214938"/>
          <p14:tracePt t="104873" x="5022850" y="5205413"/>
          <p14:tracePt t="104877" x="5032375" y="5195888"/>
          <p14:tracePt t="104886" x="5041900" y="5195888"/>
          <p14:tracePt t="104894" x="5049838" y="5186363"/>
          <p14:tracePt t="104902" x="5059363" y="5178425"/>
          <p14:tracePt t="104910" x="5078413" y="5168900"/>
          <p14:tracePt t="104918" x="5086350" y="5159375"/>
          <p14:tracePt t="104926" x="5095875" y="5159375"/>
          <p14:tracePt t="104938" x="5114925" y="5149850"/>
          <p14:tracePt t="104947" x="5141913" y="5141913"/>
          <p14:tracePt t="104953" x="5168900" y="5141913"/>
          <p14:tracePt t="104964" x="5195888" y="5132388"/>
          <p14:tracePt t="104969" x="5224463" y="5132388"/>
          <p14:tracePt t="104974" x="5251450" y="5132388"/>
          <p14:tracePt t="104980" x="5287963" y="5132388"/>
          <p14:tracePt t="104988" x="5314950" y="5132388"/>
          <p14:tracePt t="104996" x="5351463" y="5132388"/>
          <p14:tracePt t="105004" x="5397500" y="5141913"/>
          <p14:tracePt t="105012" x="5443538" y="5149850"/>
          <p14:tracePt t="105020" x="5480050" y="5168900"/>
          <p14:tracePt t="105027" x="5516563" y="5178425"/>
          <p14:tracePt t="105036" x="5543550" y="5186363"/>
          <p14:tracePt t="105044" x="5570538" y="5195888"/>
          <p14:tracePt t="105052" x="5580063" y="5205413"/>
          <p14:tracePt t="105061" x="5597525" y="5214938"/>
          <p14:tracePt t="105073" x="5607050" y="5214938"/>
          <p14:tracePt t="105085" x="5616575" y="5214938"/>
          <p14:tracePt t="105282" x="5626100" y="5214938"/>
          <p14:tracePt t="105297" x="5634038" y="5222875"/>
          <p14:tracePt t="105304" x="5653088" y="5222875"/>
          <p14:tracePt t="105310" x="5662613" y="5222875"/>
          <p14:tracePt t="105318" x="5670550" y="5222875"/>
          <p14:tracePt t="105326" x="5689600" y="5222875"/>
          <p14:tracePt t="105333" x="5699125" y="5222875"/>
          <p14:tracePt t="105343" x="5716588" y="5222875"/>
          <p14:tracePt t="105350" x="5726113" y="5222875"/>
          <p14:tracePt t="105360" x="5745163" y="5222875"/>
          <p14:tracePt t="105366" x="5753100" y="5222875"/>
          <p14:tracePt t="105374" x="5762625" y="5222875"/>
          <p14:tracePt t="105386" x="5772150" y="5222875"/>
          <p14:tracePt t="105411" x="5781675" y="5222875"/>
          <p14:tracePt t="105421" x="5789613" y="5222875"/>
          <p14:tracePt t="105428" x="5799138" y="5222875"/>
          <p14:tracePt t="105435" x="5808663" y="5222875"/>
          <p14:tracePt t="105444" x="5826125" y="5222875"/>
          <p14:tracePt t="105452" x="5835650" y="5222875"/>
          <p14:tracePt t="105460" x="5845175" y="5222875"/>
          <p14:tracePt t="105468" x="5854700" y="5222875"/>
          <p14:tracePt t="105476" x="5862638" y="5222875"/>
          <p14:tracePt t="105484" x="5872163" y="5222875"/>
          <p14:tracePt t="105492" x="5891213" y="5222875"/>
          <p14:tracePt t="105500" x="5899150" y="5222875"/>
          <p14:tracePt t="105510" x="5908675" y="5222875"/>
          <p14:tracePt t="105523" x="5918200" y="5222875"/>
          <p14:tracePt t="105531" x="5927725" y="5222875"/>
          <p14:tracePt t="105538" x="5935663" y="5222875"/>
          <p14:tracePt t="105546" x="5945188" y="5222875"/>
          <p14:tracePt t="105554" x="5954713" y="5222875"/>
          <p14:tracePt t="105562" x="5964238" y="5222875"/>
          <p14:tracePt t="105649" x="5972175" y="5222875"/>
          <p14:tracePt t="105664" x="5981700" y="5222875"/>
          <p14:tracePt t="105672" x="5991225" y="5222875"/>
          <p14:tracePt t="105680" x="6000750" y="5232400"/>
          <p14:tracePt t="105688" x="6008688" y="5232400"/>
          <p14:tracePt t="105696" x="6027738" y="5241925"/>
          <p14:tracePt t="105709" x="6037263" y="5241925"/>
          <p14:tracePt t="105723" x="6091238" y="5251450"/>
          <p14:tracePt t="105729" x="6118225" y="5251450"/>
          <p14:tracePt t="105736" x="6146800" y="5259388"/>
          <p14:tracePt t="105741" x="6173788" y="5259388"/>
          <p14:tracePt t="105755" x="6210300" y="5259388"/>
          <p14:tracePt t="105763" x="6237288" y="5259388"/>
          <p14:tracePt t="105767" x="6264275" y="5259388"/>
          <p14:tracePt t="105783" x="6319838" y="5259388"/>
          <p14:tracePt t="105791" x="6365875" y="5259388"/>
          <p14:tracePt t="105799" x="6392863" y="5259388"/>
          <p14:tracePt t="105806" x="6419850" y="5259388"/>
          <p14:tracePt t="105814" x="6465888" y="5259388"/>
          <p14:tracePt t="105826" x="6492875" y="5259388"/>
          <p14:tracePt t="105838" x="6548438" y="5259388"/>
          <p14:tracePt t="105849" x="6584950" y="5259388"/>
          <p14:tracePt t="105854" x="6611938" y="5259388"/>
          <p14:tracePt t="105860" x="6638925" y="5259388"/>
          <p14:tracePt t="105868" x="6667500" y="5259388"/>
          <p14:tracePt t="105876" x="6694488" y="5259388"/>
          <p14:tracePt t="105892" x="6757988" y="5251450"/>
          <p14:tracePt t="105900" x="6784975" y="5251450"/>
          <p14:tracePt t="105918" x="6858000" y="5241925"/>
          <p14:tracePt t="105927" x="6886575" y="5241925"/>
          <p14:tracePt t="105934" x="6913563" y="5232400"/>
          <p14:tracePt t="105937" x="6950075" y="5232400"/>
          <p14:tracePt t="105946" x="6967538" y="5222875"/>
          <p14:tracePt t="105954" x="6986588" y="5222875"/>
          <p14:tracePt t="105962" x="7004050" y="5222875"/>
          <p14:tracePt t="105978" x="7013575" y="5222875"/>
          <p14:tracePt t="105986" x="7023100" y="5222875"/>
          <p14:tracePt t="105994" x="7032625" y="5222875"/>
          <p14:tracePt t="106002" x="7040563" y="5222875"/>
          <p14:tracePt t="106018" x="7050088" y="5222875"/>
          <p14:tracePt t="106041" x="7059613" y="5222875"/>
          <p14:tracePt t="110812" x="7040563" y="5222875"/>
          <p14:tracePt t="110818" x="7023100" y="5232400"/>
          <p14:tracePt t="110824" x="6986588" y="5241925"/>
          <p14:tracePt t="110832" x="6950075" y="5251450"/>
          <p14:tracePt t="110840" x="6867525" y="5278438"/>
          <p14:tracePt t="110848" x="6794500" y="5305425"/>
          <p14:tracePt t="110856" x="6675438" y="5332413"/>
          <p14:tracePt t="110861" x="6565900" y="5378450"/>
          <p14:tracePt t="110871" x="6410325" y="5405438"/>
          <p14:tracePt t="110882" x="6246813" y="5434013"/>
          <p14:tracePt t="110892" x="6081713" y="5451475"/>
          <p14:tracePt t="110899" x="5899150" y="5478463"/>
          <p14:tracePt t="110906" x="5735638" y="5497513"/>
          <p14:tracePt t="110909" x="5570538" y="5507038"/>
          <p14:tracePt t="110918" x="5370513" y="5524500"/>
          <p14:tracePt t="110926" x="5205413" y="5543550"/>
          <p14:tracePt t="110934" x="5022850" y="5551488"/>
          <p14:tracePt t="110942" x="4840288" y="5570538"/>
          <p14:tracePt t="110950" x="4630738" y="5607050"/>
          <p14:tracePt t="110958" x="4438650" y="5616575"/>
          <p14:tracePt t="110967" x="4200525" y="5653088"/>
          <p14:tracePt t="110972" x="3927475" y="5670550"/>
          <p14:tracePt t="110981" x="3625850" y="5670550"/>
          <p14:tracePt t="110988" x="3333750" y="5670550"/>
          <p14:tracePt t="110995" x="3032125" y="5670550"/>
          <p14:tracePt t="111006" x="2713038" y="5643563"/>
          <p14:tracePt t="111012" x="2457450" y="5588000"/>
          <p14:tracePt t="111022" x="2209800" y="5534025"/>
          <p14:tracePt t="111028" x="1954213" y="5478463"/>
          <p14:tracePt t="111037" x="1698625" y="5424488"/>
          <p14:tracePt t="111044" x="1452563" y="5387975"/>
          <p14:tracePt t="111052" x="1123950" y="5324475"/>
          <p14:tracePt t="111060" x="831850" y="5251450"/>
          <p14:tracePt t="111068" x="574675" y="5195888"/>
          <p14:tracePt t="111073" x="311150" y="5113338"/>
          <p14:tracePt t="111082" x="82550" y="5022850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21">
            <a:extLst>
              <a:ext uri="{FF2B5EF4-FFF2-40B4-BE49-F238E27FC236}">
                <a16:creationId xmlns:a16="http://schemas.microsoft.com/office/drawing/2014/main" id="{B2F81D12-2613-41D5-829F-ABED52297EB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3731F99-2E51-4CDC-AEB6-8CD928CB7E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023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049"/>
    </mc:Choice>
    <mc:Fallback>
      <p:transition spd="slow" advTm="98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23" x="36513" y="1123950"/>
          <p14:tracePt t="730" x="55563" y="1131888"/>
          <p14:tracePt t="735" x="63500" y="1141413"/>
          <p14:tracePt t="744" x="73025" y="1141413"/>
          <p14:tracePt t="770" x="82550" y="1150938"/>
          <p14:tracePt t="779" x="92075" y="1168400"/>
          <p14:tracePt t="786" x="100013" y="1177925"/>
          <p14:tracePt t="792" x="128588" y="1204913"/>
          <p14:tracePt t="797" x="165100" y="1233488"/>
          <p14:tracePt t="806" x="182563" y="1270000"/>
          <p14:tracePt t="814" x="201613" y="1296988"/>
          <p14:tracePt t="822" x="219075" y="1306513"/>
          <p14:tracePt t="830" x="228600" y="1314450"/>
          <p14:tracePt t="839" x="238125" y="1314450"/>
          <p14:tracePt t="846" x="238125" y="1323975"/>
          <p14:tracePt t="855" x="246063" y="1333500"/>
          <p14:tracePt t="867" x="255588" y="1343025"/>
          <p14:tracePt t="881" x="265113" y="1350963"/>
          <p14:tracePt t="886" x="274638" y="1360488"/>
          <p14:tracePt t="894" x="282575" y="1370013"/>
          <p14:tracePt t="899" x="292100" y="1379538"/>
          <p14:tracePt t="908" x="301625" y="1387475"/>
          <p14:tracePt t="922" x="301625" y="1397000"/>
          <p14:tracePt t="1020" x="311150" y="1397000"/>
          <p14:tracePt t="1034" x="319088" y="1397000"/>
          <p14:tracePt t="1134" x="319088" y="1387475"/>
          <p14:tracePt t="1149" x="319088" y="1379538"/>
          <p14:tracePt t="1157" x="319088" y="1370013"/>
          <p14:tracePt t="1167" x="319088" y="1350963"/>
          <p14:tracePt t="1176" x="319088" y="1343025"/>
          <p14:tracePt t="1184" x="311150" y="1333500"/>
          <p14:tracePt t="1195" x="311150" y="1323975"/>
          <p14:tracePt t="1197" x="311150" y="1314450"/>
          <p14:tracePt t="1206" x="311150" y="1306513"/>
          <p14:tracePt t="1214" x="311150" y="1287463"/>
          <p14:tracePt t="1222" x="301625" y="1287463"/>
          <p14:tracePt t="1241" x="301625" y="1277938"/>
          <p14:tracePt t="6724" x="292100" y="1314450"/>
          <p14:tracePt t="6732" x="282575" y="1350963"/>
          <p14:tracePt t="6740" x="265113" y="1397000"/>
          <p14:tracePt t="6747" x="255588" y="1433513"/>
          <p14:tracePt t="6754" x="246063" y="1497013"/>
          <p14:tracePt t="6759" x="238125" y="1543050"/>
          <p14:tracePt t="6769" x="228600" y="1579563"/>
          <p14:tracePt t="6776" x="209550" y="1625600"/>
          <p14:tracePt t="6787" x="201613" y="1662113"/>
          <p14:tracePt t="6799" x="192088" y="1708150"/>
          <p14:tracePt t="6805" x="182563" y="1789113"/>
          <p14:tracePt t="6808" x="165100" y="1862138"/>
          <p14:tracePt t="6817" x="165100" y="1954213"/>
          <p14:tracePt t="6822" x="165100" y="2027238"/>
          <p14:tracePt t="6831" x="165100" y="2100263"/>
          <p14:tracePt t="6838" x="165100" y="2173288"/>
          <p14:tracePt t="6845" x="173038" y="2236788"/>
          <p14:tracePt t="6854" x="173038" y="2273300"/>
          <p14:tracePt t="6863" x="182563" y="2309813"/>
          <p14:tracePt t="6870" x="182563" y="2338388"/>
          <p14:tracePt t="6878" x="192088" y="2355850"/>
          <p14:tracePt t="6885" x="192088" y="2374900"/>
          <p14:tracePt t="6894" x="201613" y="2401888"/>
          <p14:tracePt t="6902" x="201613" y="2428875"/>
          <p14:tracePt t="6910" x="209550" y="2465388"/>
          <p14:tracePt t="6918" x="219075" y="2492375"/>
          <p14:tracePt t="6926" x="228600" y="2520950"/>
          <p14:tracePt t="6937" x="228600" y="2547938"/>
          <p14:tracePt t="6944" x="238125" y="2584450"/>
          <p14:tracePt t="6948" x="246063" y="2601913"/>
          <p14:tracePt t="6956" x="255588" y="2611438"/>
          <p14:tracePt t="6965" x="265113" y="2620963"/>
          <p14:tracePt t="6976" x="265113" y="2630488"/>
          <p14:tracePt t="6979" x="274638" y="2638425"/>
          <p14:tracePt t="6988" x="274638" y="2647950"/>
          <p14:tracePt t="6997" x="274638" y="2657475"/>
          <p14:tracePt t="7004" x="282575" y="2667000"/>
          <p14:tracePt t="7012" x="282575" y="2674938"/>
          <p14:tracePt t="7020" x="292100" y="2674938"/>
          <p14:tracePt t="7028" x="292100" y="2684463"/>
          <p14:tracePt t="7034" x="301625" y="2693988"/>
          <p14:tracePt t="7047" x="311150" y="2703513"/>
          <p14:tracePt t="7054" x="311150" y="2711450"/>
          <p14:tracePt t="7061" x="319088" y="2720975"/>
          <p14:tracePt t="7280" x="328613" y="2720975"/>
          <p14:tracePt t="7286" x="338138" y="2711450"/>
          <p14:tracePt t="7294" x="338138" y="2703513"/>
          <p14:tracePt t="7302" x="347663" y="2693988"/>
          <p14:tracePt t="7310" x="355600" y="2674938"/>
          <p14:tracePt t="7318" x="365125" y="2674938"/>
          <p14:tracePt t="7326" x="374650" y="2667000"/>
          <p14:tracePt t="7334" x="384175" y="2657475"/>
          <p14:tracePt t="7346" x="392113" y="2647950"/>
          <p14:tracePt t="7356" x="401638" y="2638425"/>
          <p14:tracePt t="7429" x="401638" y="2630488"/>
          <p14:tracePt t="7445" x="411163" y="2620963"/>
          <p14:tracePt t="7452" x="420688" y="2620963"/>
          <p14:tracePt t="7459" x="428625" y="2611438"/>
          <p14:tracePt t="7467" x="438150" y="2611438"/>
          <p14:tracePt t="7474" x="447675" y="2601913"/>
          <p14:tracePt t="7546" x="457200" y="2593975"/>
          <p14:tracePt t="7565" x="457200" y="2584450"/>
          <p14:tracePt t="7666" x="465138" y="2584450"/>
          <p14:tracePt t="7837" x="465138" y="2574925"/>
          <p14:tracePt t="7999" x="484188" y="2593975"/>
          <p14:tracePt t="8009" x="520700" y="2630488"/>
          <p14:tracePt t="8015" x="566738" y="2657475"/>
          <p14:tracePt t="8024" x="647700" y="2703513"/>
          <p14:tracePt t="8032" x="757238" y="2747963"/>
          <p14:tracePt t="8040" x="912813" y="2776538"/>
          <p14:tracePt t="8048" x="1123950" y="2820988"/>
          <p14:tracePt t="8055" x="1370013" y="2876550"/>
          <p14:tracePt t="8064" x="1652588" y="2913063"/>
          <p14:tracePt t="8071" x="1954213" y="2913063"/>
          <p14:tracePt t="8079" x="2292350" y="2913063"/>
          <p14:tracePt t="8087" x="2667000" y="2913063"/>
          <p14:tracePt t="8095" x="3049588" y="2959100"/>
          <p14:tracePt t="8103" x="3397250" y="2976563"/>
          <p14:tracePt t="8111" x="3744913" y="2995613"/>
          <p14:tracePt t="8117" x="3981450" y="2995613"/>
          <p14:tracePt t="8125" x="4210050" y="2976563"/>
          <p14:tracePt t="8133" x="4411663" y="2976563"/>
          <p14:tracePt t="8143" x="4594225" y="2976563"/>
          <p14:tracePt t="8151" x="4776788" y="2976563"/>
          <p14:tracePt t="8159" x="4922838" y="2976563"/>
          <p14:tracePt t="8168" x="5086350" y="2995613"/>
          <p14:tracePt t="8174" x="5214938" y="2995613"/>
          <p14:tracePt t="8183" x="5341938" y="2995613"/>
          <p14:tracePt t="8190" x="5487988" y="2986088"/>
          <p14:tracePt t="8199" x="5616575" y="2986088"/>
          <p14:tracePt t="8206" x="5745163" y="2976563"/>
          <p14:tracePt t="8216" x="5872163" y="2976563"/>
          <p14:tracePt t="8221" x="5964238" y="2976563"/>
          <p14:tracePt t="8229" x="6073775" y="2976563"/>
          <p14:tracePt t="8238" x="6154738" y="2976563"/>
          <p14:tracePt t="8243" x="6227763" y="2976563"/>
          <p14:tracePt t="8252" x="6300788" y="2959100"/>
          <p14:tracePt t="8259" x="6365875" y="2949575"/>
          <p14:tracePt t="8267" x="6402388" y="2940050"/>
          <p14:tracePt t="8275" x="6446838" y="2930525"/>
          <p14:tracePt t="8284" x="6475413" y="2922588"/>
          <p14:tracePt t="8296" x="6492875" y="2913063"/>
          <p14:tracePt t="8306" x="6502400" y="2903538"/>
          <p14:tracePt t="8319" x="6521450" y="2886075"/>
          <p14:tracePt t="8329" x="6529388" y="2886075"/>
          <p14:tracePt t="8338" x="6529388" y="2876550"/>
          <p14:tracePt t="8429" x="6511925" y="2857500"/>
          <p14:tracePt t="8443" x="6438900" y="2840038"/>
          <p14:tracePt t="8450" x="6392863" y="2830513"/>
          <p14:tracePt t="8459" x="6356350" y="2830513"/>
          <p14:tracePt t="8470" x="6310313" y="2820988"/>
          <p14:tracePt t="8478" x="6264275" y="2813050"/>
          <p14:tracePt t="8485" x="6237288" y="2794000"/>
          <p14:tracePt t="8491" x="6210300" y="2784475"/>
          <p14:tracePt t="8499" x="6183313" y="2776538"/>
          <p14:tracePt t="8506" x="6146800" y="2767013"/>
          <p14:tracePt t="8513" x="6118225" y="2757488"/>
          <p14:tracePt t="8522" x="6091238" y="2757488"/>
          <p14:tracePt t="8530" x="6054725" y="2747963"/>
          <p14:tracePt t="8545" x="6000750" y="2740025"/>
          <p14:tracePt t="8552" x="5954713" y="2730500"/>
          <p14:tracePt t="8563" x="5918200" y="2730500"/>
          <p14:tracePt t="8590" x="5872163" y="2730500"/>
          <p14:tracePt t="8603" x="5607050" y="2711450"/>
          <p14:tracePt t="8608" x="5580063" y="2711450"/>
          <p14:tracePt t="8617" x="5553075" y="2711450"/>
          <p14:tracePt t="8624" x="5516563" y="2711450"/>
          <p14:tracePt t="8634" x="5497513" y="2711450"/>
          <p14:tracePt t="8641" x="5470525" y="2711450"/>
          <p14:tracePt t="8648" x="5451475" y="2720975"/>
          <p14:tracePt t="8655" x="5424488" y="2730500"/>
          <p14:tracePt t="8663" x="5387975" y="2740025"/>
          <p14:tracePt t="8670" x="5360988" y="2740025"/>
          <p14:tracePt t="8679" x="5334000" y="2747963"/>
          <p14:tracePt t="8685" x="5287963" y="2747963"/>
          <p14:tracePt t="8693" x="5251450" y="2747963"/>
          <p14:tracePt t="8701" x="5205413" y="2747963"/>
          <p14:tracePt t="8710" x="5151438" y="2747963"/>
          <p14:tracePt t="8719" x="5114925" y="2747963"/>
          <p14:tracePt t="8728" x="5049838" y="2740025"/>
          <p14:tracePt t="8734" x="4995863" y="2730500"/>
          <p14:tracePt t="8743" x="4949825" y="2711450"/>
          <p14:tracePt t="8751" x="4913313" y="2711450"/>
          <p14:tracePt t="8758" x="4867275" y="2703513"/>
          <p14:tracePt t="8764" x="4840288" y="2703513"/>
          <p14:tracePt t="8771" x="4830763" y="2703513"/>
          <p14:tracePt t="8779" x="4821238" y="2703513"/>
          <p14:tracePt t="8789" x="4813300" y="2703513"/>
          <p14:tracePt t="8796" x="4803775" y="2703513"/>
          <p14:tracePt t="8987" x="4813300" y="2703513"/>
          <p14:tracePt t="8995" x="4840288" y="2703513"/>
          <p14:tracePt t="9009" x="4886325" y="2703513"/>
          <p14:tracePt t="9018" x="4903788" y="2703513"/>
          <p14:tracePt t="9025" x="4932363" y="2703513"/>
          <p14:tracePt t="9036" x="4949825" y="2703513"/>
          <p14:tracePt t="9049" x="5013325" y="2703513"/>
          <p14:tracePt t="9059" x="5049838" y="2703513"/>
          <p14:tracePt t="9067" x="5078413" y="2703513"/>
          <p14:tracePt t="9078" x="5151438" y="2703513"/>
          <p14:tracePt t="9088" x="5195888" y="2703513"/>
          <p14:tracePt t="9096" x="5232400" y="2703513"/>
          <p14:tracePt t="9103" x="5278438" y="2720975"/>
          <p14:tracePt t="9108" x="5314950" y="2720975"/>
          <p14:tracePt t="9118" x="5360988" y="2720975"/>
          <p14:tracePt t="9124" x="5397500" y="2720975"/>
          <p14:tracePt t="9132" x="5443538" y="2720975"/>
          <p14:tracePt t="9140" x="5470525" y="2730500"/>
          <p14:tracePt t="9150" x="5497513" y="2740025"/>
          <p14:tracePt t="9155" x="5524500" y="2740025"/>
          <p14:tracePt t="9166" x="5561013" y="2740025"/>
          <p14:tracePt t="9172" x="5580063" y="2747963"/>
          <p14:tracePt t="9178" x="5597525" y="2747963"/>
          <p14:tracePt t="9186" x="5607050" y="2747963"/>
          <p14:tracePt t="9195" x="5607050" y="2757488"/>
          <p14:tracePt t="9202" x="5616575" y="2757488"/>
          <p14:tracePt t="9210" x="5626100" y="2757488"/>
          <p14:tracePt t="9457" x="5634038" y="2757488"/>
          <p14:tracePt t="9461" x="5670550" y="2757488"/>
          <p14:tracePt t="9470" x="5745163" y="2740025"/>
          <p14:tracePt t="9478" x="5818188" y="2740025"/>
          <p14:tracePt t="9486" x="5899150" y="2740025"/>
          <p14:tracePt t="9500" x="5972175" y="2740025"/>
          <p14:tracePt t="9508" x="6118225" y="2740025"/>
          <p14:tracePt t="9519" x="6173788" y="2740025"/>
          <p14:tracePt t="9526" x="6219825" y="2740025"/>
          <p14:tracePt t="9533" x="6256338" y="2740025"/>
          <p14:tracePt t="9540" x="6283325" y="2740025"/>
          <p14:tracePt t="9548" x="6292850" y="2740025"/>
          <p14:tracePt t="9557" x="6300788" y="2740025"/>
          <p14:tracePt t="9627" x="6310313" y="2740025"/>
          <p14:tracePt t="9646" x="6319838" y="2740025"/>
          <p14:tracePt t="9654" x="6329363" y="2747963"/>
          <p14:tracePt t="9676" x="6337300" y="2747963"/>
          <p14:tracePt t="9695" x="6346825" y="2747963"/>
          <p14:tracePt t="9725" x="6356350" y="2747963"/>
          <p14:tracePt t="9749" x="6365875" y="2747963"/>
          <p14:tracePt t="9763" x="6373813" y="2747963"/>
          <p14:tracePt t="9771" x="6392863" y="2747963"/>
          <p14:tracePt t="9779" x="6402388" y="2747963"/>
          <p14:tracePt t="9797" x="6410325" y="2747963"/>
          <p14:tracePt t="9805" x="6419850" y="2747963"/>
          <p14:tracePt t="9812" x="6429375" y="2747963"/>
          <p14:tracePt t="9838" x="6438900" y="2747963"/>
          <p14:tracePt t="9846" x="6446838" y="2747963"/>
          <p14:tracePt t="9870" x="6456363" y="2747963"/>
          <p14:tracePt t="10330" x="6465888" y="2747963"/>
          <p14:tracePt t="10336" x="6502400" y="2747963"/>
          <p14:tracePt t="10343" x="6529388" y="2747963"/>
          <p14:tracePt t="10350" x="6557963" y="2747963"/>
          <p14:tracePt t="10358" x="6584950" y="2747963"/>
          <p14:tracePt t="10363" x="6602413" y="2747963"/>
          <p14:tracePt t="10372" x="6611938" y="2747963"/>
          <p14:tracePt t="10381" x="6621463" y="2747963"/>
          <p14:tracePt t="10388" x="6630988" y="2747963"/>
          <p14:tracePt t="10469" x="6648450" y="2747963"/>
          <p14:tracePt t="10473" x="6657975" y="2747963"/>
          <p14:tracePt t="10482" x="6675438" y="2747963"/>
          <p14:tracePt t="10490" x="6694488" y="2747963"/>
          <p14:tracePt t="10499" x="6711950" y="2747963"/>
          <p14:tracePt t="10506" x="6721475" y="2747963"/>
          <p14:tracePt t="10515" x="6731000" y="2747963"/>
          <p14:tracePt t="10531" x="6740525" y="2747963"/>
          <p14:tracePt t="10538" x="6748463" y="2747963"/>
          <p14:tracePt t="10555" x="6757988" y="2747963"/>
          <p14:tracePt t="10576" x="6767513" y="2747963"/>
          <p14:tracePt t="10584" x="6777038" y="2747963"/>
          <p14:tracePt t="10592" x="6777038" y="2740025"/>
          <p14:tracePt t="10616" x="6784975" y="2740025"/>
          <p14:tracePt t="10629" x="6794500" y="2740025"/>
          <p14:tracePt t="10645" x="6804025" y="2740025"/>
          <p14:tracePt t="10672" x="6813550" y="2740025"/>
          <p14:tracePt t="16267" x="6784975" y="2720975"/>
          <p14:tracePt t="16275" x="6740525" y="2693988"/>
          <p14:tracePt t="16281" x="6694488" y="2674938"/>
          <p14:tracePt t="16287" x="6648450" y="2647950"/>
          <p14:tracePt t="16295" x="6575425" y="2611438"/>
          <p14:tracePt t="16304" x="6492875" y="2584450"/>
          <p14:tracePt t="16310" x="6373813" y="2538413"/>
          <p14:tracePt t="16318" x="6246813" y="2492375"/>
          <p14:tracePt t="16327" x="6073775" y="2438400"/>
          <p14:tracePt t="16334" x="5908675" y="2392363"/>
          <p14:tracePt t="16343" x="5745163" y="2346325"/>
          <p14:tracePt t="16350" x="5570538" y="2301875"/>
          <p14:tracePt t="16357" x="5407025" y="2255838"/>
          <p14:tracePt t="16365" x="5241925" y="2219325"/>
          <p14:tracePt t="16375" x="5095875" y="2192338"/>
          <p14:tracePt t="16382" x="4932363" y="2182813"/>
          <p14:tracePt t="16390" x="4776788" y="2146300"/>
          <p14:tracePt t="16396" x="4630738" y="2136775"/>
          <p14:tracePt t="16405" x="4465638" y="2119313"/>
          <p14:tracePt t="16412" x="4319588" y="2100263"/>
          <p14:tracePt t="16420" x="4156075" y="2090738"/>
          <p14:tracePt t="16428" x="3971925" y="2090738"/>
          <p14:tracePt t="16436" x="3771900" y="2073275"/>
          <p14:tracePt t="16447" x="3579813" y="2073275"/>
          <p14:tracePt t="16457" x="3379788" y="2054225"/>
          <p14:tracePt t="16464" x="3195638" y="2046288"/>
          <p14:tracePt t="16469" x="3013075" y="2027238"/>
          <p14:tracePt t="16477" x="2813050" y="2009775"/>
          <p14:tracePt t="16484" x="2630488" y="2009775"/>
          <p14:tracePt t="16494" x="2465388" y="2009775"/>
          <p14:tracePt t="16497" x="2301875" y="2017713"/>
          <p14:tracePt t="16506" x="2173288" y="2036763"/>
          <p14:tracePt t="16514" x="2046288" y="2046288"/>
          <p14:tracePt t="16526" x="1927225" y="2063750"/>
          <p14:tracePt t="16534" x="1835150" y="2073275"/>
          <p14:tracePt t="16549" x="1662113" y="2119313"/>
          <p14:tracePt t="16555" x="1570038" y="2127250"/>
          <p14:tracePt t="16562" x="1470025" y="2155825"/>
          <p14:tracePt t="16570" x="1379538" y="2182813"/>
          <p14:tracePt t="16578" x="1250950" y="2200275"/>
          <p14:tracePt t="16586" x="1131888" y="2209800"/>
          <p14:tracePt t="16594" x="1041400" y="2228850"/>
          <p14:tracePt t="16602" x="968375" y="2236788"/>
          <p14:tracePt t="16607" x="922338" y="2246313"/>
          <p14:tracePt t="16616" x="895350" y="2255838"/>
          <p14:tracePt t="16629" x="876300" y="2265363"/>
          <p14:tracePt t="16638" x="868363" y="2273300"/>
          <p14:tracePt t="16646" x="858838" y="2273300"/>
          <p14:tracePt t="16659" x="849313" y="2282825"/>
          <p14:tracePt t="16671" x="839788" y="2292350"/>
          <p14:tracePt t="16674" x="812800" y="2309813"/>
          <p14:tracePt t="16680" x="785813" y="2328863"/>
          <p14:tracePt t="16688" x="739775" y="2365375"/>
          <p14:tracePt t="16696" x="693738" y="2382838"/>
          <p14:tracePt t="16704" x="630238" y="2411413"/>
          <p14:tracePt t="16711" x="566738" y="2447925"/>
          <p14:tracePt t="16717" x="520700" y="2474913"/>
          <p14:tracePt t="16727" x="484188" y="2484438"/>
          <p14:tracePt t="16734" x="447675" y="2492375"/>
          <p14:tracePt t="16743" x="428625" y="2501900"/>
          <p14:tracePt t="16750" x="420688" y="2511425"/>
          <p14:tracePt t="16763" x="420688" y="2520950"/>
          <p14:tracePt t="16772" x="411163" y="2520950"/>
          <p14:tracePt t="16877" x="401638" y="2520950"/>
          <p14:tracePt t="16884" x="392113" y="2511425"/>
          <p14:tracePt t="16892" x="392113" y="2501900"/>
          <p14:tracePt t="16900" x="384175" y="2492375"/>
          <p14:tracePt t="16912" x="374650" y="2484438"/>
          <p14:tracePt t="16929" x="374650" y="2474913"/>
          <p14:tracePt t="16957" x="374650" y="2465388"/>
          <p14:tracePt t="16966" x="374650" y="2455863"/>
          <p14:tracePt t="16972" x="374650" y="2447925"/>
          <p14:tracePt t="17032" x="374650" y="2438400"/>
          <p14:tracePt t="17048" x="374650" y="2428875"/>
          <p14:tracePt t="17056" x="374650" y="2419350"/>
          <p14:tracePt t="17064" x="374650" y="2411413"/>
          <p14:tracePt t="17072" x="374650" y="2401888"/>
          <p14:tracePt t="17092" x="374650" y="2392363"/>
          <p14:tracePt t="17100" x="384175" y="2382838"/>
          <p14:tracePt t="17124" x="392113" y="2374900"/>
          <p14:tracePt t="17132" x="392113" y="2365375"/>
          <p14:tracePt t="17140" x="401638" y="2355850"/>
          <p14:tracePt t="17147" x="411163" y="2346325"/>
          <p14:tracePt t="17155" x="411163" y="2338388"/>
          <p14:tracePt t="17162" x="411163" y="2328863"/>
          <p14:tracePt t="17290" x="420688" y="2328863"/>
          <p14:tracePt t="17298" x="428625" y="2346325"/>
          <p14:tracePt t="17300" x="428625" y="2355850"/>
          <p14:tracePt t="17308" x="438150" y="2365375"/>
          <p14:tracePt t="17316" x="447675" y="2374900"/>
          <p14:tracePt t="17324" x="457200" y="2382838"/>
          <p14:tracePt t="17332" x="465138" y="2392363"/>
          <p14:tracePt t="17506" x="465138" y="2382838"/>
          <p14:tracePt t="17511" x="447675" y="2374900"/>
          <p14:tracePt t="17520" x="438150" y="2365375"/>
          <p14:tracePt t="17528" x="420688" y="2355850"/>
          <p14:tracePt t="17536" x="411163" y="2355850"/>
          <p14:tracePt t="17544" x="401638" y="2346325"/>
          <p14:tracePt t="17666" x="401638" y="2355850"/>
          <p14:tracePt t="17670" x="401638" y="2365375"/>
          <p14:tracePt t="17676" x="401638" y="2382838"/>
          <p14:tracePt t="17684" x="401638" y="2392363"/>
          <p14:tracePt t="17693" x="401638" y="2401888"/>
          <p14:tracePt t="17700" x="401638" y="2438400"/>
          <p14:tracePt t="17713" x="401638" y="2455863"/>
          <p14:tracePt t="17720" x="411163" y="2474913"/>
          <p14:tracePt t="17730" x="420688" y="2501900"/>
          <p14:tracePt t="17735" x="428625" y="2528888"/>
          <p14:tracePt t="17739" x="438150" y="2565400"/>
          <p14:tracePt t="17748" x="447675" y="2593975"/>
          <p14:tracePt t="17756" x="457200" y="2620963"/>
          <p14:tracePt t="17764" x="465138" y="2647950"/>
          <p14:tracePt t="17778" x="474663" y="2684463"/>
          <p14:tracePt t="17790" x="501650" y="2740025"/>
          <p14:tracePt t="17794" x="511175" y="2776538"/>
          <p14:tracePt t="17806" x="520700" y="2803525"/>
          <p14:tracePt t="17813" x="520700" y="2820988"/>
          <p14:tracePt t="17824" x="530225" y="2849563"/>
          <p14:tracePt t="17831" x="530225" y="2867025"/>
          <p14:tracePt t="17838" x="538163" y="2886075"/>
          <p14:tracePt t="17846" x="538163" y="2913063"/>
          <p14:tracePt t="17857" x="538163" y="2922588"/>
          <p14:tracePt t="17864" x="547688" y="2930525"/>
          <p14:tracePt t="17872" x="547688" y="2940050"/>
          <p14:tracePt t="17880" x="547688" y="2949575"/>
          <p14:tracePt t="17888" x="547688" y="2959100"/>
          <p14:tracePt t="17916" x="547688" y="2968625"/>
          <p14:tracePt t="17922" x="547688" y="2976563"/>
          <p14:tracePt t="17936" x="547688" y="2986088"/>
          <p14:tracePt t="17952" x="547688" y="2995613"/>
          <p14:tracePt t="17960" x="547688" y="3005138"/>
          <p14:tracePt t="17974" x="547688" y="3013075"/>
          <p14:tracePt t="17976" x="538163" y="3013075"/>
          <p14:tracePt t="18119" x="566738" y="3022600"/>
          <p14:tracePt t="18127" x="584200" y="3022600"/>
          <p14:tracePt t="18136" x="620713" y="3041650"/>
          <p14:tracePt t="18144" x="657225" y="3049588"/>
          <p14:tracePt t="18151" x="684213" y="3049588"/>
          <p14:tracePt t="18155" x="703263" y="3059113"/>
          <p14:tracePt t="18169" x="712788" y="3059113"/>
          <p14:tracePt t="18177" x="720725" y="3059113"/>
          <p14:tracePt t="18573" x="720725" y="3086100"/>
          <p14:tracePt t="18580" x="712788" y="3105150"/>
          <p14:tracePt t="18588" x="703263" y="3132138"/>
          <p14:tracePt t="18596" x="693738" y="3151188"/>
          <p14:tracePt t="18604" x="676275" y="3178175"/>
          <p14:tracePt t="18612" x="676275" y="3195638"/>
          <p14:tracePt t="18620" x="666750" y="3214688"/>
          <p14:tracePt t="18628" x="666750" y="3224213"/>
          <p14:tracePt t="18636" x="666750" y="3232150"/>
          <p14:tracePt t="18810" x="666750" y="3214688"/>
          <p14:tracePt t="18818" x="676275" y="3187700"/>
          <p14:tracePt t="18825" x="684213" y="3168650"/>
          <p14:tracePt t="18832" x="693738" y="3159125"/>
          <p14:tracePt t="18848" x="666750" y="3159125"/>
          <p14:tracePt t="18856" x="593725" y="3178175"/>
          <p14:tracePt t="18861" x="474663" y="3224213"/>
          <p14:tracePt t="18870" x="374650" y="3278188"/>
          <p14:tracePt t="18926" x="365125" y="3278188"/>
          <p14:tracePt t="18934" x="355600" y="3297238"/>
          <p14:tracePt t="18950" x="347663" y="3305175"/>
          <p14:tracePt t="19117" x="338138" y="3305175"/>
          <p14:tracePt t="19122" x="328613" y="3297238"/>
          <p14:tracePt t="19130" x="319088" y="3287713"/>
          <p14:tracePt t="19138" x="319088" y="3268663"/>
          <p14:tracePt t="19146" x="319088" y="3260725"/>
          <p14:tracePt t="19154" x="319088" y="3251200"/>
          <p14:tracePt t="19162" x="319088" y="3232150"/>
          <p14:tracePt t="19170" x="319088" y="3205163"/>
          <p14:tracePt t="19176" x="319088" y="3187700"/>
          <p14:tracePt t="19189" x="319088" y="3151188"/>
          <p14:tracePt t="19198" x="319088" y="3122613"/>
          <p14:tracePt t="19206" x="328613" y="3086100"/>
          <p14:tracePt t="19211" x="338138" y="3086100"/>
          <p14:tracePt t="19217" x="347663" y="3086100"/>
          <p14:tracePt t="19225" x="365125" y="3078163"/>
          <p14:tracePt t="19232" x="374650" y="3059113"/>
          <p14:tracePt t="19240" x="384175" y="3049588"/>
          <p14:tracePt t="19257" x="392113" y="3032125"/>
          <p14:tracePt t="19269" x="401638" y="3022600"/>
          <p14:tracePt t="19278" x="411163" y="3013075"/>
          <p14:tracePt t="19282" x="420688" y="3005138"/>
          <p14:tracePt t="19288" x="428625" y="2995613"/>
          <p14:tracePt t="19293" x="438150" y="2986088"/>
          <p14:tracePt t="19310" x="447675" y="2976563"/>
          <p14:tracePt t="19318" x="465138" y="2976563"/>
          <p14:tracePt t="19326" x="474663" y="2968625"/>
          <p14:tracePt t="19334" x="484188" y="2959100"/>
          <p14:tracePt t="19342" x="493713" y="2949575"/>
          <p14:tracePt t="19350" x="501650" y="2949575"/>
          <p14:tracePt t="19358" x="511175" y="2940050"/>
          <p14:tracePt t="19367" x="530225" y="2940050"/>
          <p14:tracePt t="19375" x="547688" y="2930525"/>
          <p14:tracePt t="19382" x="566738" y="2922588"/>
          <p14:tracePt t="19390" x="574675" y="2913063"/>
          <p14:tracePt t="19396" x="584200" y="2913063"/>
          <p14:tracePt t="19404" x="603250" y="2903538"/>
          <p14:tracePt t="19412" x="611188" y="2894013"/>
          <p14:tracePt t="19420" x="620713" y="2886075"/>
          <p14:tracePt t="19428" x="620713" y="2876550"/>
          <p14:tracePt t="19436" x="630238" y="2867025"/>
          <p14:tracePt t="19444" x="639763" y="2857500"/>
          <p14:tracePt t="19456" x="647700" y="2857500"/>
          <p14:tracePt t="19463" x="657225" y="2849563"/>
          <p14:tracePt t="19479" x="666750" y="2830513"/>
          <p14:tracePt t="19530" x="666750" y="2820988"/>
          <p14:tracePt t="19551" x="666750" y="2813050"/>
          <p14:tracePt t="19559" x="676275" y="2813050"/>
          <p14:tracePt t="19573" x="676275" y="2803525"/>
          <p14:tracePt t="19580" x="684213" y="2803525"/>
          <p14:tracePt t="19588" x="693738" y="2794000"/>
          <p14:tracePt t="19594" x="703263" y="2784475"/>
          <p14:tracePt t="19602" x="712788" y="2776538"/>
          <p14:tracePt t="19608" x="720725" y="2767013"/>
          <p14:tracePt t="19625" x="720725" y="2757488"/>
          <p14:tracePt t="19632" x="730250" y="2757488"/>
          <p14:tracePt t="19657" x="730250" y="2747963"/>
          <p14:tracePt t="20247" x="739775" y="2747963"/>
          <p14:tracePt t="20254" x="766763" y="2747963"/>
          <p14:tracePt t="20259" x="793750" y="2747963"/>
          <p14:tracePt t="20272" x="822325" y="2747963"/>
          <p14:tracePt t="20279" x="858838" y="2747963"/>
          <p14:tracePt t="20284" x="895350" y="2747963"/>
          <p14:tracePt t="20291" x="941388" y="2747963"/>
          <p14:tracePt t="20300" x="968375" y="2747963"/>
          <p14:tracePt t="20308" x="995363" y="2757488"/>
          <p14:tracePt t="20316" x="1041400" y="2757488"/>
          <p14:tracePt t="20328" x="1068388" y="2767013"/>
          <p14:tracePt t="20337" x="1095375" y="2767013"/>
          <p14:tracePt t="20347" x="1123950" y="2776538"/>
          <p14:tracePt t="20358" x="1160463" y="2776538"/>
          <p14:tracePt t="20367" x="1204913" y="2776538"/>
          <p14:tracePt t="20375" x="1223963" y="2776538"/>
          <p14:tracePt t="20383" x="1241425" y="2784475"/>
          <p14:tracePt t="20389" x="1270000" y="2784475"/>
          <p14:tracePt t="20395" x="1296988" y="2784475"/>
          <p14:tracePt t="20403" x="1323975" y="2794000"/>
          <p14:tracePt t="20410" x="1360488" y="2794000"/>
          <p14:tracePt t="20418" x="1397000" y="2794000"/>
          <p14:tracePt t="20426" x="1423988" y="2794000"/>
          <p14:tracePt t="20434" x="1460500" y="2794000"/>
          <p14:tracePt t="20442" x="1497013" y="2803525"/>
          <p14:tracePt t="20450" x="1525588" y="2803525"/>
          <p14:tracePt t="20459" x="1562100" y="2803525"/>
          <p14:tracePt t="20466" x="1570038" y="2803525"/>
          <p14:tracePt t="20473" x="1579563" y="2803525"/>
          <p14:tracePt t="20480" x="1589088" y="2803525"/>
          <p14:tracePt t="20490" x="1598613" y="2803525"/>
          <p14:tracePt t="20843" x="1606550" y="2803525"/>
          <p14:tracePt t="20850" x="1616075" y="2803525"/>
          <p14:tracePt t="20857" x="1644650" y="2803525"/>
          <p14:tracePt t="20872" x="1671638" y="2803525"/>
          <p14:tracePt t="20880" x="1708150" y="2803525"/>
          <p14:tracePt t="20888" x="1754188" y="2803525"/>
          <p14:tracePt t="20894" x="1790700" y="2803525"/>
          <p14:tracePt t="20897" x="1835150" y="2813050"/>
          <p14:tracePt t="20905" x="1871663" y="2813050"/>
          <p14:tracePt t="20913" x="1908175" y="2820988"/>
          <p14:tracePt t="20920" x="1927225" y="2820988"/>
          <p14:tracePt t="21078" x="1944688" y="2820988"/>
          <p14:tracePt t="21086" x="1981200" y="2820988"/>
          <p14:tracePt t="21094" x="2009775" y="2813050"/>
          <p14:tracePt t="21102" x="2046288" y="2803525"/>
          <p14:tracePt t="21107" x="2082800" y="2794000"/>
          <p14:tracePt t="21116" x="2109788" y="2784475"/>
          <p14:tracePt t="21124" x="2136775" y="2784475"/>
          <p14:tracePt t="21132" x="2173288" y="2776538"/>
          <p14:tracePt t="21141" x="2200275" y="2776538"/>
          <p14:tracePt t="21147" x="2228850" y="2767013"/>
          <p14:tracePt t="21157" x="2255838" y="2767013"/>
          <p14:tracePt t="21164" x="2273300" y="2767013"/>
          <p14:tracePt t="21181" x="2309813" y="2767013"/>
          <p14:tracePt t="21192" x="2328863" y="2767013"/>
          <p14:tracePt t="21198" x="2346325" y="2757488"/>
          <p14:tracePt t="21204" x="2365375" y="2757488"/>
          <p14:tracePt t="21212" x="2392363" y="2757488"/>
          <p14:tracePt t="21218" x="2419350" y="2740025"/>
          <p14:tracePt t="21226" x="2438400" y="2740025"/>
          <p14:tracePt t="21234" x="2465388" y="2740025"/>
          <p14:tracePt t="21241" x="2501900" y="2740025"/>
          <p14:tracePt t="21250" x="2530475" y="2740025"/>
          <p14:tracePt t="21258" x="2557463" y="2740025"/>
          <p14:tracePt t="21266" x="2584450" y="2740025"/>
          <p14:tracePt t="21274" x="2611438" y="2740025"/>
          <p14:tracePt t="21287" x="2647950" y="2740025"/>
          <p14:tracePt t="21302" x="2667000" y="2740025"/>
          <p14:tracePt t="21311" x="2676525" y="2740025"/>
          <p14:tracePt t="21324" x="2684463" y="2740025"/>
          <p14:tracePt t="21327" x="2693988" y="2740025"/>
          <p14:tracePt t="21344" x="2703513" y="2740025"/>
          <p14:tracePt t="21409" x="2713038" y="2740025"/>
          <p14:tracePt t="21691" x="2720975" y="2740025"/>
          <p14:tracePt t="21707" x="2730500" y="2740025"/>
          <p14:tracePt t="21714" x="2740025" y="2740025"/>
          <p14:tracePt t="21722" x="2757488" y="2740025"/>
          <p14:tracePt t="21729" x="2767013" y="2740025"/>
          <p14:tracePt t="21739" x="2786063" y="2740025"/>
          <p14:tracePt t="21746" x="2813050" y="2740025"/>
          <p14:tracePt t="21757" x="2840038" y="2740025"/>
          <p14:tracePt t="21764" x="2886075" y="2740025"/>
          <p14:tracePt t="21771" x="2922588" y="2740025"/>
          <p14:tracePt t="21779" x="2968625" y="2740025"/>
          <p14:tracePt t="21785" x="3013075" y="2740025"/>
          <p14:tracePt t="21792" x="3095625" y="2747963"/>
          <p14:tracePt t="21800" x="3168650" y="2747963"/>
          <p14:tracePt t="21807" x="3241675" y="2747963"/>
          <p14:tracePt t="21816" x="3324225" y="2757488"/>
          <p14:tracePt t="21829" x="3379788" y="2776538"/>
          <p14:tracePt t="21835" x="3424238" y="2776538"/>
          <p14:tracePt t="21842" x="3433763" y="2776538"/>
          <p14:tracePt t="21847" x="3443288" y="2776538"/>
          <p14:tracePt t="22322" x="3416300" y="2747963"/>
          <p14:tracePt t="22330" x="3379788" y="2711450"/>
          <p14:tracePt t="22338" x="3333750" y="2674938"/>
          <p14:tracePt t="22344" x="3251200" y="2620963"/>
          <p14:tracePt t="22351" x="3168650" y="2584450"/>
          <p14:tracePt t="22358" x="3068638" y="2538413"/>
          <p14:tracePt t="22369" x="2959100" y="2501900"/>
          <p14:tracePt t="22377" x="2822575" y="2455863"/>
          <p14:tracePt t="22382" x="2693988" y="2411413"/>
          <p14:tracePt t="22388" x="2574925" y="2365375"/>
          <p14:tracePt t="22397" x="2447925" y="2338388"/>
          <p14:tracePt t="22406" x="2328863" y="2292350"/>
          <p14:tracePt t="22413" x="2219325" y="2282825"/>
          <p14:tracePt t="22420" x="2109788" y="2282825"/>
          <p14:tracePt t="22428" x="2000250" y="2265363"/>
          <p14:tracePt t="22436" x="1890713" y="2265363"/>
          <p14:tracePt t="22444" x="1817688" y="2265363"/>
          <p14:tracePt t="22452" x="1735138" y="2265363"/>
          <p14:tracePt t="22460" x="1662113" y="2273300"/>
          <p14:tracePt t="22468" x="1589088" y="2282825"/>
          <p14:tracePt t="22477" x="1489075" y="2282825"/>
          <p14:tracePt t="22489" x="1379538" y="2292350"/>
          <p14:tracePt t="22497" x="1270000" y="2309813"/>
          <p14:tracePt t="22504" x="1160463" y="2309813"/>
          <p14:tracePt t="22512" x="1050925" y="2309813"/>
          <p14:tracePt t="22515" x="941388" y="2301875"/>
          <p14:tracePt t="22522" x="831850" y="2301875"/>
          <p14:tracePt t="22530" x="749300" y="2292350"/>
          <p14:tracePt t="22544" x="676275" y="2292350"/>
          <p14:tracePt t="22552" x="603250" y="2292350"/>
          <p14:tracePt t="22559" x="557213" y="2292350"/>
          <p14:tracePt t="22564" x="520700" y="2292350"/>
          <p14:tracePt t="22573" x="493713" y="2301875"/>
          <p14:tracePt t="22582" x="447675" y="2309813"/>
          <p14:tracePt t="22589" x="401638" y="2328863"/>
          <p14:tracePt t="22598" x="365125" y="2338388"/>
          <p14:tracePt t="22613" x="301625" y="2355850"/>
          <p14:tracePt t="22621" x="274638" y="2365375"/>
          <p14:tracePt t="22628" x="255588" y="2374900"/>
          <p14:tracePt t="22636" x="246063" y="2382838"/>
          <p14:tracePt t="22643" x="238125" y="2392363"/>
          <p14:tracePt t="22652" x="228600" y="2401888"/>
          <p14:tracePt t="22659" x="219075" y="2411413"/>
          <p14:tracePt t="22675" x="209550" y="2419350"/>
          <p14:tracePt t="22683" x="209550" y="2428875"/>
          <p14:tracePt t="22691" x="201613" y="2447925"/>
          <p14:tracePt t="22698" x="192088" y="2465388"/>
          <p14:tracePt t="22708" x="182563" y="2484438"/>
          <p14:tracePt t="22714" x="165100" y="2511425"/>
          <p14:tracePt t="22719" x="165100" y="2547938"/>
          <p14:tracePt t="22729" x="155575" y="2584450"/>
          <p14:tracePt t="22735" x="155575" y="2611438"/>
          <p14:tracePt t="22743" x="146050" y="2657475"/>
          <p14:tracePt t="22751" x="146050" y="2693988"/>
          <p14:tracePt t="22759" x="146050" y="2740025"/>
          <p14:tracePt t="22767" x="146050" y="2784475"/>
          <p14:tracePt t="22777" x="155575" y="2813050"/>
          <p14:tracePt t="22783" x="173038" y="2849563"/>
          <p14:tracePt t="22793" x="182563" y="2886075"/>
          <p14:tracePt t="22800" x="192088" y="2913063"/>
          <p14:tracePt t="22809" x="201613" y="2940050"/>
          <p14:tracePt t="22813" x="209550" y="2959100"/>
          <p14:tracePt t="22820" x="219075" y="2976563"/>
          <p14:tracePt t="22828" x="219075" y="3013075"/>
          <p14:tracePt t="22836" x="228600" y="3041650"/>
          <p14:tracePt t="22843" x="238125" y="3059113"/>
          <p14:tracePt t="22851" x="246063" y="3078163"/>
          <p14:tracePt t="22859" x="255588" y="3105150"/>
          <p14:tracePt t="22867" x="265113" y="3141663"/>
          <p14:tracePt t="22876" x="274638" y="3168650"/>
          <p14:tracePt t="22885" x="282575" y="3195638"/>
          <p14:tracePt t="22892" x="311150" y="3214688"/>
          <p14:tracePt t="22900" x="319088" y="3232150"/>
          <p14:tracePt t="22907" x="328613" y="3251200"/>
          <p14:tracePt t="22916" x="347663" y="3278188"/>
          <p14:tracePt t="22923" x="365125" y="3297238"/>
          <p14:tracePt t="22929" x="392113" y="3305175"/>
          <p14:tracePt t="22938" x="428625" y="3314700"/>
          <p14:tracePt t="22946" x="457200" y="3324225"/>
          <p14:tracePt t="22955" x="474663" y="3324225"/>
          <p14:tracePt t="22962" x="501650" y="3324225"/>
          <p14:tracePt t="22971" x="530225" y="3324225"/>
          <p14:tracePt t="22977" x="557213" y="3324225"/>
          <p14:tracePt t="22987" x="593725" y="3324225"/>
          <p14:tracePt t="22994" x="630238" y="3324225"/>
          <p14:tracePt t="23002" x="676275" y="3314700"/>
          <p14:tracePt t="23010" x="712788" y="3305175"/>
          <p14:tracePt t="23018" x="776288" y="3287713"/>
          <p14:tracePt t="23024" x="839788" y="3268663"/>
          <p14:tracePt t="23032" x="895350" y="3251200"/>
          <p14:tracePt t="23040" x="941388" y="3232150"/>
          <p14:tracePt t="23047" x="968375" y="3224213"/>
          <p14:tracePt t="23058" x="995363" y="3205163"/>
          <p14:tracePt t="23065" x="995363" y="3195638"/>
          <p14:tracePt t="23073" x="1004888" y="3187700"/>
          <p14:tracePt t="23079" x="1014413" y="3178175"/>
          <p14:tracePt t="23088" x="1022350" y="3168650"/>
          <p14:tracePt t="23104" x="1031875" y="3159125"/>
          <p14:tracePt t="23114" x="1041400" y="3151188"/>
          <p14:tracePt t="23125" x="1041400" y="3141663"/>
          <p14:tracePt t="23148" x="1050925" y="3141663"/>
          <p14:tracePt t="23262" x="1068388" y="3141663"/>
          <p14:tracePt t="23270" x="1095375" y="3141663"/>
          <p14:tracePt t="23277" x="1131888" y="3141663"/>
          <p14:tracePt t="23285" x="1160463" y="3141663"/>
          <p14:tracePt t="23291" x="1187450" y="3141663"/>
          <p14:tracePt t="23300" x="1233488" y="3141663"/>
          <p14:tracePt t="23308" x="1270000" y="3141663"/>
          <p14:tracePt t="23316" x="1343025" y="3141663"/>
          <p14:tracePt t="23324" x="1416050" y="3141663"/>
          <p14:tracePt t="23332" x="1470025" y="3122613"/>
          <p14:tracePt t="23340" x="1543050" y="3122613"/>
          <p14:tracePt t="23345" x="1589088" y="3122613"/>
          <p14:tracePt t="23356" x="1616075" y="3122613"/>
          <p14:tracePt t="23362" x="1625600" y="3122613"/>
          <p14:tracePt t="23371" x="1635125" y="3122613"/>
          <p14:tracePt t="24700" x="1662113" y="3122613"/>
          <p14:tracePt t="24707" x="1681163" y="3114675"/>
          <p14:tracePt t="24714" x="1698625" y="3114675"/>
          <p14:tracePt t="24722" x="1717675" y="3114675"/>
          <p14:tracePt t="24730" x="1735138" y="3114675"/>
          <p14:tracePt t="24738" x="1762125" y="3114675"/>
          <p14:tracePt t="24744" x="1781175" y="3114675"/>
          <p14:tracePt t="24763" x="1827213" y="3114675"/>
          <p14:tracePt t="24770" x="1844675" y="3114675"/>
          <p14:tracePt t="24779" x="1863725" y="3114675"/>
          <p14:tracePt t="24787" x="1881188" y="3114675"/>
          <p14:tracePt t="24792" x="1908175" y="3114675"/>
          <p14:tracePt t="24799" x="1927225" y="3114675"/>
          <p14:tracePt t="24808" x="1944688" y="3114675"/>
          <p14:tracePt t="24816" x="1973263" y="3114675"/>
          <p14:tracePt t="24824" x="2000250" y="3114675"/>
          <p14:tracePt t="24836" x="2027238" y="3105150"/>
          <p14:tracePt t="24844" x="2054225" y="3105150"/>
          <p14:tracePt t="24854" x="2090738" y="3105150"/>
          <p14:tracePt t="24860" x="2119313" y="3105150"/>
          <p14:tracePt t="24864" x="2155825" y="3105150"/>
          <p14:tracePt t="24870" x="2200275" y="3105150"/>
          <p14:tracePt t="24878" x="2236788" y="3105150"/>
          <p14:tracePt t="24887" x="2282825" y="3105150"/>
          <p14:tracePt t="24894" x="2319338" y="3105150"/>
          <p14:tracePt t="24907" x="2365375" y="3105150"/>
          <p14:tracePt t="24917" x="2392363" y="3122613"/>
          <p14:tracePt t="24929" x="2457450" y="3132138"/>
          <p14:tracePt t="24936" x="2484438" y="3132138"/>
          <p14:tracePt t="24944" x="2493963" y="3132138"/>
          <p14:tracePt t="24949" x="2501900" y="3132138"/>
          <p14:tracePt t="24964" x="2511425" y="3132138"/>
          <p14:tracePt t="24986" x="2530475" y="3132138"/>
          <p14:tracePt t="24988" x="2538413" y="3132138"/>
          <p14:tracePt t="24996" x="2557463" y="3132138"/>
          <p14:tracePt t="25005" x="2574925" y="3132138"/>
          <p14:tracePt t="25016" x="2593975" y="3132138"/>
          <p14:tracePt t="25023" x="2620963" y="3151188"/>
          <p14:tracePt t="25031" x="2640013" y="3151188"/>
          <p14:tracePt t="25037" x="2657475" y="3159125"/>
          <p14:tracePt t="25044" x="2676525" y="3159125"/>
          <p14:tracePt t="25052" x="2684463" y="3159125"/>
          <p14:tracePt t="25066" x="2693988" y="3159125"/>
          <p14:tracePt t="25074" x="2703513" y="3159125"/>
          <p14:tracePt t="25090" x="2713038" y="3159125"/>
          <p14:tracePt t="25097" x="2720975" y="3159125"/>
          <p14:tracePt t="25115" x="2730500" y="3159125"/>
          <p14:tracePt t="26020" x="2757488" y="3159125"/>
          <p14:tracePt t="26028" x="2794000" y="3151188"/>
          <p14:tracePt t="26031" x="2840038" y="3132138"/>
          <p14:tracePt t="26040" x="2876550" y="3122613"/>
          <p14:tracePt t="26048" x="2922588" y="3122613"/>
          <p14:tracePt t="26056" x="2976563" y="3114675"/>
          <p14:tracePt t="26064" x="3032125" y="3114675"/>
          <p14:tracePt t="26071" x="3086100" y="3114675"/>
          <p14:tracePt t="26080" x="3168650" y="3114675"/>
          <p14:tracePt t="26089" x="3224213" y="3114675"/>
          <p14:tracePt t="26096" x="3278188" y="3114675"/>
          <p14:tracePt t="26104" x="3324225" y="3114675"/>
          <p14:tracePt t="26112" x="3379788" y="3114675"/>
          <p14:tracePt t="26120" x="3433763" y="3114675"/>
          <p14:tracePt t="26127" x="3506788" y="3132138"/>
          <p14:tracePt t="26137" x="3625850" y="3141663"/>
          <p14:tracePt t="26142" x="3716338" y="3141663"/>
          <p14:tracePt t="26150" x="3844925" y="3141663"/>
          <p14:tracePt t="26158" x="3971925" y="3141663"/>
          <p14:tracePt t="26167" x="4083050" y="3159125"/>
          <p14:tracePt t="26174" x="4210050" y="3168650"/>
          <p14:tracePt t="26183" x="4338638" y="3187700"/>
          <p14:tracePt t="26189" x="4465638" y="3187700"/>
          <p14:tracePt t="26198" x="4594225" y="3205163"/>
          <p14:tracePt t="26206" x="4703763" y="3205163"/>
          <p14:tracePt t="26214" x="4803775" y="3205163"/>
          <p14:tracePt t="26221" x="4876800" y="3214688"/>
          <p14:tracePt t="26234" x="4913313" y="3214688"/>
          <p14:tracePt t="26242" x="4932363" y="3214688"/>
          <p14:tracePt t="26248" x="4949825" y="3214688"/>
          <p14:tracePt t="26256" x="4959350" y="3214688"/>
          <p14:tracePt t="26403" x="4976813" y="3195638"/>
          <p14:tracePt t="26410" x="5013325" y="3168650"/>
          <p14:tracePt t="26418" x="5041900" y="3132138"/>
          <p14:tracePt t="26426" x="5078413" y="3086100"/>
          <p14:tracePt t="26435" x="5114925" y="3041650"/>
          <p14:tracePt t="26442" x="5151438" y="2986088"/>
          <p14:tracePt t="26450" x="5178425" y="2959100"/>
          <p14:tracePt t="26458" x="5195888" y="2930525"/>
          <p14:tracePt t="26464" x="5224463" y="2894013"/>
          <p14:tracePt t="26471" x="5241925" y="2867025"/>
          <p14:tracePt t="26480" x="5251450" y="2840038"/>
          <p14:tracePt t="26488" x="5260975" y="2813050"/>
          <p14:tracePt t="26497" x="5278438" y="2784475"/>
          <p14:tracePt t="26504" x="5287963" y="2757488"/>
          <p14:tracePt t="26512" x="5314950" y="2720975"/>
          <p14:tracePt t="26521" x="5324475" y="2693988"/>
          <p14:tracePt t="26528" x="5341938" y="2667000"/>
          <p14:tracePt t="26537" x="5351463" y="2638425"/>
          <p14:tracePt t="26544" x="5370513" y="2601913"/>
          <p14:tracePt t="26558" x="5378450" y="2574925"/>
          <p14:tracePt t="26569" x="5407025" y="2538413"/>
          <p14:tracePt t="26576" x="5414963" y="2520950"/>
          <p14:tracePt t="26583" x="5424488" y="2501900"/>
          <p14:tracePt t="26590" x="5424488" y="2492375"/>
          <p14:tracePt t="26598" x="5424488" y="2484438"/>
          <p14:tracePt t="26606" x="5434013" y="2474913"/>
          <p14:tracePt t="26686" x="5434013" y="2465388"/>
          <p14:tracePt t="26782" x="5434013" y="2474913"/>
          <p14:tracePt t="26794" x="5434013" y="2484438"/>
          <p14:tracePt t="26802" x="5434013" y="2501900"/>
          <p14:tracePt t="26809" x="5434013" y="2528888"/>
          <p14:tracePt t="26820" x="5434013" y="2557463"/>
          <p14:tracePt t="26826" x="5443538" y="2584450"/>
          <p14:tracePt t="26835" x="5443538" y="2630488"/>
          <p14:tracePt t="26842" x="5461000" y="2667000"/>
          <p14:tracePt t="26850" x="5470525" y="2703513"/>
          <p14:tracePt t="26857" x="5480050" y="2740025"/>
          <p14:tracePt t="26869" x="5487988" y="2776538"/>
          <p14:tracePt t="26878" x="5497513" y="2803525"/>
          <p14:tracePt t="26886" x="5507038" y="2830513"/>
          <p14:tracePt t="26892" x="5516563" y="2857500"/>
          <p14:tracePt t="26897" x="5516563" y="2894013"/>
          <p14:tracePt t="26904" x="5524500" y="2913063"/>
          <p14:tracePt t="26912" x="5534025" y="2930525"/>
          <p14:tracePt t="26921" x="5534025" y="2940050"/>
          <p14:tracePt t="26928" x="5543550" y="2940050"/>
          <p14:tracePt t="26937" x="5553075" y="2949575"/>
          <p14:tracePt t="26948" x="5553075" y="2968625"/>
          <p14:tracePt t="26955" x="5561013" y="2976563"/>
          <p14:tracePt t="26965" x="5561013" y="2986088"/>
          <p14:tracePt t="26974" x="5570538" y="2995613"/>
          <p14:tracePt t="26995" x="5580063" y="3022600"/>
          <p14:tracePt t="27002" x="5580063" y="3032125"/>
          <p14:tracePt t="27010" x="5589588" y="3041650"/>
          <p14:tracePt t="27082" x="5597525" y="3059113"/>
          <p14:tracePt t="27091" x="5616575" y="3078163"/>
          <p14:tracePt t="27103" x="5670550" y="3141663"/>
          <p14:tracePt t="27110" x="5699125" y="3159125"/>
          <p14:tracePt t="27115" x="5745163" y="3195638"/>
          <p14:tracePt t="27123" x="5781675" y="3205163"/>
          <p14:tracePt t="27132" x="5818188" y="3224213"/>
          <p14:tracePt t="27142" x="5862638" y="3232150"/>
          <p14:tracePt t="27148" x="5908675" y="3251200"/>
          <p14:tracePt t="27155" x="5935663" y="3251200"/>
          <p14:tracePt t="27165" x="5964238" y="3251200"/>
          <p14:tracePt t="27176" x="5991225" y="3251200"/>
          <p14:tracePt t="27184" x="6027738" y="3241675"/>
          <p14:tracePt t="27192" x="6054725" y="3232150"/>
          <p14:tracePt t="27198" x="6081713" y="3224213"/>
          <p14:tracePt t="27204" x="6127750" y="3214688"/>
          <p14:tracePt t="27212" x="6164263" y="3205163"/>
          <p14:tracePt t="27219" x="6210300" y="3195638"/>
          <p14:tracePt t="27227" x="6256338" y="3187700"/>
          <p14:tracePt t="27234" x="6310313" y="3168650"/>
          <p14:tracePt t="27241" x="6356350" y="3159125"/>
          <p14:tracePt t="27250" x="6392863" y="3159125"/>
          <p14:tracePt t="27257" x="6438900" y="3159125"/>
          <p14:tracePt t="27266" x="6475413" y="3159125"/>
          <p14:tracePt t="27274" x="6502400" y="3159125"/>
          <p14:tracePt t="27282" x="6538913" y="3159125"/>
          <p14:tracePt t="27289" x="6565900" y="3159125"/>
          <p14:tracePt t="27298" x="6584950" y="3159125"/>
          <p14:tracePt t="27306" x="6594475" y="3159125"/>
          <p14:tracePt t="27312" x="6602413" y="3159125"/>
          <p14:tracePt t="27344" x="6611938" y="3159125"/>
          <p14:tracePt t="27850" x="6594475" y="3151188"/>
          <p14:tracePt t="27854" x="6575425" y="3151188"/>
          <p14:tracePt t="27862" x="6538913" y="3141663"/>
          <p14:tracePt t="27870" x="6502400" y="3141663"/>
          <p14:tracePt t="27877" x="6456363" y="3132138"/>
          <p14:tracePt t="27886" x="6402388" y="3122613"/>
          <p14:tracePt t="27895" x="6337300" y="3105150"/>
          <p14:tracePt t="27902" x="6283325" y="3095625"/>
          <p14:tracePt t="27910" x="6237288" y="3086100"/>
          <p14:tracePt t="27918" x="6200775" y="3078163"/>
          <p14:tracePt t="27926" x="6164263" y="3068638"/>
          <p14:tracePt t="27936" x="6127750" y="3059113"/>
          <p14:tracePt t="27942" x="6091238" y="3041650"/>
          <p14:tracePt t="27952" x="6073775" y="3041650"/>
          <p14:tracePt t="27958" x="6045200" y="3032125"/>
          <p14:tracePt t="27964" x="6018213" y="3032125"/>
          <p14:tracePt t="27972" x="5972175" y="3032125"/>
          <p14:tracePt t="27985" x="5935663" y="3032125"/>
          <p14:tracePt t="27986" x="5862638" y="3032125"/>
          <p14:tracePt t="27996" x="5789613" y="3022600"/>
          <p14:tracePt t="28004" x="5699125" y="3005138"/>
          <p14:tracePt t="28017" x="5597525" y="2995613"/>
          <p14:tracePt t="28024" x="5507038" y="2986088"/>
          <p14:tracePt t="28032" x="5434013" y="2968625"/>
          <p14:tracePt t="28041" x="5387975" y="2968625"/>
          <p14:tracePt t="28043" x="5341938" y="2959100"/>
          <p14:tracePt t="28052" x="5314950" y="2959100"/>
          <p14:tracePt t="28059" x="5305425" y="2949575"/>
          <p14:tracePt t="28122" x="5297488" y="2949575"/>
          <p14:tracePt t="28270" x="5305425" y="2949575"/>
          <p14:tracePt t="28284" x="5378450" y="2940050"/>
          <p14:tracePt t="28297" x="5470525" y="2940050"/>
          <p14:tracePt t="28301" x="5561013" y="2940050"/>
          <p14:tracePt t="28309" x="5634038" y="2940050"/>
          <p14:tracePt t="28319" x="5735638" y="2959100"/>
          <p14:tracePt t="28331" x="5826125" y="2959100"/>
          <p14:tracePt t="28339" x="5935663" y="2968625"/>
          <p14:tracePt t="28345" x="6027738" y="2986088"/>
          <p14:tracePt t="28351" x="6127750" y="2995613"/>
          <p14:tracePt t="28358" x="6200775" y="2995613"/>
          <p14:tracePt t="28371" x="6256338" y="2995613"/>
          <p14:tracePt t="28378" x="6300788" y="3013075"/>
          <p14:tracePt t="28385" x="6329363" y="3013075"/>
          <p14:tracePt t="28391" x="6356350" y="3013075"/>
          <p14:tracePt t="28400" x="6383338" y="3013075"/>
          <p14:tracePt t="28408" x="6392863" y="3013075"/>
          <p14:tracePt t="28418" x="6410325" y="3013075"/>
          <p14:tracePt t="28425" x="6429375" y="3013075"/>
          <p14:tracePt t="28431" x="6446838" y="3013075"/>
          <p14:tracePt t="28440" x="6465888" y="3013075"/>
          <p14:tracePt t="28448" x="6483350" y="3013075"/>
          <p14:tracePt t="28457" x="6492875" y="3013075"/>
          <p14:tracePt t="28471" x="6502400" y="3013075"/>
          <p14:tracePt t="28480" x="6511925" y="3013075"/>
          <p14:tracePt t="28681" x="6521450" y="3013075"/>
          <p14:tracePt t="28697" x="6548438" y="3013075"/>
          <p14:tracePt t="28704" x="6575425" y="3013075"/>
          <p14:tracePt t="28709" x="6602413" y="3005138"/>
          <p14:tracePt t="28717" x="6648450" y="2995613"/>
          <p14:tracePt t="28727" x="6694488" y="2986088"/>
          <p14:tracePt t="28735" x="6731000" y="2986088"/>
          <p14:tracePt t="28742" x="6777038" y="2976563"/>
          <p14:tracePt t="28751" x="6813550" y="2976563"/>
          <p14:tracePt t="28757" x="6858000" y="2968625"/>
          <p14:tracePt t="28766" x="6894513" y="2959100"/>
          <p14:tracePt t="28774" x="6940550" y="2940050"/>
          <p14:tracePt t="28787" x="6986588" y="2940050"/>
          <p14:tracePt t="28800" x="7069138" y="2922588"/>
          <p14:tracePt t="28809" x="7096125" y="2922588"/>
          <p14:tracePt t="28814" x="7142163" y="2913063"/>
          <p14:tracePt t="28820" x="7169150" y="2913063"/>
          <p14:tracePt t="28828" x="7205663" y="2903538"/>
          <p14:tracePt t="28836" x="7251700" y="2903538"/>
          <p14:tracePt t="28849" x="7288213" y="2903538"/>
          <p14:tracePt t="28865" x="7351713" y="2894013"/>
          <p14:tracePt t="28874" x="7378700" y="2894013"/>
          <p14:tracePt t="28885" x="7397750" y="2894013"/>
          <p14:tracePt t="28894" x="7415213" y="2894013"/>
          <p14:tracePt t="28904" x="7424738" y="2894013"/>
          <p14:tracePt t="28919" x="7424738" y="2886075"/>
          <p14:tracePt t="29796" x="7415213" y="2886075"/>
          <p14:tracePt t="29805" x="7407275" y="2886075"/>
          <p14:tracePt t="29809" x="7370763" y="2876550"/>
          <p14:tracePt t="29818" x="7324725" y="2867025"/>
          <p14:tracePt t="29826" x="7232650" y="2840038"/>
          <p14:tracePt t="29835" x="7096125" y="2803525"/>
          <p14:tracePt t="29844" x="6931025" y="2776538"/>
          <p14:tracePt t="29851" x="6721475" y="2730500"/>
          <p14:tracePt t="29857" x="6465888" y="2674938"/>
          <p14:tracePt t="29868" x="6219825" y="2620963"/>
          <p14:tracePt t="29874" x="6000750" y="2565400"/>
          <p14:tracePt t="29883" x="5772150" y="2501900"/>
          <p14:tracePt t="29889" x="5553075" y="2447925"/>
          <p14:tracePt t="29896" x="5360988" y="2401888"/>
          <p14:tracePt t="29904" x="5178425" y="2355850"/>
          <p14:tracePt t="29913" x="4995863" y="2328863"/>
          <p14:tracePt t="29920" x="4794250" y="2292350"/>
          <p14:tracePt t="29928" x="4584700" y="2265363"/>
          <p14:tracePt t="29936" x="4346575" y="2246313"/>
          <p14:tracePt t="29944" x="4146550" y="2228850"/>
          <p14:tracePt t="29951" x="3944938" y="2209800"/>
          <p14:tracePt t="29960" x="3762375" y="2200275"/>
          <p14:tracePt t="29968" x="3598863" y="2182813"/>
          <p14:tracePt t="29976" x="3433763" y="2173288"/>
          <p14:tracePt t="29985" x="3287713" y="2155825"/>
          <p14:tracePt t="29990" x="3159125" y="2155825"/>
          <p14:tracePt t="29998" x="3032125" y="2155825"/>
          <p14:tracePt t="30006" x="2886075" y="2163763"/>
          <p14:tracePt t="30014" x="2749550" y="2173288"/>
          <p14:tracePt t="30022" x="2620963" y="2173288"/>
          <p14:tracePt t="30029" x="2474913" y="2173288"/>
          <p14:tracePt t="30038" x="2328863" y="2192338"/>
          <p14:tracePt t="30049" x="2182813" y="2192338"/>
          <p14:tracePt t="30059" x="2054225" y="2192338"/>
          <p14:tracePt t="30067" x="1927225" y="2192338"/>
          <p14:tracePt t="30072" x="1798638" y="2200275"/>
          <p14:tracePt t="30079" x="1689100" y="2219325"/>
          <p14:tracePt t="30086" x="1579563" y="2228850"/>
          <p14:tracePt t="30094" x="1479550" y="2273300"/>
          <p14:tracePt t="30100" x="1370013" y="2301875"/>
          <p14:tracePt t="30108" x="1270000" y="2346325"/>
          <p14:tracePt t="30118" x="1187450" y="2382838"/>
          <p14:tracePt t="30124" x="1104900" y="2411413"/>
          <p14:tracePt t="30132" x="1031875" y="2447925"/>
          <p14:tracePt t="30140" x="931863" y="2511425"/>
          <p14:tracePt t="30148" x="849313" y="2565400"/>
          <p14:tracePt t="30156" x="766763" y="2620963"/>
          <p14:tracePt t="30174" x="647700" y="2720975"/>
          <p14:tracePt t="30182" x="611188" y="2767013"/>
          <p14:tracePt t="30190" x="574675" y="2813050"/>
          <p14:tracePt t="30196" x="538163" y="2894013"/>
          <p14:tracePt t="30204" x="493713" y="2976563"/>
          <p14:tracePt t="30209" x="465138" y="3059113"/>
          <p14:tracePt t="30218" x="447675" y="3132138"/>
          <p14:tracePt t="30231" x="428625" y="3214688"/>
          <p14:tracePt t="30234" x="420688" y="3268663"/>
          <p14:tracePt t="30242" x="411163" y="3333750"/>
          <p14:tracePt t="30250" x="411163" y="3370263"/>
          <p14:tracePt t="30257" x="411163" y="3414713"/>
          <p14:tracePt t="30271" x="411163" y="3451225"/>
          <p14:tracePt t="30280" x="411163" y="3479800"/>
          <p14:tracePt t="30293" x="428625" y="3570288"/>
          <p14:tracePt t="30297" x="438150" y="3606800"/>
          <p14:tracePt t="30306" x="465138" y="3652838"/>
          <p14:tracePt t="30314" x="484188" y="3698875"/>
          <p14:tracePt t="30320" x="501650" y="3735388"/>
          <p14:tracePt t="30332" x="530225" y="3762375"/>
          <p14:tracePt t="30340" x="538163" y="3789363"/>
          <p14:tracePt t="30354" x="557213" y="3862388"/>
          <p14:tracePt t="30362" x="566738" y="3871913"/>
          <p14:tracePt t="30464" x="566738" y="3881438"/>
          <p14:tracePt t="30644" x="538163" y="3862388"/>
          <p14:tracePt t="30651" x="520700" y="3835400"/>
          <p14:tracePt t="30657" x="484188" y="3798888"/>
          <p14:tracePt t="30670" x="465138" y="3771900"/>
          <p14:tracePt t="30677" x="447675" y="3735388"/>
          <p14:tracePt t="30686" x="438150" y="3706813"/>
          <p14:tracePt t="30691" x="411163" y="3679825"/>
          <p14:tracePt t="30699" x="401638" y="3643313"/>
          <p14:tracePt t="30705" x="392113" y="3625850"/>
          <p14:tracePt t="30729" x="392113" y="3616325"/>
          <p14:tracePt t="30730" x="392113" y="3606800"/>
          <p14:tracePt t="30738" x="392113" y="3597275"/>
          <p14:tracePt t="30746" x="384175" y="3597275"/>
          <p14:tracePt t="30757" x="384175" y="3589338"/>
          <p14:tracePt t="30772" x="384175" y="3579813"/>
          <p14:tracePt t="30832" x="384175" y="3570288"/>
          <p14:tracePt t="31124" x="374650" y="3570288"/>
          <p14:tracePt t="31130" x="365125" y="3570288"/>
          <p14:tracePt t="31137" x="355600" y="3570288"/>
          <p14:tracePt t="31146" x="347663" y="3570288"/>
          <p14:tracePt t="31154" x="338138" y="3570288"/>
          <p14:tracePt t="31170" x="328613" y="3570288"/>
          <p14:tracePt t="31257" x="328613" y="3579813"/>
          <p14:tracePt t="31627" x="347663" y="3579813"/>
          <p14:tracePt t="31631" x="384175" y="3570288"/>
          <p14:tracePt t="31639" x="420688" y="3570288"/>
          <p14:tracePt t="31654" x="465138" y="3560763"/>
          <p14:tracePt t="31660" x="520700" y="3552825"/>
          <p14:tracePt t="31666" x="584200" y="3533775"/>
          <p14:tracePt t="31671" x="676275" y="3524250"/>
          <p14:tracePt t="31680" x="766763" y="3506788"/>
          <p14:tracePt t="31687" x="849313" y="3497263"/>
          <p14:tracePt t="31695" x="922338" y="3487738"/>
          <p14:tracePt t="31701" x="1004888" y="3470275"/>
          <p14:tracePt t="31716" x="1077913" y="3460750"/>
          <p14:tracePt t="31722" x="1141413" y="3443288"/>
          <p14:tracePt t="31734" x="1241425" y="3433763"/>
          <p14:tracePt t="31747" x="1277938" y="3424238"/>
          <p14:tracePt t="31754" x="1323975" y="3424238"/>
          <p14:tracePt t="31759" x="1350963" y="3414713"/>
          <p14:tracePt t="31766" x="1370013" y="3414713"/>
          <p14:tracePt t="31774" x="1379538" y="3414713"/>
          <p14:tracePt t="31783" x="1387475" y="3414713"/>
          <p14:tracePt t="31790" x="1397000" y="3414713"/>
          <p14:tracePt t="31806" x="1406525" y="3406775"/>
          <p14:tracePt t="31814" x="1416050" y="3406775"/>
          <p14:tracePt t="31828" x="1423988" y="3406775"/>
          <p14:tracePt t="31836" x="1433513" y="3406775"/>
          <p14:tracePt t="31844" x="1443038" y="3406775"/>
          <p14:tracePt t="31860" x="1452563" y="3406775"/>
          <p14:tracePt t="31868" x="1452563" y="3397250"/>
          <p14:tracePt t="31948" x="1460500" y="3397250"/>
          <p14:tracePt t="31971" x="1470025" y="3397250"/>
          <p14:tracePt t="31986" x="1479550" y="3397250"/>
          <p14:tracePt t="32788" x="1497013" y="3397250"/>
          <p14:tracePt t="32794" x="1525588" y="3397250"/>
          <p14:tracePt t="32802" x="1552575" y="3406775"/>
          <p14:tracePt t="32810" x="1589088" y="3406775"/>
          <p14:tracePt t="32817" x="1616075" y="3424238"/>
          <p14:tracePt t="32826" x="1644650" y="3433763"/>
          <p14:tracePt t="32834" x="1671638" y="3433763"/>
          <p14:tracePt t="32842" x="1689100" y="3433763"/>
          <p14:tracePt t="32852" x="1708150" y="3443288"/>
          <p14:tracePt t="32857" x="1725613" y="3443288"/>
          <p14:tracePt t="32867" x="1735138" y="3443288"/>
          <p14:tracePt t="32873" x="1754188" y="3451225"/>
          <p14:tracePt t="32881" x="1781175" y="3460750"/>
          <p14:tracePt t="32887" x="1808163" y="3460750"/>
          <p14:tracePt t="32896" x="1844675" y="3470275"/>
          <p14:tracePt t="32904" x="1871663" y="3470275"/>
          <p14:tracePt t="32912" x="1900238" y="3479800"/>
          <p14:tracePt t="32919" x="1927225" y="3479800"/>
          <p14:tracePt t="32928" x="1963738" y="3487738"/>
          <p14:tracePt t="32935" x="1990725" y="3487738"/>
          <p14:tracePt t="32944" x="2017713" y="3497263"/>
          <p14:tracePt t="32952" x="2046288" y="3497263"/>
          <p14:tracePt t="32960" x="2063750" y="3506788"/>
          <p14:tracePt t="32968" x="2100263" y="3516313"/>
          <p14:tracePt t="32975" x="2127250" y="3524250"/>
          <p14:tracePt t="32983" x="2146300" y="3524250"/>
          <p14:tracePt t="32992" x="2173288" y="3524250"/>
          <p14:tracePt t="32997" x="2192338" y="3524250"/>
          <p14:tracePt t="33006" x="2209800" y="3524250"/>
          <p14:tracePt t="33014" x="2228850" y="3524250"/>
          <p14:tracePt t="33021" x="2236788" y="3533775"/>
          <p14:tracePt t="33030" x="2255838" y="3533775"/>
          <p14:tracePt t="33037" x="2273300" y="3533775"/>
          <p14:tracePt t="33053" x="2282825" y="3543300"/>
          <p14:tracePt t="33061" x="2292350" y="3543300"/>
          <p14:tracePt t="33069" x="2301875" y="3543300"/>
          <p14:tracePt t="33077" x="2309813" y="3543300"/>
          <p14:tracePt t="33086" x="2319338" y="3543300"/>
          <p14:tracePt t="33094" x="2328863" y="3543300"/>
          <p14:tracePt t="33101" x="2365375" y="3552825"/>
          <p14:tracePt t="33107" x="2392363" y="3552825"/>
          <p14:tracePt t="33117" x="2419350" y="3560763"/>
          <p14:tracePt t="33124" x="2457450" y="3570288"/>
          <p14:tracePt t="33131" x="2484438" y="3579813"/>
          <p14:tracePt t="33139" x="2511425" y="3579813"/>
          <p14:tracePt t="33148" x="2530475" y="3589338"/>
          <p14:tracePt t="33156" x="2547938" y="3589338"/>
          <p14:tracePt t="33166" x="2557463" y="3589338"/>
          <p14:tracePt t="33370" x="2566988" y="3589338"/>
          <p14:tracePt t="33375" x="2574925" y="3589338"/>
          <p14:tracePt t="33408" x="2584450" y="3579813"/>
          <p14:tracePt t="33430" x="2593975" y="3570288"/>
          <p14:tracePt t="33437" x="2603500" y="3560763"/>
          <p14:tracePt t="33446" x="2611438" y="3552825"/>
          <p14:tracePt t="33454" x="2620963" y="3552825"/>
          <p14:tracePt t="33463" x="2630488" y="3552825"/>
          <p14:tracePt t="33470" x="2630488" y="3543300"/>
          <p14:tracePt t="33494" x="2640013" y="3543300"/>
          <p14:tracePt t="33502" x="2647950" y="3543300"/>
          <p14:tracePt t="33509" x="2657475" y="3543300"/>
          <p14:tracePt t="33518" x="2667000" y="3533775"/>
          <p14:tracePt t="33526" x="2676525" y="3533775"/>
          <p14:tracePt t="33534" x="2684463" y="3524250"/>
          <p14:tracePt t="33549" x="2693988" y="3524250"/>
          <p14:tracePt t="33556" x="2703513" y="3524250"/>
          <p14:tracePt t="33565" x="2713038" y="3524250"/>
          <p14:tracePt t="33572" x="2713038" y="3516313"/>
          <p14:tracePt t="33582" x="2720975" y="3516313"/>
          <p14:tracePt t="33587" x="2730500" y="3516313"/>
          <p14:tracePt t="33606" x="2740025" y="3516313"/>
          <p14:tracePt t="33613" x="2749550" y="3516313"/>
          <p14:tracePt t="33622" x="2757488" y="3506788"/>
          <p14:tracePt t="33698" x="2767013" y="3506788"/>
          <p14:tracePt t="33745" x="2776538" y="3506788"/>
          <p14:tracePt t="34423" x="2786063" y="3506788"/>
          <p14:tracePt t="34438" x="2813050" y="3497263"/>
          <p14:tracePt t="34444" x="2840038" y="3497263"/>
          <p14:tracePt t="34452" x="2876550" y="3497263"/>
          <p14:tracePt t="34460" x="2922588" y="3487738"/>
          <p14:tracePt t="34467" x="2959100" y="3487738"/>
          <p14:tracePt t="34477" x="2995613" y="3479800"/>
          <p14:tracePt t="34483" x="3022600" y="3479800"/>
          <p14:tracePt t="34492" x="3049588" y="3479800"/>
          <p14:tracePt t="34500" x="3078163" y="3479800"/>
          <p14:tracePt t="34505" x="3105150" y="3479800"/>
          <p14:tracePt t="34515" x="3122613" y="3479800"/>
          <p14:tracePt t="34522" x="3132138" y="3479800"/>
          <p14:tracePt t="34530" x="3141663" y="3479800"/>
          <p14:tracePt t="34538" x="3151188" y="3479800"/>
          <p14:tracePt t="34548" x="3159125" y="3479800"/>
          <p14:tracePt t="34554" x="3168650" y="3479800"/>
          <p14:tracePt t="34570" x="3187700" y="3479800"/>
          <p14:tracePt t="34578" x="3214688" y="3479800"/>
          <p14:tracePt t="34588" x="3251200" y="3479800"/>
          <p14:tracePt t="34597" x="3278188" y="3479800"/>
          <p14:tracePt t="34610" x="3360738" y="3470275"/>
          <p14:tracePt t="34620" x="3397250" y="3470275"/>
          <p14:tracePt t="34625" x="3443288" y="3470275"/>
          <p14:tracePt t="34632" x="3497263" y="3470275"/>
          <p14:tracePt t="34640" x="3570288" y="3470275"/>
          <p14:tracePt t="34649" x="3635375" y="3470275"/>
          <p14:tracePt t="34656" x="3708400" y="3470275"/>
          <p14:tracePt t="34665" x="3781425" y="3487738"/>
          <p14:tracePt t="34672" x="3862388" y="3497263"/>
          <p14:tracePt t="34681" x="3917950" y="3506788"/>
          <p14:tracePt t="34688" x="3963988" y="3516313"/>
          <p14:tracePt t="34698" x="4000500" y="3533775"/>
          <p14:tracePt t="34704" x="4037013" y="3543300"/>
          <p14:tracePt t="34709" x="4064000" y="3543300"/>
          <p14:tracePt t="34718" x="4090988" y="3552825"/>
          <p14:tracePt t="34731" x="4110038" y="3552825"/>
          <p14:tracePt t="34739" x="4137025" y="3560763"/>
          <p14:tracePt t="34746" x="4156075" y="3570288"/>
          <p14:tracePt t="34752" x="4173538" y="3570288"/>
          <p14:tracePt t="34758" x="4192588" y="3570288"/>
          <p14:tracePt t="34766" x="4210050" y="3570288"/>
          <p14:tracePt t="34774" x="4219575" y="3570288"/>
          <p14:tracePt t="34782" x="4237038" y="3579813"/>
          <p14:tracePt t="34790" x="4256088" y="3579813"/>
          <p14:tracePt t="34798" x="4273550" y="3579813"/>
          <p14:tracePt t="34806" x="4292600" y="3579813"/>
          <p14:tracePt t="34824" x="4310063" y="3579813"/>
          <p14:tracePt t="34834" x="4329113" y="3579813"/>
          <p14:tracePt t="34842" x="4338638" y="3589338"/>
          <p14:tracePt t="34850" x="4346575" y="3589338"/>
          <p14:tracePt t="34858" x="4356100" y="3589338"/>
          <p14:tracePt t="34867" x="4365625" y="3589338"/>
          <p14:tracePt t="34887" x="4383088" y="3589338"/>
          <p14:tracePt t="34897" x="4392613" y="3589338"/>
          <p14:tracePt t="34904" x="4402138" y="3589338"/>
          <p14:tracePt t="34911" x="4411663" y="3589338"/>
          <p14:tracePt t="34921" x="4419600" y="3589338"/>
          <p14:tracePt t="35420" x="4411663" y="3589338"/>
          <p14:tracePt t="35425" x="4402138" y="3589338"/>
          <p14:tracePt t="35434" x="4392613" y="3579813"/>
          <p14:tracePt t="35442" x="4383088" y="3579813"/>
          <p14:tracePt t="35449" x="4375150" y="3570288"/>
          <p14:tracePt t="35457" x="4375150" y="3560763"/>
          <p14:tracePt t="35465" x="4365625" y="3552825"/>
          <p14:tracePt t="35472" x="4356100" y="3552825"/>
          <p14:tracePt t="35480" x="4346575" y="3543300"/>
          <p14:tracePt t="35488" x="4338638" y="3533775"/>
          <p14:tracePt t="35496" x="4329113" y="3533775"/>
          <p14:tracePt t="35584" x="4319588" y="3533775"/>
          <p14:tracePt t="35607" x="4319588" y="3524250"/>
          <p14:tracePt t="37116" x="4292600" y="3516313"/>
          <p14:tracePt t="37121" x="4237038" y="3506788"/>
          <p14:tracePt t="37130" x="4156075" y="3479800"/>
          <p14:tracePt t="37138" x="4054475" y="3433763"/>
          <p14:tracePt t="37147" x="3927475" y="3387725"/>
          <p14:tracePt t="37154" x="3808413" y="3351213"/>
          <p14:tracePt t="37163" x="3671888" y="3287713"/>
          <p14:tracePt t="37169" x="3562350" y="3260725"/>
          <p14:tracePt t="37176" x="3433763" y="3214688"/>
          <p14:tracePt t="37184" x="3314700" y="3187700"/>
          <p14:tracePt t="37199" x="3232150" y="3151188"/>
          <p14:tracePt t="37205" x="3159125" y="3132138"/>
          <p14:tracePt t="37215" x="3078163" y="3122613"/>
          <p14:tracePt t="37221" x="3041650" y="3114675"/>
          <p14:tracePt t="37226" x="2986088" y="3114675"/>
          <p14:tracePt t="37232" x="2922588" y="3095625"/>
          <p14:tracePt t="37240" x="2867025" y="3095625"/>
          <p14:tracePt t="37247" x="2794000" y="3095625"/>
          <p14:tracePt t="37256" x="2720975" y="3095625"/>
          <p14:tracePt t="37264" x="2647950" y="3095625"/>
          <p14:tracePt t="37278" x="2547938" y="3095625"/>
          <p14:tracePt t="37284" x="2457450" y="3105150"/>
          <p14:tracePt t="37299" x="2255838" y="3105150"/>
          <p14:tracePt t="37303" x="2163763" y="3105150"/>
          <p14:tracePt t="37309" x="2054225" y="3105150"/>
          <p14:tracePt t="37318" x="1944688" y="3105150"/>
          <p14:tracePt t="37327" x="1844675" y="3095625"/>
          <p14:tracePt t="37334" x="1771650" y="3095625"/>
          <p14:tracePt t="37342" x="1698625" y="3095625"/>
          <p14:tracePt t="37349" x="1625600" y="3095625"/>
          <p14:tracePt t="37358" x="1552575" y="3105150"/>
          <p14:tracePt t="37366" x="1470025" y="3114675"/>
          <p14:tracePt t="37374" x="1433513" y="3122613"/>
          <p14:tracePt t="37382" x="1370013" y="3141663"/>
          <p14:tracePt t="37390" x="1323975" y="3151188"/>
          <p14:tracePt t="37396" x="1287463" y="3159125"/>
          <p14:tracePt t="37404" x="1260475" y="3168650"/>
          <p14:tracePt t="37421" x="1196975" y="3187700"/>
          <p14:tracePt t="37428" x="1177925" y="3195638"/>
          <p14:tracePt t="37436" x="1168400" y="3205163"/>
          <p14:tracePt t="37444" x="1160463" y="3214688"/>
          <p14:tracePt t="37452" x="1150938" y="3224213"/>
          <p14:tracePt t="37459" x="1141413" y="3232150"/>
          <p14:tracePt t="37477" x="1131888" y="3241675"/>
          <p14:tracePt t="37484" x="1123950" y="3241675"/>
          <p14:tracePt t="37492" x="1114425" y="3260725"/>
          <p14:tracePt t="37497" x="1104900" y="3260725"/>
          <p14:tracePt t="37506" x="1087438" y="3278188"/>
          <p14:tracePt t="37514" x="1077913" y="3297238"/>
          <p14:tracePt t="37526" x="1058863" y="3314700"/>
          <p14:tracePt t="37533" x="1050925" y="3351213"/>
          <p14:tracePt t="37548" x="1031875" y="3406775"/>
          <p14:tracePt t="37555" x="1022350" y="3424238"/>
          <p14:tracePt t="37562" x="1014413" y="3460750"/>
          <p14:tracePt t="37569" x="1004888" y="3487738"/>
          <p14:tracePt t="37578" x="1004888" y="3506788"/>
          <p14:tracePt t="37586" x="995363" y="3524250"/>
          <p14:tracePt t="37610" x="968375" y="3597275"/>
          <p14:tracePt t="37619" x="968375" y="3633788"/>
          <p14:tracePt t="37626" x="958850" y="3662363"/>
          <p14:tracePt t="37632" x="958850" y="3689350"/>
          <p14:tracePt t="37640" x="949325" y="3735388"/>
          <p14:tracePt t="37647" x="949325" y="3752850"/>
          <p14:tracePt t="37656" x="941388" y="3779838"/>
          <p14:tracePt t="37665" x="941388" y="3798888"/>
          <p14:tracePt t="37672" x="941388" y="3816350"/>
          <p14:tracePt t="37680" x="931863" y="3825875"/>
          <p14:tracePt t="37688" x="931863" y="3835400"/>
          <p14:tracePt t="37711" x="931863" y="3844925"/>
          <p14:tracePt t="37717" x="931863" y="3852863"/>
          <p14:tracePt t="38115" x="949325" y="3852863"/>
          <p14:tracePt t="38123" x="958850" y="3852863"/>
          <p14:tracePt t="38131" x="977900" y="3852863"/>
          <p14:tracePt t="38137" x="1004888" y="3852863"/>
          <p14:tracePt t="38144" x="1022350" y="3852863"/>
          <p14:tracePt t="38150" x="1050925" y="3844925"/>
          <p14:tracePt t="38157" x="1077913" y="3844925"/>
          <p14:tracePt t="38165" x="1104900" y="3844925"/>
          <p14:tracePt t="38175" x="1141413" y="3844925"/>
          <p14:tracePt t="38182" x="1168400" y="3835400"/>
          <p14:tracePt t="38189" x="1204913" y="3835400"/>
          <p14:tracePt t="38198" x="1250950" y="3835400"/>
          <p14:tracePt t="38206" x="1277938" y="3835400"/>
          <p14:tracePt t="38214" x="1323975" y="3835400"/>
          <p14:tracePt t="38222" x="1350963" y="3835400"/>
          <p14:tracePt t="38230" x="1379538" y="3835400"/>
          <p14:tracePt t="38237" x="1397000" y="3835400"/>
          <p14:tracePt t="38246" x="1406525" y="3835400"/>
          <p14:tracePt t="38252" x="1416050" y="3835400"/>
          <p14:tracePt t="38268" x="1423988" y="3835400"/>
          <p14:tracePt t="38277" x="1433513" y="3835400"/>
          <p14:tracePt t="38284" x="1443038" y="3835400"/>
          <p14:tracePt t="38292" x="1460500" y="3835400"/>
          <p14:tracePt t="38299" x="1470025" y="3835400"/>
          <p14:tracePt t="38308" x="1479550" y="3835400"/>
          <p14:tracePt t="38324" x="1489075" y="3835400"/>
          <p14:tracePt t="38332" x="1497013" y="3835400"/>
          <p14:tracePt t="39087" x="1506538" y="3835400"/>
          <p14:tracePt t="39102" x="1533525" y="3835400"/>
          <p14:tracePt t="39107" x="1552575" y="3835400"/>
          <p14:tracePt t="39116" x="1579563" y="3835400"/>
          <p14:tracePt t="39124" x="1598613" y="3835400"/>
          <p14:tracePt t="39132" x="1625600" y="3835400"/>
          <p14:tracePt t="39140" x="1644650" y="3835400"/>
          <p14:tracePt t="39148" x="1652588" y="3835400"/>
          <p14:tracePt t="39156" x="1662113" y="3835400"/>
          <p14:tracePt t="39164" x="1671638" y="3835400"/>
          <p14:tracePt t="39180" x="1681163" y="3835400"/>
          <p14:tracePt t="39192" x="1708150" y="3835400"/>
          <p14:tracePt t="39199" x="1735138" y="3835400"/>
          <p14:tracePt t="39207" x="1771650" y="3835400"/>
          <p14:tracePt t="39215" x="1798638" y="3835400"/>
          <p14:tracePt t="39219" x="1835150" y="3835400"/>
          <p14:tracePt t="39227" x="1881188" y="3835400"/>
          <p14:tracePt t="39234" x="1917700" y="3835400"/>
          <p14:tracePt t="39242" x="1963738" y="3835400"/>
          <p14:tracePt t="39249" x="1990725" y="3835400"/>
          <p14:tracePt t="39263" x="2017713" y="3835400"/>
          <p14:tracePt t="39269" x="2046288" y="3835400"/>
          <p14:tracePt t="39279" x="2063750" y="3835400"/>
          <p14:tracePt t="39284" x="2100263" y="3835400"/>
          <p14:tracePt t="39294" x="2119313" y="3835400"/>
          <p14:tracePt t="39297" x="2127250" y="3835400"/>
          <p14:tracePt t="39310" x="2146300" y="3825875"/>
          <p14:tracePt t="39320" x="2182813" y="3825875"/>
          <p14:tracePt t="39329" x="2209800" y="3825875"/>
          <p14:tracePt t="39336" x="2236788" y="3825875"/>
          <p14:tracePt t="39347" x="2282825" y="3825875"/>
          <p14:tracePt t="39357" x="2292350" y="3825875"/>
          <p14:tracePt t="39364" x="2301875" y="3825875"/>
          <p14:tracePt t="39566" x="2309813" y="3825875"/>
          <p14:tracePt t="39582" x="2338388" y="3816350"/>
          <p14:tracePt t="39587" x="2365375" y="3808413"/>
          <p14:tracePt t="39596" x="2392363" y="3808413"/>
          <p14:tracePt t="39604" x="2419350" y="3808413"/>
          <p14:tracePt t="39613" x="2465388" y="3808413"/>
          <p14:tracePt t="39620" x="2493963" y="3808413"/>
          <p14:tracePt t="39628" x="2538413" y="3808413"/>
          <p14:tracePt t="39633" x="2566988" y="3789363"/>
          <p14:tracePt t="39642" x="2593975" y="3789363"/>
          <p14:tracePt t="39650" x="2611438" y="3789363"/>
          <p14:tracePt t="39658" x="2640013" y="3789363"/>
          <p14:tracePt t="39666" x="2657475" y="3789363"/>
          <p14:tracePt t="39674" x="2667000" y="3789363"/>
          <p14:tracePt t="39686" x="2693988" y="3789363"/>
          <p14:tracePt t="39694" x="2713038" y="3789363"/>
          <p14:tracePt t="39702" x="2749550" y="3789363"/>
          <p14:tracePt t="39710" x="2794000" y="3789363"/>
          <p14:tracePt t="39716" x="2822575" y="3779838"/>
          <p14:tracePt t="39723" x="2867025" y="3779838"/>
          <p14:tracePt t="39730" x="2922588" y="3779838"/>
          <p14:tracePt t="39736" x="2959100" y="3779838"/>
          <p14:tracePt t="39745" x="2986088" y="3779838"/>
          <p14:tracePt t="39755" x="3022600" y="3779838"/>
          <p14:tracePt t="39764" x="3032125" y="3779838"/>
          <p14:tracePt t="39772" x="3041650" y="3779838"/>
          <p14:tracePt t="39784" x="3049588" y="3779838"/>
          <p14:tracePt t="40980" x="3059113" y="3779838"/>
          <p14:tracePt t="40997" x="3095625" y="3779838"/>
          <p14:tracePt t="41003" x="3132138" y="3779838"/>
          <p14:tracePt t="41009" x="3187700" y="3779838"/>
          <p14:tracePt t="41015" x="3251200" y="3798888"/>
          <p14:tracePt t="41027" x="3278188" y="3808413"/>
          <p14:tracePt t="41032" x="3324225" y="3816350"/>
          <p14:tracePt t="41039" x="3351213" y="3816350"/>
          <p14:tracePt t="41048" x="3379788" y="3816350"/>
          <p14:tracePt t="41056" x="3406775" y="3816350"/>
          <p14:tracePt t="41064" x="3424238" y="3816350"/>
          <p14:tracePt t="41072" x="3433763" y="3816350"/>
          <p14:tracePt t="41080" x="3452813" y="3816350"/>
          <p14:tracePt t="41088" x="3470275" y="3816350"/>
          <p14:tracePt t="41096" x="3489325" y="3816350"/>
          <p14:tracePt t="41104" x="3516313" y="3816350"/>
          <p14:tracePt t="41111" x="3543300" y="3816350"/>
          <p14:tracePt t="41119" x="3570288" y="3816350"/>
          <p14:tracePt t="41128" x="3616325" y="3816350"/>
          <p14:tracePt t="41133" x="3643313" y="3825875"/>
          <p14:tracePt t="41148" x="3689350" y="3835400"/>
          <p14:tracePt t="41160" x="3716338" y="3835400"/>
          <p14:tracePt t="41163" x="3744913" y="3844925"/>
          <p14:tracePt t="41165" x="3762375" y="3844925"/>
          <p14:tracePt t="41178" x="3781425" y="3844925"/>
          <p14:tracePt t="41186" x="3789363" y="3844925"/>
          <p14:tracePt t="41191" x="3798888" y="3844925"/>
          <p14:tracePt t="41207" x="3808413" y="3844925"/>
          <p14:tracePt t="41214" x="3817938" y="3844925"/>
          <p14:tracePt t="41243" x="3825875" y="3844925"/>
          <p14:tracePt t="41256" x="3835400" y="3844925"/>
          <p14:tracePt t="41270" x="3844925" y="3844925"/>
          <p14:tracePt t="41279" x="3854450" y="3844925"/>
          <p14:tracePt t="41285" x="3862388" y="3844925"/>
          <p14:tracePt t="41293" x="3871913" y="3844925"/>
          <p14:tracePt t="41300" x="3881438" y="3844925"/>
          <p14:tracePt t="41314" x="3890963" y="3844925"/>
          <p14:tracePt t="41319" x="3917950" y="3844925"/>
          <p14:tracePt t="41328" x="3944938" y="3844925"/>
          <p14:tracePt t="41335" x="3981450" y="3844925"/>
          <p14:tracePt t="41342" x="4000500" y="3852863"/>
          <p14:tracePt t="41350" x="4008438" y="3852863"/>
          <p14:tracePt t="41358" x="4037013" y="3862388"/>
          <p14:tracePt t="41378" x="4044950" y="3862388"/>
          <p14:tracePt t="41500" x="4054475" y="3862388"/>
          <p14:tracePt t="41508" x="4073525" y="3862388"/>
          <p14:tracePt t="41518" x="4083050" y="3862388"/>
          <p14:tracePt t="41526" x="4090988" y="3862388"/>
          <p14:tracePt t="41541" x="4100513" y="3862388"/>
          <p14:tracePt t="41608" x="4119563" y="3862388"/>
          <p14:tracePt t="41618" x="4127500" y="3862388"/>
          <p14:tracePt t="41626" x="4137025" y="3862388"/>
          <p14:tracePt t="41635" x="4146550" y="3852863"/>
          <p14:tracePt t="41650" x="4156075" y="3852863"/>
          <p14:tracePt t="41658" x="4156075" y="3844925"/>
          <p14:tracePt t="41671" x="4164013" y="3844925"/>
          <p14:tracePt t="41684" x="4173538" y="3835400"/>
          <p14:tracePt t="41699" x="4183063" y="3835400"/>
          <p14:tracePt t="41721" x="4192588" y="3835400"/>
          <p14:tracePt t="42172" x="4210050" y="3835400"/>
          <p14:tracePt t="42180" x="4229100" y="3835400"/>
          <p14:tracePt t="42188" x="4237038" y="3835400"/>
          <p14:tracePt t="42194" x="4256088" y="3835400"/>
          <p14:tracePt t="42202" x="4292600" y="3835400"/>
          <p14:tracePt t="42211" x="4292600" y="3825875"/>
          <p14:tracePt t="42220" x="4310063" y="3825875"/>
          <p14:tracePt t="42226" x="4319588" y="3825875"/>
          <p14:tracePt t="42234" x="4329113" y="3825875"/>
          <p14:tracePt t="42243" x="4338638" y="3825875"/>
          <p14:tracePt t="42250" x="4346575" y="3825875"/>
          <p14:tracePt t="42266" x="4356100" y="3816350"/>
          <p14:tracePt t="42274" x="4365625" y="3816350"/>
          <p14:tracePt t="42282" x="4375150" y="3816350"/>
          <p14:tracePt t="42290" x="4383088" y="3816350"/>
          <p14:tracePt t="42298" x="4392613" y="3816350"/>
          <p14:tracePt t="42303" x="4402138" y="3816350"/>
          <p14:tracePt t="42311" x="4411663" y="3808413"/>
          <p14:tracePt t="42320" x="4419600" y="3808413"/>
          <p14:tracePt t="42328" x="4438650" y="3808413"/>
          <p14:tracePt t="42336" x="4448175" y="3808413"/>
          <p14:tracePt t="42344" x="4465638" y="3808413"/>
          <p14:tracePt t="42356" x="4475163" y="3808413"/>
          <p14:tracePt t="42363" x="4484688" y="3808413"/>
          <p14:tracePt t="42380" x="4492625" y="3808413"/>
          <p14:tracePt t="42386" x="4502150" y="3808413"/>
          <p14:tracePt t="42394" x="4511675" y="3808413"/>
          <p14:tracePt t="42400" x="4521200" y="3798888"/>
          <p14:tracePt t="42411" x="4529138" y="3798888"/>
          <p14:tracePt t="42424" x="4538663" y="3789363"/>
          <p14:tracePt t="42431" x="4548188" y="3789363"/>
          <p14:tracePt t="42438" x="4557713" y="3789363"/>
          <p14:tracePt t="42446" x="4565650" y="3779838"/>
          <p14:tracePt t="42454" x="4575175" y="3779838"/>
          <p14:tracePt t="42462" x="4584700" y="3779838"/>
          <p14:tracePt t="42470" x="4584700" y="3771900"/>
          <p14:tracePt t="42478" x="4594225" y="3771900"/>
          <p14:tracePt t="42486" x="4602163" y="3771900"/>
          <p14:tracePt t="42494" x="4611688" y="3762375"/>
          <p14:tracePt t="42502" x="4621213" y="3762375"/>
          <p14:tracePt t="42508" x="4630738" y="3752850"/>
          <p14:tracePt t="42516" x="4638675" y="3752850"/>
          <p14:tracePt t="42532" x="4648200" y="3752850"/>
          <p14:tracePt t="42539" x="4657725" y="3752850"/>
          <p14:tracePt t="42547" x="4667250" y="3752850"/>
          <p14:tracePt t="42556" x="4675188" y="3752850"/>
          <p14:tracePt t="42564" x="4684713" y="3752850"/>
          <p14:tracePt t="42644" x="4694238" y="3752850"/>
          <p14:tracePt t="43864" x="4694238" y="3743325"/>
          <p14:tracePt t="43871" x="4694238" y="3725863"/>
          <p14:tracePt t="43875" x="4684713" y="3698875"/>
          <p14:tracePt t="43884" x="4667250" y="3662363"/>
          <p14:tracePt t="43892" x="4648200" y="3633788"/>
          <p14:tracePt t="43897" x="4621213" y="3597275"/>
          <p14:tracePt t="43908" x="4584700" y="3552825"/>
          <p14:tracePt t="43914" x="4538663" y="3516313"/>
          <p14:tracePt t="43927" x="4456113" y="3460750"/>
          <p14:tracePt t="43932" x="4375150" y="3406775"/>
          <p14:tracePt t="43943" x="4310063" y="3370263"/>
          <p14:tracePt t="43950" x="4256088" y="3333750"/>
          <p14:tracePt t="43956" x="4210050" y="3314700"/>
          <p14:tracePt t="43983" x="4083050" y="3268663"/>
          <p14:tracePt t="43984" x="4054475" y="3260725"/>
          <p14:tracePt t="43994" x="4008438" y="3251200"/>
          <p14:tracePt t="44000" x="3971925" y="3232150"/>
          <p14:tracePt t="44012" x="3927475" y="3224213"/>
          <p14:tracePt t="44021" x="3871913" y="3214688"/>
          <p14:tracePt t="44029" x="3808413" y="3205163"/>
          <p14:tracePt t="44035" x="3735388" y="3187700"/>
          <p14:tracePt t="44041" x="3652838" y="3178175"/>
          <p14:tracePt t="44048" x="3579813" y="3178175"/>
          <p14:tracePt t="44056" x="3506788" y="3168650"/>
          <p14:tracePt t="44064" x="3424238" y="3168650"/>
          <p14:tracePt t="44073" x="3351213" y="3168650"/>
          <p14:tracePt t="44079" x="3278188" y="3168650"/>
          <p14:tracePt t="44088" x="3205163" y="3168650"/>
          <p14:tracePt t="44095" x="3132138" y="3168650"/>
          <p14:tracePt t="44108" x="3032125" y="3178175"/>
          <p14:tracePt t="44116" x="2922588" y="3195638"/>
          <p14:tracePt t="44129" x="2720975" y="3224213"/>
          <p14:tracePt t="44137" x="2603500" y="3232150"/>
          <p14:tracePt t="44153" x="2346325" y="3251200"/>
          <p14:tracePt t="44162" x="2219325" y="3268663"/>
          <p14:tracePt t="44169" x="2090738" y="3278188"/>
          <p14:tracePt t="44174" x="1963738" y="3297238"/>
          <p14:tracePt t="44182" x="1827213" y="3305175"/>
          <p14:tracePt t="44191" x="1717675" y="3324225"/>
          <p14:tracePt t="44201" x="1606550" y="3333750"/>
          <p14:tracePt t="44211" x="1506538" y="3360738"/>
          <p14:tracePt t="44218" x="1433513" y="3378200"/>
          <p14:tracePt t="44222" x="1370013" y="3387725"/>
          <p14:tracePt t="44227" x="1314450" y="3397250"/>
          <p14:tracePt t="44238" x="1270000" y="3424238"/>
          <p14:tracePt t="44246" x="1223963" y="3433763"/>
          <p14:tracePt t="44255" x="1187450" y="3443288"/>
          <p14:tracePt t="44262" x="1141413" y="3451225"/>
          <p14:tracePt t="44271" x="1095375" y="3479800"/>
          <p14:tracePt t="44281" x="1050925" y="3497263"/>
          <p14:tracePt t="44286" x="1014413" y="3506788"/>
          <p14:tracePt t="44297" x="968375" y="3533775"/>
          <p14:tracePt t="44301" x="922338" y="3552825"/>
          <p14:tracePt t="44310" x="876300" y="3570288"/>
          <p14:tracePt t="44317" x="849313" y="3579813"/>
          <p14:tracePt t="44324" x="812800" y="3597275"/>
          <p14:tracePt t="44332" x="785813" y="3625850"/>
          <p14:tracePt t="44340" x="757238" y="3652838"/>
          <p14:tracePt t="44348" x="730250" y="3670300"/>
          <p14:tracePt t="44356" x="712788" y="3698875"/>
          <p14:tracePt t="44364" x="693738" y="3716338"/>
          <p14:tracePt t="44372" x="676275" y="3752850"/>
          <p14:tracePt t="44379" x="666750" y="3771900"/>
          <p14:tracePt t="44387" x="657225" y="3789363"/>
          <p14:tracePt t="44397" x="647700" y="3808413"/>
          <p14:tracePt t="44403" x="639763" y="3816350"/>
          <p14:tracePt t="44412" x="630238" y="3835400"/>
          <p14:tracePt t="44418" x="620713" y="3835400"/>
          <p14:tracePt t="44428" x="620713" y="3862388"/>
          <p14:tracePt t="44433" x="611188" y="3871913"/>
          <p14:tracePt t="44444" x="603250" y="3898900"/>
          <p14:tracePt t="44450" x="593725" y="3927475"/>
          <p14:tracePt t="44459" x="593725" y="3944938"/>
          <p14:tracePt t="44466" x="584200" y="3981450"/>
          <p14:tracePt t="44474" x="574675" y="4000500"/>
          <p14:tracePt t="44481" x="566738" y="4017963"/>
          <p14:tracePt t="44489" x="557213" y="4037013"/>
          <p14:tracePt t="44498" x="547688" y="4054475"/>
          <p14:tracePt t="44505" x="538163" y="4073525"/>
          <p14:tracePt t="44513" x="538163" y="4081463"/>
          <p14:tracePt t="44522" x="530225" y="4081463"/>
          <p14:tracePt t="44529" x="530225" y="4090988"/>
          <p14:tracePt t="44535" x="530225" y="4100513"/>
          <p14:tracePt t="44544" x="530225" y="4110038"/>
          <p14:tracePt t="44560" x="530225" y="4117975"/>
          <p14:tracePt t="44567" x="530225" y="4127500"/>
          <p14:tracePt t="44576" x="530225" y="4137025"/>
          <p14:tracePt t="44593" x="530225" y="4146550"/>
          <p14:tracePt t="44599" x="547688" y="4173538"/>
          <p14:tracePt t="44609" x="574675" y="4210050"/>
          <p14:tracePt t="44616" x="611188" y="4237038"/>
          <p14:tracePt t="44623" x="630238" y="4283075"/>
          <p14:tracePt t="44631" x="630238" y="4329113"/>
          <p14:tracePt t="44639" x="620713" y="4383088"/>
          <p14:tracePt t="44646" x="566738" y="4429125"/>
          <p14:tracePt t="44653" x="520700" y="4465638"/>
          <p14:tracePt t="44661" x="511175" y="4475163"/>
          <p14:tracePt t="44710" x="511175" y="4492625"/>
          <p14:tracePt t="44929" x="484188" y="4456113"/>
          <p14:tracePt t="44938" x="428625" y="4392613"/>
          <p14:tracePt t="44946" x="374650" y="4337050"/>
          <p14:tracePt t="44954" x="328613" y="4292600"/>
          <p14:tracePt t="44959" x="282575" y="4246563"/>
          <p14:tracePt t="44966" x="255588" y="4200525"/>
          <p14:tracePt t="44976" x="246063" y="4164013"/>
          <p14:tracePt t="44981" x="238125" y="4154488"/>
          <p14:tracePt t="44990" x="228600" y="4154488"/>
          <p14:tracePt t="44997" x="228600" y="4146550"/>
          <p14:tracePt t="45006" x="228600" y="4137025"/>
          <p14:tracePt t="45013" x="238125" y="4127500"/>
          <p14:tracePt t="45021" x="246063" y="4127500"/>
          <p14:tracePt t="45029" x="255588" y="4127500"/>
          <p14:tracePt t="45037" x="265113" y="4127500"/>
          <p14:tracePt t="45045" x="274638" y="4127500"/>
          <p14:tracePt t="45053" x="311150" y="4127500"/>
          <p14:tracePt t="45061" x="347663" y="4127500"/>
          <p14:tracePt t="45067" x="392113" y="4127500"/>
          <p14:tracePt t="45076" x="438150" y="4127500"/>
          <p14:tracePt t="45083" x="520700" y="4127500"/>
          <p14:tracePt t="45092" x="574675" y="4127500"/>
          <p14:tracePt t="45099" x="657225" y="4146550"/>
          <p14:tracePt t="45108" x="730250" y="4146550"/>
          <p14:tracePt t="45116" x="822325" y="4154488"/>
          <p14:tracePt t="45129" x="895350" y="4173538"/>
          <p14:tracePt t="45138" x="985838" y="4173538"/>
          <p14:tracePt t="45150" x="1177925" y="4173538"/>
          <p14:tracePt t="45161" x="1270000" y="4164013"/>
          <p14:tracePt t="45168" x="1343025" y="4154488"/>
          <p14:tracePt t="45170" x="1423988" y="4154488"/>
          <p14:tracePt t="45178" x="1460500" y="4146550"/>
          <p14:tracePt t="45186" x="1489075" y="4146550"/>
          <p14:tracePt t="45193" x="1525588" y="4137025"/>
          <p14:tracePt t="45202" x="1543050" y="4137025"/>
          <p14:tracePt t="45210" x="1552575" y="4137025"/>
          <p14:tracePt t="45218" x="1589088" y="4137025"/>
          <p14:tracePt t="45226" x="1616075" y="4137025"/>
          <p14:tracePt t="45233" x="1644650" y="4137025"/>
          <p14:tracePt t="45242" x="1689100" y="4117975"/>
          <p14:tracePt t="45250" x="1725613" y="4117975"/>
          <p14:tracePt t="45258" x="1771650" y="4110038"/>
          <p14:tracePt t="45266" x="1798638" y="4100513"/>
          <p14:tracePt t="45272" x="1808163" y="4100513"/>
          <p14:tracePt t="45280" x="1817688" y="4090988"/>
          <p14:tracePt t="45288" x="1827213" y="4090988"/>
          <p14:tracePt t="45409" x="1827213" y="4081463"/>
          <p14:tracePt t="45563" x="1808163" y="4081463"/>
          <p14:tracePt t="45571" x="1790700" y="4081463"/>
          <p14:tracePt t="45579" x="1781175" y="4081463"/>
          <p14:tracePt t="45587" x="1762125" y="4081463"/>
          <p14:tracePt t="45601" x="1754188" y="4081463"/>
          <p14:tracePt t="45609" x="1744663" y="4081463"/>
          <p14:tracePt t="45617" x="1735138" y="4081463"/>
          <p14:tracePt t="45625" x="1725613" y="4081463"/>
          <p14:tracePt t="45633" x="1717675" y="4081463"/>
          <p14:tracePt t="45641" x="1708150" y="4081463"/>
          <p14:tracePt t="45649" x="1698625" y="4081463"/>
          <p14:tracePt t="45658" x="1662113" y="4090988"/>
          <p14:tracePt t="45665" x="1635125" y="4090988"/>
          <p14:tracePt t="45673" x="1616075" y="4090988"/>
          <p14:tracePt t="45683" x="1606550" y="4090988"/>
          <p14:tracePt t="45692" x="1598613" y="4090988"/>
          <p14:tracePt t="45706" x="1589088" y="4090988"/>
          <p14:tracePt t="45722" x="1579563" y="4100513"/>
          <p14:tracePt t="45730" x="1570038" y="4100513"/>
          <p14:tracePt t="45738" x="1562100" y="4100513"/>
          <p14:tracePt t="45745" x="1543050" y="4110038"/>
          <p14:tracePt t="45753" x="1533525" y="4110038"/>
          <p14:tracePt t="45762" x="1525588" y="4110038"/>
          <p14:tracePt t="45769" x="1506538" y="4110038"/>
          <p14:tracePt t="45778" x="1497013" y="4117975"/>
          <p14:tracePt t="45785" x="1489075" y="4117975"/>
          <p14:tracePt t="45793" x="1479550" y="4117975"/>
          <p14:tracePt t="45801" x="1470025" y="4117975"/>
          <p14:tracePt t="45808" x="1460500" y="4117975"/>
          <p14:tracePt t="47944" x="1470025" y="4117975"/>
          <p14:tracePt t="47949" x="1479550" y="4117975"/>
          <p14:tracePt t="47958" x="1506538" y="4117975"/>
          <p14:tracePt t="47971" x="1533525" y="4117975"/>
          <p14:tracePt t="47973" x="1570038" y="4110038"/>
          <p14:tracePt t="47982" x="1598613" y="4110038"/>
          <p14:tracePt t="47989" x="1635125" y="4100513"/>
          <p14:tracePt t="47998" x="1681163" y="4100513"/>
          <p14:tracePt t="48007" x="1708150" y="4100513"/>
          <p14:tracePt t="48015" x="1754188" y="4090988"/>
          <p14:tracePt t="48022" x="1781175" y="4090988"/>
          <p14:tracePt t="48029" x="1808163" y="4090988"/>
          <p14:tracePt t="48036" x="1835150" y="4090988"/>
          <p14:tracePt t="48044" x="1863725" y="4090988"/>
          <p14:tracePt t="48052" x="1900238" y="4090988"/>
          <p14:tracePt t="48059" x="1927225" y="4090988"/>
          <p14:tracePt t="48068" x="1963738" y="4090988"/>
          <p14:tracePt t="48076" x="2009775" y="4090988"/>
          <p14:tracePt t="48085" x="2046288" y="4090988"/>
          <p14:tracePt t="48092" x="2090738" y="4090988"/>
          <p14:tracePt t="48100" x="2127250" y="4090988"/>
          <p14:tracePt t="48107" x="2173288" y="4090988"/>
          <p14:tracePt t="48120" x="2209800" y="4090988"/>
          <p14:tracePt t="48128" x="2246313" y="4090988"/>
          <p14:tracePt t="48136" x="2273300" y="4090988"/>
          <p14:tracePt t="48143" x="2282825" y="4100513"/>
          <p14:tracePt t="48147" x="2292350" y="4100513"/>
          <p14:tracePt t="48778" x="2301875" y="4100513"/>
          <p14:tracePt t="48784" x="2328863" y="4100513"/>
          <p14:tracePt t="48790" x="2374900" y="4100513"/>
          <p14:tracePt t="48797" x="2411413" y="4100513"/>
          <p14:tracePt t="48806" x="2457450" y="4100513"/>
          <p14:tracePt t="48818" x="2493963" y="4100513"/>
          <p14:tracePt t="48825" x="2538413" y="4100513"/>
          <p14:tracePt t="48836" x="2574925" y="4100513"/>
          <p14:tracePt t="48841" x="2620963" y="4100513"/>
          <p14:tracePt t="48847" x="2657475" y="4100513"/>
          <p14:tracePt t="48855" x="2684463" y="4090988"/>
          <p14:tracePt t="48862" x="2720975" y="4090988"/>
          <p14:tracePt t="48871" x="2749550" y="4090988"/>
          <p14:tracePt t="48878" x="2767013" y="4090988"/>
          <p14:tracePt t="48886" x="2794000" y="4090988"/>
          <p14:tracePt t="48892" x="2822575" y="4090988"/>
          <p14:tracePt t="48900" x="2849563" y="4090988"/>
          <p14:tracePt t="48907" x="2876550" y="4090988"/>
          <p14:tracePt t="48916" x="2913063" y="4090988"/>
          <p14:tracePt t="48924" x="2940050" y="4090988"/>
          <p14:tracePt t="48932" x="2968625" y="4090988"/>
          <p14:tracePt t="48940" x="3013075" y="4100513"/>
          <p14:tracePt t="48947" x="3041650" y="4110038"/>
          <p14:tracePt t="48957" x="3086100" y="4110038"/>
          <p14:tracePt t="48963" x="3122613" y="4117975"/>
          <p14:tracePt t="48972" x="3168650" y="4117975"/>
          <p14:tracePt t="48980" x="3205163" y="4127500"/>
          <p14:tracePt t="48992" x="3270250" y="4146550"/>
          <p14:tracePt t="49000" x="3306763" y="4146550"/>
          <p14:tracePt t="49008" x="3351213" y="4146550"/>
          <p14:tracePt t="49014" x="3387725" y="4146550"/>
          <p14:tracePt t="49017" x="3424238" y="4154488"/>
          <p14:tracePt t="49026" x="3452813" y="4154488"/>
          <p14:tracePt t="49035" x="3479800" y="4164013"/>
          <p14:tracePt t="49042" x="3497263" y="4164013"/>
          <p14:tracePt t="49049" x="3516313" y="4164013"/>
          <p14:tracePt t="49058" x="3525838" y="4164013"/>
          <p14:tracePt t="49070" x="3533775" y="4164013"/>
          <p14:tracePt t="49077" x="3543300" y="4164013"/>
          <p14:tracePt t="49086" x="3552825" y="4164013"/>
          <p14:tracePt t="49094" x="3570288" y="4164013"/>
          <p14:tracePt t="49104" x="3598863" y="4164013"/>
          <p14:tracePt t="49115" x="3625850" y="4164013"/>
          <p14:tracePt t="49125" x="3635375" y="4154488"/>
          <p14:tracePt t="49132" x="3643313" y="4154488"/>
          <p14:tracePt t="49141" x="3652838" y="4154488"/>
          <p14:tracePt t="49157" x="3662363" y="4154488"/>
          <p14:tracePt t="49165" x="3671888" y="4146550"/>
          <p14:tracePt t="49172" x="3679825" y="4146550"/>
          <p14:tracePt t="49175" x="3698875" y="4137025"/>
          <p14:tracePt t="49184" x="3708400" y="4137025"/>
          <p14:tracePt t="49192" x="3716338" y="4127500"/>
          <p14:tracePt t="49200" x="3735388" y="4117975"/>
          <p14:tracePt t="49205" x="3744913" y="4117975"/>
          <p14:tracePt t="49214" x="3752850" y="4110038"/>
          <p14:tracePt t="49223" x="3771900" y="4100513"/>
          <p14:tracePt t="49229" x="3781425" y="4100513"/>
          <p14:tracePt t="49238" x="3789363" y="4100513"/>
          <p14:tracePt t="49246" x="3798888" y="4090988"/>
          <p14:tracePt t="49262" x="3808413" y="4081463"/>
          <p14:tracePt t="49272" x="3817938" y="4073525"/>
          <p14:tracePt t="49277" x="3825875" y="4073525"/>
          <p14:tracePt t="49287" x="3835400" y="4073525"/>
          <p14:tracePt t="49294" x="3835400" y="4064000"/>
          <p14:tracePt t="49307" x="3844925" y="4064000"/>
          <p14:tracePt t="49314" x="3854450" y="4064000"/>
          <p14:tracePt t="49324" x="3854450" y="4054475"/>
          <p14:tracePt t="49336" x="3862388" y="4044950"/>
          <p14:tracePt t="49343" x="3871913" y="4044950"/>
          <p14:tracePt t="49358" x="3890963" y="4037013"/>
          <p14:tracePt t="49368" x="3898900" y="4027488"/>
          <p14:tracePt t="49377" x="3908425" y="4017963"/>
          <p14:tracePt t="49399" x="3917950" y="4017963"/>
          <p14:tracePt t="49413" x="3917950" y="4008438"/>
          <p14:tracePt t="49417" x="3927475" y="4008438"/>
          <p14:tracePt t="49434" x="3935413" y="4008438"/>
          <p14:tracePt t="49442" x="3944938" y="4008438"/>
          <p14:tracePt t="49458" x="3954463" y="4008438"/>
          <p14:tracePt t="49466" x="3963988" y="4008438"/>
          <p14:tracePt t="49482" x="3963988" y="4000500"/>
          <p14:tracePt t="49995" x="3990975" y="4000500"/>
          <p14:tracePt t="50002" x="4017963" y="4000500"/>
          <p14:tracePt t="50010" x="4064000" y="4000500"/>
          <p14:tracePt t="50017" x="4100513" y="4000500"/>
          <p14:tracePt t="50024" x="4146550" y="4000500"/>
          <p14:tracePt t="50032" x="4192588" y="4000500"/>
          <p14:tracePt t="50040" x="4246563" y="4000500"/>
          <p14:tracePt t="50048" x="4283075" y="4000500"/>
          <p14:tracePt t="50054" x="4329113" y="4000500"/>
          <p14:tracePt t="50061" x="4365625" y="4000500"/>
          <p14:tracePt t="50070" x="4392613" y="4000500"/>
          <p14:tracePt t="50078" x="4429125" y="4000500"/>
          <p14:tracePt t="50088" x="4456113" y="4000500"/>
          <p14:tracePt t="50094" x="4475163" y="4000500"/>
          <p14:tracePt t="50127" x="4621213" y="4000500"/>
          <p14:tracePt t="50134" x="4657725" y="4000500"/>
          <p14:tracePt t="50142" x="4694238" y="4000500"/>
          <p14:tracePt t="50150" x="4740275" y="4000500"/>
          <p14:tracePt t="50155" x="4784725" y="4000500"/>
          <p14:tracePt t="50174" x="4876800" y="4000500"/>
          <p14:tracePt t="50180" x="4922838" y="4008438"/>
          <p14:tracePt t="50193" x="4959350" y="4017963"/>
          <p14:tracePt t="50202" x="5005388" y="4037013"/>
          <p14:tracePt t="50209" x="5032375" y="4037013"/>
          <p14:tracePt t="50213" x="5068888" y="4037013"/>
          <p14:tracePt t="50220" x="5078413" y="4037013"/>
          <p14:tracePt t="50238" x="5105400" y="4037013"/>
          <p14:tracePt t="50245" x="5122863" y="4037013"/>
          <p14:tracePt t="50258" x="5132388" y="4037013"/>
          <p14:tracePt t="50268" x="5151438" y="4037013"/>
          <p14:tracePt t="50282" x="5159375" y="4037013"/>
          <p14:tracePt t="50290" x="5168900" y="4037013"/>
          <p14:tracePt t="50306" x="5178425" y="4037013"/>
          <p14:tracePt t="50322" x="5187950" y="4037013"/>
          <p14:tracePt t="50330" x="5195888" y="4037013"/>
          <p14:tracePt t="50339" x="5205413" y="4037013"/>
          <p14:tracePt t="50354" x="5214938" y="4037013"/>
          <p14:tracePt t="50362" x="5232400" y="4037013"/>
          <p14:tracePt t="50368" x="5251450" y="4027488"/>
          <p14:tracePt t="50376" x="5268913" y="4027488"/>
          <p14:tracePt t="50383" x="5287963" y="4017963"/>
          <p14:tracePt t="50392" x="5297488" y="4017963"/>
          <p14:tracePt t="50401" x="5305425" y="4017963"/>
          <p14:tracePt t="50407" x="5314950" y="4017963"/>
          <p14:tracePt t="50427" x="5324475" y="4017963"/>
          <p14:tracePt t="50446" x="5334000" y="4017963"/>
          <p14:tracePt t="50459" x="5360988" y="4008438"/>
          <p14:tracePt t="50468" x="5387975" y="4000500"/>
          <p14:tracePt t="50483" x="5424488" y="3990975"/>
          <p14:tracePt t="50485" x="5443538" y="3990975"/>
          <p14:tracePt t="50494" x="5451475" y="3990975"/>
          <p14:tracePt t="50502" x="5461000" y="3981450"/>
          <p14:tracePt t="50567" x="5470525" y="3981450"/>
          <p14:tracePt t="50572" x="5480050" y="3981450"/>
          <p14:tracePt t="50580" x="5487988" y="3971925"/>
          <p14:tracePt t="50588" x="5497513" y="3971925"/>
          <p14:tracePt t="50596" x="5516563" y="3971925"/>
          <p14:tracePt t="50605" x="5534025" y="3963988"/>
          <p14:tracePt t="50612" x="5553075" y="3963988"/>
          <p14:tracePt t="50622" x="5561013" y="3963988"/>
          <p14:tracePt t="50627" x="5570538" y="3963988"/>
          <p14:tracePt t="50637" x="5589588" y="3954463"/>
          <p14:tracePt t="50649" x="5597525" y="3954463"/>
          <p14:tracePt t="50662" x="5616575" y="3954463"/>
          <p14:tracePt t="50673" x="5626100" y="3954463"/>
          <p14:tracePt t="50695" x="5626100" y="3944938"/>
          <p14:tracePt t="50718" x="5634038" y="3944938"/>
          <p14:tracePt t="50735" x="5643563" y="3944938"/>
          <p14:tracePt t="50741" x="5653088" y="3944938"/>
          <p14:tracePt t="50749" x="5662613" y="3944938"/>
          <p14:tracePt t="50757" x="5670550" y="3944938"/>
          <p14:tracePt t="50774" x="5680075" y="3935413"/>
          <p14:tracePt t="50792" x="5689600" y="3935413"/>
          <p14:tracePt t="50800" x="5699125" y="3935413"/>
          <p14:tracePt t="50808" x="5708650" y="3935413"/>
          <p14:tracePt t="50816" x="5716588" y="3935413"/>
          <p14:tracePt t="50823" x="5726113" y="3935413"/>
          <p14:tracePt t="50840" x="5735638" y="3935413"/>
          <p14:tracePt t="51540" x="5735638" y="3927475"/>
          <p14:tracePt t="51562" x="5735638" y="3889375"/>
          <p14:tracePt t="51570" x="5726113" y="3852863"/>
          <p14:tracePt t="51578" x="5716588" y="3825875"/>
          <p14:tracePt t="51586" x="5708650" y="3798888"/>
          <p14:tracePt t="51594" x="5699125" y="3771900"/>
          <p14:tracePt t="51603" x="5689600" y="3735388"/>
          <p14:tracePt t="51610" x="5653088" y="3689350"/>
          <p14:tracePt t="51618" x="5616575" y="3643313"/>
          <p14:tracePt t="51626" x="5589588" y="3597275"/>
          <p14:tracePt t="51638" x="5534025" y="3543300"/>
          <p14:tracePt t="51645" x="5487988" y="3497263"/>
          <p14:tracePt t="51655" x="5407025" y="3460750"/>
          <p14:tracePt t="51661" x="5341938" y="3414713"/>
          <p14:tracePt t="51664" x="5260975" y="3378200"/>
          <p14:tracePt t="51672" x="5214938" y="3341688"/>
          <p14:tracePt t="51680" x="5132388" y="3305175"/>
          <p14:tracePt t="51688" x="5049838" y="3260725"/>
          <p14:tracePt t="51701" x="4968875" y="3232150"/>
          <p14:tracePt t="51708" x="4876800" y="3205163"/>
          <p14:tracePt t="51716" x="4784725" y="3195638"/>
          <p14:tracePt t="51722" x="4703763" y="3178175"/>
          <p14:tracePt t="51729" x="4611688" y="3168650"/>
          <p14:tracePt t="51737" x="4502150" y="3151188"/>
          <p14:tracePt t="51744" x="4383088" y="3141663"/>
          <p14:tracePt t="51750" x="4273550" y="3122613"/>
          <p14:tracePt t="51758" x="4164013" y="3122613"/>
          <p14:tracePt t="51766" x="4054475" y="3114675"/>
          <p14:tracePt t="51778" x="3944938" y="3114675"/>
          <p14:tracePt t="51786" x="3835400" y="3114675"/>
          <p14:tracePt t="51795" x="3744913" y="3114675"/>
          <p14:tracePt t="51802" x="3662363" y="3114675"/>
          <p14:tracePt t="51809" x="3552825" y="3132138"/>
          <p14:tracePt t="51818" x="3460750" y="3141663"/>
          <p14:tracePt t="51826" x="3360738" y="3159125"/>
          <p14:tracePt t="51833" x="3270250" y="3168650"/>
          <p14:tracePt t="51841" x="3178175" y="3195638"/>
          <p14:tracePt t="51850" x="3078163" y="3224213"/>
          <p14:tracePt t="51855" x="2976563" y="3251200"/>
          <p14:tracePt t="51860" x="2886075" y="3268663"/>
          <p14:tracePt t="51868" x="2786063" y="3305175"/>
          <p14:tracePt t="51875" x="2676525" y="3351213"/>
          <p14:tracePt t="51883" x="2574925" y="3397250"/>
          <p14:tracePt t="51890" x="2493963" y="3414713"/>
          <p14:tracePt t="51898" x="2419350" y="3443288"/>
          <p14:tracePt t="51906" x="2355850" y="3470275"/>
          <p14:tracePt t="51914" x="2292350" y="3497263"/>
          <p14:tracePt t="51923" x="2228850" y="3533775"/>
          <p14:tracePt t="51931" x="2155825" y="3560763"/>
          <p14:tracePt t="51939" x="2090738" y="3597275"/>
          <p14:tracePt t="51947" x="2027238" y="3625850"/>
          <p14:tracePt t="51953" x="1963738" y="3662363"/>
          <p14:tracePt t="51961" x="1917700" y="3679825"/>
          <p14:tracePt t="51969" x="1871663" y="3706813"/>
          <p14:tracePt t="51977" x="1827213" y="3725863"/>
          <p14:tracePt t="51984" x="1781175" y="3752850"/>
          <p14:tracePt t="51993" x="1762125" y="3762375"/>
          <p14:tracePt t="52002" x="1735138" y="3779838"/>
          <p14:tracePt t="52009" x="1725613" y="3789363"/>
          <p14:tracePt t="52019" x="1708150" y="3798888"/>
          <p14:tracePt t="52025" x="1689100" y="3808413"/>
          <p14:tracePt t="52033" x="1671638" y="3816350"/>
          <p14:tracePt t="52041" x="1652588" y="3835400"/>
          <p14:tracePt t="52049" x="1616075" y="3844925"/>
          <p14:tracePt t="52057" x="1598613" y="3862388"/>
          <p14:tracePt t="52063" x="1570038" y="3889375"/>
          <p14:tracePt t="52070" x="1552575" y="3908425"/>
          <p14:tracePt t="52078" x="1516063" y="3917950"/>
          <p14:tracePt t="52088" x="1497013" y="3927475"/>
          <p14:tracePt t="52095" x="1489075" y="3935413"/>
          <p14:tracePt t="52103" x="1489075" y="3944938"/>
          <p14:tracePt t="52111" x="1470025" y="3963988"/>
          <p14:tracePt t="52120" x="1460500" y="3963988"/>
          <p14:tracePt t="52127" x="1452563" y="3971925"/>
          <p14:tracePt t="52134" x="1443038" y="3981450"/>
          <p14:tracePt t="52143" x="1433513" y="3990975"/>
          <p14:tracePt t="52151" x="1423988" y="4000500"/>
          <p14:tracePt t="52159" x="1423988" y="4008438"/>
          <p14:tracePt t="52165" x="1416050" y="4008438"/>
          <p14:tracePt t="52173" x="1406525" y="4017963"/>
          <p14:tracePt t="52181" x="1406525" y="4027488"/>
          <p14:tracePt t="52189" x="1397000" y="4037013"/>
          <p14:tracePt t="52196" x="1397000" y="4044950"/>
          <p14:tracePt t="52213" x="1397000" y="4054475"/>
          <p14:tracePt t="52229" x="1387475" y="4064000"/>
          <p14:tracePt t="52245" x="1379538" y="4073525"/>
          <p14:tracePt t="52253" x="1379538" y="4081463"/>
          <p14:tracePt t="52261" x="1370013" y="4090988"/>
          <p14:tracePt t="52269" x="1370013" y="4100513"/>
          <p14:tracePt t="52275" x="1370013" y="4110038"/>
          <p14:tracePt t="52283" x="1370013" y="4117975"/>
          <p14:tracePt t="52290" x="1360488" y="4117975"/>
          <p14:tracePt t="52299" x="1360488" y="4127500"/>
          <p14:tracePt t="52315" x="1360488" y="4137025"/>
          <p14:tracePt t="52323" x="1360488" y="4146550"/>
          <p14:tracePt t="52331" x="1360488" y="4154488"/>
          <p14:tracePt t="52339" x="1360488" y="4164013"/>
          <p14:tracePt t="52347" x="1360488" y="4183063"/>
          <p14:tracePt t="52363" x="1360488" y="4191000"/>
          <p14:tracePt t="52372" x="1360488" y="4200525"/>
          <p14:tracePt t="52379" x="1360488" y="4210050"/>
          <p14:tracePt t="52387" x="1360488" y="4219575"/>
          <p14:tracePt t="52393" x="1360488" y="4227513"/>
          <p14:tracePt t="52418" x="1360488" y="4237038"/>
          <p14:tracePt t="52527" x="1379538" y="4237038"/>
          <p14:tracePt t="52535" x="1406525" y="4237038"/>
          <p14:tracePt t="52543" x="1452563" y="4237038"/>
          <p14:tracePt t="52552" x="1497013" y="4246563"/>
          <p14:tracePt t="52559" x="1533525" y="4264025"/>
          <p14:tracePt t="52568" x="1606550" y="4264025"/>
          <p14:tracePt t="52575" x="1681163" y="4264025"/>
          <p14:tracePt t="52583" x="1798638" y="4264025"/>
          <p14:tracePt t="52590" x="1890713" y="4264025"/>
          <p14:tracePt t="52598" x="2000250" y="4264025"/>
          <p14:tracePt t="52606" x="2109788" y="4264025"/>
          <p14:tracePt t="52613" x="2219325" y="4264025"/>
          <p14:tracePt t="52621" x="2309813" y="4264025"/>
          <p14:tracePt t="52630" x="2382838" y="4264025"/>
          <p14:tracePt t="52638" x="2457450" y="4264025"/>
          <p14:tracePt t="52646" x="2511425" y="4264025"/>
          <p14:tracePt t="52654" x="2574925" y="4256088"/>
          <p14:tracePt t="52662" x="2611438" y="4256088"/>
          <p14:tracePt t="52670" x="2657475" y="4256088"/>
          <p14:tracePt t="52678" x="2693988" y="4256088"/>
          <p14:tracePt t="52686" x="2740025" y="4256088"/>
          <p14:tracePt t="52691" x="2776538" y="4256088"/>
          <p14:tracePt t="52701" x="2822575" y="4256088"/>
          <p14:tracePt t="52707" x="2859088" y="4256088"/>
          <p14:tracePt t="52716" x="2903538" y="4256088"/>
          <p14:tracePt t="52725" x="2940050" y="4256088"/>
          <p14:tracePt t="52732" x="2986088" y="4256088"/>
          <p14:tracePt t="52740" x="3013075" y="4256088"/>
          <p14:tracePt t="52748" x="3032125" y="4256088"/>
          <p14:tracePt t="52756" x="3049588" y="4256088"/>
          <p14:tracePt t="52768" x="3059113" y="4256088"/>
          <p14:tracePt t="53344" x="3068638" y="4256088"/>
          <p14:tracePt t="53352" x="3086100" y="4256088"/>
          <p14:tracePt t="53360" x="3114675" y="4256088"/>
          <p14:tracePt t="53369" x="3159125" y="4256088"/>
          <p14:tracePt t="53376" x="3187700" y="4256088"/>
          <p14:tracePt t="53385" x="3232150" y="4273550"/>
          <p14:tracePt t="53392" x="3270250" y="4283075"/>
          <p14:tracePt t="53400" x="3314700" y="4292600"/>
          <p14:tracePt t="53407" x="3351213" y="4292600"/>
          <p14:tracePt t="53416" x="3416300" y="4300538"/>
          <p14:tracePt t="53424" x="3452813" y="4310063"/>
          <p14:tracePt t="53439" x="3552825" y="4329113"/>
          <p14:tracePt t="53450" x="3598863" y="4337050"/>
          <p14:tracePt t="53457" x="3635375" y="4346575"/>
          <p14:tracePt t="53466" x="3689350" y="4346575"/>
          <p14:tracePt t="53471" x="3735388" y="4356100"/>
          <p14:tracePt t="53478" x="3781425" y="4356100"/>
          <p14:tracePt t="53487" x="3817938" y="4356100"/>
          <p14:tracePt t="53498" x="3862388" y="4365625"/>
          <p14:tracePt t="53505" x="3898900" y="4365625"/>
          <p14:tracePt t="53514" x="3944938" y="4365625"/>
          <p14:tracePt t="53522" x="3981450" y="4365625"/>
          <p14:tracePt t="53531" x="4054475" y="4365625"/>
          <p14:tracePt t="53540" x="4183063" y="4365625"/>
          <p14:tracePt t="53547" x="4256088" y="4365625"/>
          <p14:tracePt t="53556" x="4329113" y="4365625"/>
          <p14:tracePt t="53564" x="4402138" y="4365625"/>
          <p14:tracePt t="53571" x="4465638" y="4365625"/>
          <p14:tracePt t="53580" x="4502150" y="4365625"/>
          <p14:tracePt t="53588" x="4548188" y="4356100"/>
          <p14:tracePt t="53600" x="4575175" y="4356100"/>
          <p14:tracePt t="53609" x="4594225" y="4346575"/>
          <p14:tracePt t="53617" x="4602163" y="4337050"/>
          <p14:tracePt t="53623" x="4611688" y="4337050"/>
          <p14:tracePt t="53633" x="4621213" y="4329113"/>
          <p14:tracePt t="53640" x="4648200" y="4319588"/>
          <p14:tracePt t="53652" x="4675188" y="4310063"/>
          <p14:tracePt t="53655" x="4721225" y="4300538"/>
          <p14:tracePt t="53657" x="4757738" y="4292600"/>
          <p14:tracePt t="53666" x="4821238" y="4273550"/>
          <p14:tracePt t="53674" x="4857750" y="4273550"/>
          <p14:tracePt t="53682" x="4903788" y="4264025"/>
          <p14:tracePt t="53690" x="4940300" y="4256088"/>
          <p14:tracePt t="53701" x="4986338" y="4256088"/>
          <p14:tracePt t="53705" x="5013325" y="4256088"/>
          <p14:tracePt t="53715" x="5041900" y="4246563"/>
          <p14:tracePt t="53722" x="5078413" y="4246563"/>
          <p14:tracePt t="53730" x="5095875" y="4237038"/>
          <p14:tracePt t="53737" x="5114925" y="4237038"/>
          <p14:tracePt t="53746" x="5132388" y="4237038"/>
          <p14:tracePt t="53752" x="5159375" y="4237038"/>
          <p14:tracePt t="53760" x="5178425" y="4237038"/>
          <p14:tracePt t="53768" x="5195888" y="4237038"/>
          <p14:tracePt t="53776" x="5224463" y="4237038"/>
          <p14:tracePt t="53784" x="5241925" y="4237038"/>
          <p14:tracePt t="53792" x="5260975" y="4237038"/>
          <p14:tracePt t="53808" x="5268913" y="4237038"/>
          <p14:tracePt t="53818" x="5278438" y="4237038"/>
          <p14:tracePt t="53840" x="5287963" y="4237038"/>
          <p14:tracePt t="53859" x="5305425" y="4237038"/>
          <p14:tracePt t="53861" x="5314950" y="4237038"/>
          <p14:tracePt t="53878" x="5324475" y="4237038"/>
          <p14:tracePt t="53886" x="5334000" y="4237038"/>
          <p14:tracePt t="54940" x="5341938" y="4237038"/>
          <p14:tracePt t="54954" x="5370513" y="4237038"/>
          <p14:tracePt t="54961" x="5378450" y="4237038"/>
          <p14:tracePt t="54970" x="5397500" y="4237038"/>
          <p14:tracePt t="54986" x="5407025" y="4237038"/>
          <p14:tracePt t="54994" x="5414963" y="4237038"/>
          <p14:tracePt t="55002" x="5424488" y="4237038"/>
          <p14:tracePt t="55010" x="5434013" y="4237038"/>
          <p14:tracePt t="55018" x="5443538" y="4227513"/>
          <p14:tracePt t="55034" x="5451475" y="4227513"/>
          <p14:tracePt t="55048" x="5461000" y="4227513"/>
          <p14:tracePt t="55056" x="5470525" y="4227513"/>
          <p14:tracePt t="55064" x="5480050" y="4227513"/>
          <p14:tracePt t="55072" x="5497513" y="4219575"/>
          <p14:tracePt t="55080" x="5507038" y="4219575"/>
          <p14:tracePt t="55088" x="5516563" y="4219575"/>
          <p14:tracePt t="55100" x="5524500" y="4210050"/>
          <p14:tracePt t="55108" x="5561013" y="4210050"/>
          <p14:tracePt t="55117" x="5561013" y="4200525"/>
          <p14:tracePt t="55123" x="5589588" y="4200525"/>
          <p14:tracePt t="55129" x="5626100" y="4200525"/>
          <p14:tracePt t="55133" x="5653088" y="4191000"/>
          <p14:tracePt t="55142" x="5670550" y="4191000"/>
          <p14:tracePt t="55151" x="5689600" y="4191000"/>
          <p14:tracePt t="55158" x="5708650" y="4183063"/>
          <p14:tracePt t="55167" x="5726113" y="4183063"/>
          <p14:tracePt t="55174" x="5745163" y="4173538"/>
          <p14:tracePt t="55187" x="5762625" y="4164013"/>
          <p14:tracePt t="55194" x="5772150" y="4154488"/>
          <p14:tracePt t="55200" x="5781675" y="4154488"/>
          <p14:tracePt t="55206" x="5789613" y="4154488"/>
          <p14:tracePt t="55215" x="5799138" y="4146550"/>
          <p14:tracePt t="55222" x="5808663" y="4146550"/>
          <p14:tracePt t="55230" x="5818188" y="4146550"/>
          <p14:tracePt t="55244" x="5826125" y="4146550"/>
          <p14:tracePt t="56195" x="5826125" y="4137025"/>
          <p14:tracePt t="56201" x="5818188" y="4100513"/>
          <p14:tracePt t="56210" x="5781675" y="4054475"/>
          <p14:tracePt t="56218" x="5745163" y="3990975"/>
          <p14:tracePt t="56227" x="5689600" y="3935413"/>
          <p14:tracePt t="56234" x="5607050" y="3862388"/>
          <p14:tracePt t="56242" x="5507038" y="3779838"/>
          <p14:tracePt t="56250" x="5387975" y="3689350"/>
          <p14:tracePt t="56257" x="5251450" y="3579813"/>
          <p14:tracePt t="56269" x="5114925" y="3506788"/>
          <p14:tracePt t="56280" x="4968875" y="3433763"/>
          <p14:tracePt t="56289" x="4813300" y="3370263"/>
          <p14:tracePt t="56302" x="4529138" y="3268663"/>
          <p14:tracePt t="56305" x="4392613" y="3224213"/>
          <p14:tracePt t="56311" x="4265613" y="3178175"/>
          <p14:tracePt t="56319" x="4137025" y="3151188"/>
          <p14:tracePt t="56328" x="4000500" y="3122613"/>
          <p14:tracePt t="56336" x="3854450" y="3105150"/>
          <p14:tracePt t="56344" x="3708400" y="3078163"/>
          <p14:tracePt t="56351" x="3525838" y="3059113"/>
          <p14:tracePt t="56360" x="3343275" y="3059113"/>
          <p14:tracePt t="56371" x="3141663" y="3049588"/>
          <p14:tracePt t="56379" x="2940050" y="3049588"/>
          <p14:tracePt t="56388" x="2757488" y="3049588"/>
          <p14:tracePt t="56394" x="2593975" y="3068638"/>
          <p14:tracePt t="56402" x="2411413" y="3114675"/>
          <p14:tracePt t="56407" x="2246313" y="3159125"/>
          <p14:tracePt t="56415" x="2109788" y="3205163"/>
          <p14:tracePt t="56421" x="1981200" y="3251200"/>
          <p14:tracePt t="56430" x="1863725" y="3278188"/>
          <p14:tracePt t="56437" x="1754188" y="3324225"/>
          <p14:tracePt t="56452" x="1635125" y="3360738"/>
          <p14:tracePt t="56459" x="1552575" y="3406775"/>
          <p14:tracePt t="56468" x="1479550" y="3443288"/>
          <p14:tracePt t="56475" x="1387475" y="3497263"/>
          <p14:tracePt t="56489" x="1233488" y="3597275"/>
          <p14:tracePt t="56493" x="1150938" y="3633788"/>
          <p14:tracePt t="56501" x="1104900" y="3670300"/>
          <p14:tracePt t="56511" x="1050925" y="3716338"/>
          <p14:tracePt t="56515" x="1004888" y="3771900"/>
          <p14:tracePt t="56524" x="968375" y="3798888"/>
          <p14:tracePt t="56533" x="941388" y="3835400"/>
          <p14:tracePt t="56541" x="912813" y="3862388"/>
          <p14:tracePt t="56548" x="904875" y="3889375"/>
          <p14:tracePt t="56556" x="885825" y="3927475"/>
          <p14:tracePt t="56565" x="876300" y="3954463"/>
          <p14:tracePt t="56572" x="868363" y="3981450"/>
          <p14:tracePt t="56579" x="858838" y="4017963"/>
          <p14:tracePt t="56587" x="849313" y="4054475"/>
          <p14:tracePt t="56596" x="822325" y="4117975"/>
          <p14:tracePt t="56604" x="812800" y="4164013"/>
          <p14:tracePt t="56611" x="803275" y="4219575"/>
          <p14:tracePt t="56620" x="785813" y="4264025"/>
          <p14:tracePt t="56626" x="776288" y="4292600"/>
          <p14:tracePt t="56634" x="766763" y="4319588"/>
          <p14:tracePt t="56642" x="766763" y="4356100"/>
          <p14:tracePt t="56658" x="766763" y="4365625"/>
          <p14:tracePt t="56676" x="766763" y="4383088"/>
          <p14:tracePt t="56683" x="766763" y="4392613"/>
          <p14:tracePt t="56958" x="766763" y="4410075"/>
          <p14:tracePt t="56964" x="766763" y="4446588"/>
          <p14:tracePt t="56972" x="766763" y="4492625"/>
          <p14:tracePt t="56980" x="766763" y="4529138"/>
          <p14:tracePt t="56988" x="766763" y="4584700"/>
          <p14:tracePt t="56996" x="766763" y="4629150"/>
          <p14:tracePt t="57004" x="766763" y="4665663"/>
          <p14:tracePt t="57017" x="776288" y="4694238"/>
          <p14:tracePt t="57023" x="776288" y="4711700"/>
          <p14:tracePt t="57031" x="785813" y="4730750"/>
          <p14:tracePt t="57040" x="785813" y="4738688"/>
          <p14:tracePt t="57139" x="793750" y="4738688"/>
          <p14:tracePt t="57304" x="803275" y="4738688"/>
          <p14:tracePt t="57309" x="812800" y="4730750"/>
          <p14:tracePt t="57317" x="812800" y="4721225"/>
          <p14:tracePt t="57326" x="822325" y="4721225"/>
          <p14:tracePt t="57334" x="822325" y="4711700"/>
          <p14:tracePt t="57342" x="822325" y="4702175"/>
          <p14:tracePt t="57351" x="831850" y="4694238"/>
          <p14:tracePt t="57358" x="839788" y="4684713"/>
          <p14:tracePt t="57372" x="839788" y="4675188"/>
          <p14:tracePt t="57381" x="849313" y="4665663"/>
          <p14:tracePt t="57388" x="849313" y="4657725"/>
          <p14:tracePt t="57396" x="858838" y="4648200"/>
          <p14:tracePt t="57414" x="868363" y="4638675"/>
          <p14:tracePt t="57484" x="868363" y="4629150"/>
          <p14:tracePt t="57941" x="876300" y="4629150"/>
          <p14:tracePt t="57946" x="895350" y="4629150"/>
          <p14:tracePt t="57954" x="922338" y="4629150"/>
          <p14:tracePt t="57962" x="949325" y="4629150"/>
          <p14:tracePt t="57969" x="977900" y="4638675"/>
          <p14:tracePt t="57978" x="1022350" y="4648200"/>
          <p14:tracePt t="57985" x="1058863" y="4648200"/>
          <p14:tracePt t="57994" x="1104900" y="4657725"/>
          <p14:tracePt t="58001" x="1150938" y="4657725"/>
          <p14:tracePt t="58007" x="1187450" y="4665663"/>
          <p14:tracePt t="58017" x="1233488" y="4675188"/>
          <p14:tracePt t="58024" x="1270000" y="4675188"/>
          <p14:tracePt t="58033" x="1306513" y="4684713"/>
          <p14:tracePt t="58040" x="1343025" y="4684713"/>
          <p14:tracePt t="58048" x="1387475" y="4694238"/>
          <p14:tracePt t="58060" x="1423988" y="4694238"/>
          <p14:tracePt t="58072" x="1506538" y="4711700"/>
          <p14:tracePt t="58088" x="1570038" y="4721225"/>
          <p14:tracePt t="58097" x="1598613" y="4721225"/>
          <p14:tracePt t="58104" x="1625600" y="4721225"/>
          <p14:tracePt t="58111" x="1652588" y="4721225"/>
          <p14:tracePt t="58117" x="1689100" y="4730750"/>
          <p14:tracePt t="58126" x="1717675" y="4730750"/>
          <p14:tracePt t="58133" x="1744663" y="4730750"/>
          <p14:tracePt t="58146" x="1762125" y="4730750"/>
          <p14:tracePt t="58154" x="1790700" y="4730750"/>
          <p14:tracePt t="58162" x="1817688" y="4730750"/>
          <p14:tracePt t="58170" x="1854200" y="4730750"/>
          <p14:tracePt t="58180" x="1881188" y="4730750"/>
          <p14:tracePt t="58188" x="1908175" y="4730750"/>
          <p14:tracePt t="58195" x="1936750" y="4730750"/>
          <p14:tracePt t="58203" x="1944688" y="4730750"/>
          <p14:tracePt t="58210" x="1963738" y="4730750"/>
          <p14:tracePt t="58219" x="1973263" y="4730750"/>
          <p14:tracePt t="58228" x="1981200" y="4730750"/>
          <p14:tracePt t="58235" x="1990725" y="4721225"/>
          <p14:tracePt t="58244" x="2000250" y="4721225"/>
          <p14:tracePt t="58263" x="2036763" y="4711700"/>
          <p14:tracePt t="58271" x="2054225" y="4711700"/>
          <p14:tracePt t="58278" x="2073275" y="4711700"/>
          <p14:tracePt t="58288" x="2082800" y="4702175"/>
          <p14:tracePt t="58302" x="2090738" y="4702175"/>
          <p14:tracePt t="58319" x="2100263" y="4702175"/>
          <p14:tracePt t="58328" x="2109788" y="4702175"/>
          <p14:tracePt t="58341" x="2119313" y="4702175"/>
          <p14:tracePt t="58347" x="2127250" y="4694238"/>
          <p14:tracePt t="58355" x="2136775" y="4694238"/>
          <p14:tracePt t="60397" x="2173288" y="4684713"/>
          <p14:tracePt t="60407" x="2228850" y="4675188"/>
          <p14:tracePt t="60417" x="2292350" y="4665663"/>
          <p14:tracePt t="60418" x="2365375" y="4648200"/>
          <p14:tracePt t="60432" x="2428875" y="4638675"/>
          <p14:tracePt t="60436" x="2501900" y="4638675"/>
          <p14:tracePt t="60444" x="2574925" y="4638675"/>
          <p14:tracePt t="60449" x="2611438" y="4638675"/>
          <p14:tracePt t="60458" x="2667000" y="4638675"/>
          <p14:tracePt t="60466" x="2713038" y="4638675"/>
          <p14:tracePt t="60483" x="2767013" y="4638675"/>
          <p14:tracePt t="60493" x="2786063" y="4638675"/>
          <p14:tracePt t="60497" x="2803525" y="4638675"/>
          <p14:tracePt t="60506" x="2822575" y="4638675"/>
          <p14:tracePt t="60514" x="2840038" y="4629150"/>
          <p14:tracePt t="60521" x="2867025" y="4629150"/>
          <p14:tracePt t="60531" x="2895600" y="4629150"/>
          <p14:tracePt t="60538" x="2932113" y="4621213"/>
          <p14:tracePt t="60544" x="2959100" y="4621213"/>
          <p14:tracePt t="60557" x="3005138" y="4611688"/>
          <p14:tracePt t="60563" x="3032125" y="4611688"/>
          <p14:tracePt t="60571" x="3068638" y="4602163"/>
          <p14:tracePt t="60577" x="3105150" y="4592638"/>
          <p14:tracePt t="60584" x="3141663" y="4575175"/>
          <p14:tracePt t="60592" x="3178175" y="4565650"/>
          <p14:tracePt t="60600" x="3205163" y="4556125"/>
          <p14:tracePt t="60608" x="3224213" y="4556125"/>
          <p14:tracePt t="60616" x="3232150" y="4548188"/>
          <p14:tracePt t="60632" x="3241675" y="4548188"/>
          <p14:tracePt t="60639" x="3241675" y="4538663"/>
          <p14:tracePt t="60648" x="3251200" y="4538663"/>
          <p14:tracePt t="60654" x="3260725" y="4538663"/>
          <p14:tracePt t="60668" x="3270250" y="4538663"/>
          <p14:tracePt t="60682" x="3278188" y="4538663"/>
          <p14:tracePt t="60690" x="3287713" y="4538663"/>
          <p14:tracePt t="60704" x="3314700" y="4538663"/>
          <p14:tracePt t="60710" x="3343275" y="4538663"/>
          <p14:tracePt t="60717" x="3379788" y="4538663"/>
          <p14:tracePt t="60726" x="3416300" y="4538663"/>
          <p14:tracePt t="60734" x="3443288" y="4538663"/>
          <p14:tracePt t="60742" x="3479800" y="4538663"/>
          <p14:tracePt t="60756" x="3489325" y="4538663"/>
          <p14:tracePt t="60764" x="3497263" y="4538663"/>
          <p14:tracePt t="60781" x="3506788" y="4538663"/>
          <p14:tracePt t="61049" x="3516313" y="4538663"/>
          <p14:tracePt t="61057" x="3543300" y="4538663"/>
          <p14:tracePt t="61064" x="3570288" y="4538663"/>
          <p14:tracePt t="61072" x="3598863" y="4538663"/>
          <p14:tracePt t="61077" x="3625850" y="4538663"/>
          <p14:tracePt t="61086" x="3662363" y="4538663"/>
          <p14:tracePt t="61095" x="3671888" y="4538663"/>
          <p14:tracePt t="61101" x="3708400" y="4538663"/>
          <p14:tracePt t="61110" x="3725863" y="4538663"/>
          <p14:tracePt t="61117" x="3744913" y="4538663"/>
          <p14:tracePt t="61134" x="3752850" y="4538663"/>
          <p14:tracePt t="61146" x="3762375" y="4538663"/>
          <p14:tracePt t="61153" x="3771900" y="4538663"/>
          <p14:tracePt t="61161" x="3789363" y="4538663"/>
          <p14:tracePt t="61169" x="3808413" y="4538663"/>
          <p14:tracePt t="61173" x="3835400" y="4538663"/>
          <p14:tracePt t="61180" x="3862388" y="4538663"/>
          <p14:tracePt t="61187" x="3890963" y="4538663"/>
          <p14:tracePt t="61197" x="3917950" y="4538663"/>
          <p14:tracePt t="61204" x="3954463" y="4529138"/>
          <p14:tracePt t="61213" x="3981450" y="4529138"/>
          <p14:tracePt t="61219" x="4000500" y="4529138"/>
          <p14:tracePt t="61227" x="4017963" y="4519613"/>
          <p14:tracePt t="61236" x="4027488" y="4519613"/>
          <p14:tracePt t="61244" x="4044950" y="4519613"/>
          <p14:tracePt t="61260" x="4054475" y="4519613"/>
          <p14:tracePt t="61268" x="4073525" y="4511675"/>
          <p14:tracePt t="61276" x="4090988" y="4511675"/>
          <p14:tracePt t="61284" x="4100513" y="4511675"/>
          <p14:tracePt t="61292" x="4119563" y="4511675"/>
          <p14:tracePt t="61297" x="4137025" y="4502150"/>
          <p14:tracePt t="61306" x="4164013" y="4502150"/>
          <p14:tracePt t="61315" x="4183063" y="4502150"/>
          <p14:tracePt t="61326" x="4200525" y="4502150"/>
          <p14:tracePt t="61333" x="4229100" y="4502150"/>
          <p14:tracePt t="61342" x="4256088" y="4502150"/>
          <p14:tracePt t="61349" x="4283075" y="4502150"/>
          <p14:tracePt t="61358" x="4319588" y="4502150"/>
          <p14:tracePt t="61362" x="4338638" y="4502150"/>
          <p14:tracePt t="61370" x="4365625" y="4502150"/>
          <p14:tracePt t="61378" x="4383088" y="4502150"/>
          <p14:tracePt t="61386" x="4411663" y="4502150"/>
          <p14:tracePt t="61392" x="4429125" y="4502150"/>
          <p14:tracePt t="61399" x="4448175" y="4502150"/>
          <p14:tracePt t="61408" x="4465638" y="4502150"/>
          <p14:tracePt t="61416" x="4484688" y="4502150"/>
          <p14:tracePt t="61424" x="4511675" y="4502150"/>
          <p14:tracePt t="61431" x="4538663" y="4502150"/>
          <p14:tracePt t="61440" x="4584700" y="4502150"/>
          <p14:tracePt t="61448" x="4621213" y="4502150"/>
          <p14:tracePt t="61456" x="4648200" y="4502150"/>
          <p14:tracePt t="61464" x="4694238" y="4502150"/>
          <p14:tracePt t="61472" x="4721225" y="4502150"/>
          <p14:tracePt t="61479" x="4748213" y="4502150"/>
          <p14:tracePt t="61488" x="4776788" y="4502150"/>
          <p14:tracePt t="61499" x="4794250" y="4502150"/>
          <p14:tracePt t="61506" x="4803775" y="4502150"/>
          <p14:tracePt t="61512" x="4813300" y="4502150"/>
          <p14:tracePt t="61527" x="4821238" y="4502150"/>
          <p14:tracePt t="61534" x="4830763" y="4502150"/>
          <p14:tracePt t="61546" x="4840288" y="4502150"/>
          <p14:tracePt t="61562" x="4849813" y="4502150"/>
          <p14:tracePt t="61569" x="4857750" y="4502150"/>
          <p14:tracePt t="61576" x="4867275" y="4502150"/>
          <p14:tracePt t="61586" x="4876800" y="4502150"/>
          <p14:tracePt t="61833" x="4895850" y="4502150"/>
          <p14:tracePt t="61852" x="4932363" y="4502150"/>
          <p14:tracePt t="61858" x="4986338" y="4502150"/>
          <p14:tracePt t="61867" x="5068888" y="4511675"/>
          <p14:tracePt t="61871" x="5122863" y="4529138"/>
          <p14:tracePt t="61881" x="5205413" y="4538663"/>
          <p14:tracePt t="61887" x="5260975" y="4548188"/>
          <p14:tracePt t="61899" x="5334000" y="4548188"/>
          <p14:tracePt t="61909" x="5378450" y="4556125"/>
          <p14:tracePt t="61923" x="5443538" y="4556125"/>
          <p14:tracePt t="61925" x="5451475" y="4556125"/>
          <p14:tracePt t="61933" x="5461000" y="4556125"/>
          <p14:tracePt t="61944" x="5470525" y="4556125"/>
          <p14:tracePt t="61953" x="5480050" y="4556125"/>
          <p14:tracePt t="61960" x="5487988" y="4556125"/>
          <p14:tracePt t="61968" x="5497513" y="4556125"/>
          <p14:tracePt t="61979" x="5507038" y="4556125"/>
          <p14:tracePt t="61993" x="5524500" y="4556125"/>
          <p14:tracePt t="62001" x="5553075" y="4556125"/>
          <p14:tracePt t="62008" x="5589588" y="4556125"/>
          <p14:tracePt t="62014" x="5616575" y="4556125"/>
          <p14:tracePt t="62022" x="5643563" y="4556125"/>
          <p14:tracePt t="62028" x="5662613" y="4556125"/>
          <p14:tracePt t="62036" x="5670550" y="4556125"/>
          <p14:tracePt t="62045" x="5680075" y="4556125"/>
          <p14:tracePt t="62052" x="5689600" y="4556125"/>
          <p14:tracePt t="62084" x="5699125" y="4556125"/>
          <p14:tracePt t="62092" x="5708650" y="4556125"/>
          <p14:tracePt t="62100" x="5716588" y="4556125"/>
          <p14:tracePt t="62108" x="5726113" y="4556125"/>
          <p14:tracePt t="62116" x="5745163" y="4556125"/>
          <p14:tracePt t="62124" x="5772150" y="4548188"/>
          <p14:tracePt t="62129" x="5799138" y="4529138"/>
          <p14:tracePt t="62140" x="5826125" y="4519613"/>
          <p14:tracePt t="62145" x="5872163" y="4511675"/>
          <p14:tracePt t="62154" x="5918200" y="4502150"/>
          <p14:tracePt t="62163" x="5954713" y="4492625"/>
          <p14:tracePt t="62170" x="6000750" y="4483100"/>
          <p14:tracePt t="62179" x="6027738" y="4475163"/>
          <p14:tracePt t="62185" x="6064250" y="4465638"/>
          <p14:tracePt t="62195" x="6091238" y="4446588"/>
          <p14:tracePt t="62202" x="6118225" y="4438650"/>
          <p14:tracePt t="62210" x="6146800" y="4438650"/>
          <p14:tracePt t="62222" x="6154738" y="4438650"/>
          <p14:tracePt t="62232" x="6164263" y="4438650"/>
          <p14:tracePt t="62238" x="6173788" y="4438650"/>
          <p14:tracePt t="63051" x="6164263" y="4438650"/>
          <p14:tracePt t="63058" x="6137275" y="4438650"/>
          <p14:tracePt t="63065" x="6110288" y="4446588"/>
          <p14:tracePt t="63074" x="6081713" y="4446588"/>
          <p14:tracePt t="63082" x="6037263" y="4456113"/>
          <p14:tracePt t="63090" x="6000750" y="4456113"/>
          <p14:tracePt t="63097" x="5954713" y="4456113"/>
          <p14:tracePt t="63104" x="5918200" y="4456113"/>
          <p14:tracePt t="63114" x="5845175" y="4456113"/>
          <p14:tracePt t="63119" x="5753100" y="4446588"/>
          <p14:tracePt t="63131" x="5643563" y="4438650"/>
          <p14:tracePt t="63140" x="5507038" y="4419600"/>
          <p14:tracePt t="63148" x="5360988" y="4410075"/>
          <p14:tracePt t="63155" x="5232400" y="4392613"/>
          <p14:tracePt t="63161" x="5086350" y="4365625"/>
          <p14:tracePt t="63168" x="4922838" y="4329113"/>
          <p14:tracePt t="63176" x="4767263" y="4283075"/>
          <p14:tracePt t="63184" x="4621213" y="4273550"/>
          <p14:tracePt t="63195" x="4492625" y="4246563"/>
          <p14:tracePt t="63203" x="4356100" y="4219575"/>
          <p14:tracePt t="63217" x="4083050" y="4127500"/>
          <p14:tracePt t="63221" x="3927475" y="4081463"/>
          <p14:tracePt t="63230" x="3798888" y="4054475"/>
          <p14:tracePt t="63243" x="3643313" y="4008438"/>
          <p14:tracePt t="63249" x="3516313" y="3981450"/>
          <p14:tracePt t="63259" x="3406775" y="3944938"/>
          <p14:tracePt t="63267" x="3306763" y="3935413"/>
          <p14:tracePt t="63275" x="3232150" y="3927475"/>
          <p14:tracePt t="63282" x="3151188" y="3908425"/>
          <p14:tracePt t="63290" x="3078163" y="3898900"/>
          <p14:tracePt t="63293" x="3005138" y="3898900"/>
          <p14:tracePt t="63302" x="2932113" y="3898900"/>
          <p14:tracePt t="63308" x="2867025" y="3898900"/>
          <p14:tracePt t="63321" x="2794000" y="3898900"/>
          <p14:tracePt t="63330" x="2703513" y="3917950"/>
          <p14:tracePt t="63338" x="2593975" y="3927475"/>
          <p14:tracePt t="63350" x="2346325" y="3971925"/>
          <p14:tracePt t="63360" x="2219325" y="3981450"/>
          <p14:tracePt t="63376" x="2009775" y="4037013"/>
          <p14:tracePt t="63382" x="1927225" y="4054475"/>
          <p14:tracePt t="63391" x="1854200" y="4064000"/>
          <p14:tracePt t="63396" x="1808163" y="4073525"/>
          <p14:tracePt t="63404" x="1771650" y="4090988"/>
          <p14:tracePt t="63410" x="1725613" y="4100513"/>
          <p14:tracePt t="63417" x="1689100" y="4110038"/>
          <p14:tracePt t="63425" x="1644650" y="4127500"/>
          <p14:tracePt t="63434" x="1598613" y="4146550"/>
          <p14:tracePt t="63441" x="1552575" y="4154488"/>
          <p14:tracePt t="63450" x="1516063" y="4164013"/>
          <p14:tracePt t="63458" x="1470025" y="4183063"/>
          <p14:tracePt t="63466" x="1423988" y="4200525"/>
          <p14:tracePt t="63475" x="1379538" y="4210050"/>
          <p14:tracePt t="63482" x="1343025" y="4219575"/>
          <p14:tracePt t="63490" x="1296988" y="4237038"/>
          <p14:tracePt t="63497" x="1270000" y="4246563"/>
          <p14:tracePt t="63506" x="1223963" y="4264025"/>
          <p14:tracePt t="63512" x="1177925" y="4273550"/>
          <p14:tracePt t="63520" x="1131888" y="4292600"/>
          <p14:tracePt t="63528" x="1104900" y="4300538"/>
          <p14:tracePt t="63536" x="1058863" y="4310063"/>
          <p14:tracePt t="63545" x="1031875" y="4329113"/>
          <p14:tracePt t="63556" x="1004888" y="4346575"/>
          <p14:tracePt t="63560" x="977900" y="4356100"/>
          <p14:tracePt t="63568" x="941388" y="4365625"/>
          <p14:tracePt t="63576" x="912813" y="4373563"/>
          <p14:tracePt t="63584" x="895350" y="4383088"/>
          <p14:tracePt t="63592" x="868363" y="4392613"/>
          <p14:tracePt t="63599" x="831850" y="4410075"/>
          <p14:tracePt t="63608" x="812800" y="4419600"/>
          <p14:tracePt t="63616" x="793750" y="4429125"/>
          <p14:tracePt t="63622" x="776288" y="4446588"/>
          <p14:tracePt t="63630" x="766763" y="4446588"/>
          <p14:tracePt t="63638" x="757238" y="4456113"/>
          <p14:tracePt t="63647" x="757238" y="4465638"/>
          <p14:tracePt t="63654" x="749300" y="4465638"/>
          <p14:tracePt t="63662" x="749300" y="4475163"/>
          <p14:tracePt t="63679" x="739775" y="4483100"/>
          <p14:tracePt t="63686" x="739775" y="4492625"/>
          <p14:tracePt t="63695" x="730250" y="4492625"/>
          <p14:tracePt t="63702" x="720725" y="4502150"/>
          <p14:tracePt t="63710" x="712788" y="4511675"/>
          <p14:tracePt t="63717" x="703263" y="4519613"/>
          <p14:tracePt t="63723" x="693738" y="4538663"/>
          <p14:tracePt t="63732" x="693738" y="4548188"/>
          <p14:tracePt t="63740" x="684213" y="4556125"/>
          <p14:tracePt t="63748" x="676275" y="4556125"/>
          <p14:tracePt t="63756" x="666750" y="4565650"/>
          <p14:tracePt t="63764" x="666750" y="4575175"/>
          <p14:tracePt t="63776" x="657225" y="4584700"/>
          <p14:tracePt t="63784" x="657225" y="4602163"/>
          <p14:tracePt t="63792" x="647700" y="4611688"/>
          <p14:tracePt t="63796" x="647700" y="4621213"/>
          <p14:tracePt t="63812" x="647700" y="4629150"/>
          <p14:tracePt t="63820" x="647700" y="4638675"/>
          <p14:tracePt t="63828" x="639763" y="4648200"/>
          <p14:tracePt t="63833" x="639763" y="4657725"/>
          <p14:tracePt t="63842" x="639763" y="4665663"/>
          <p14:tracePt t="63850" x="639763" y="4675188"/>
          <p14:tracePt t="63866" x="639763" y="4684713"/>
          <p14:tracePt t="63874" x="639763" y="4694238"/>
          <p14:tracePt t="64229" x="639763" y="4721225"/>
          <p14:tracePt t="64236" x="657225" y="4748213"/>
          <p14:tracePt t="64248" x="666750" y="4784725"/>
          <p14:tracePt t="64255" x="676275" y="4811713"/>
          <p14:tracePt t="64264" x="693738" y="4840288"/>
          <p14:tracePt t="64269" x="703263" y="4876800"/>
          <p14:tracePt t="64275" x="712788" y="4903788"/>
          <p14:tracePt t="64281" x="720725" y="4922838"/>
          <p14:tracePt t="64290" x="730250" y="4930775"/>
          <p14:tracePt t="64297" x="730250" y="4940300"/>
          <p14:tracePt t="64419" x="739775" y="4940300"/>
          <p14:tracePt t="64589" x="749300" y="4949825"/>
          <p14:tracePt t="64604" x="757238" y="4959350"/>
          <p14:tracePt t="64612" x="757238" y="4967288"/>
          <p14:tracePt t="64619" x="766763" y="4967288"/>
          <p14:tracePt t="64628" x="776288" y="4976813"/>
          <p14:tracePt t="64636" x="785813" y="4976813"/>
          <p14:tracePt t="64652" x="785813" y="4986338"/>
          <p14:tracePt t="65468" x="793750" y="4986338"/>
          <p14:tracePt t="65486" x="803275" y="4986338"/>
          <p14:tracePt t="65491" x="831850" y="4976813"/>
          <p14:tracePt t="65499" x="858838" y="4976813"/>
          <p14:tracePt t="65508" x="876300" y="4967288"/>
          <p14:tracePt t="65516" x="904875" y="4967288"/>
          <p14:tracePt t="65524" x="931863" y="4959350"/>
          <p14:tracePt t="65532" x="968375" y="4959350"/>
          <p14:tracePt t="65537" x="995363" y="4949825"/>
          <p14:tracePt t="65546" x="1022350" y="4940300"/>
          <p14:tracePt t="65554" x="1050925" y="4940300"/>
          <p14:tracePt t="65561" x="1087438" y="4922838"/>
          <p14:tracePt t="65570" x="1114425" y="4922838"/>
          <p14:tracePt t="65578" x="1141413" y="4913313"/>
          <p14:tracePt t="65586" x="1168400" y="4913313"/>
          <p14:tracePt t="65594" x="1214438" y="4913313"/>
          <p14:tracePt t="65602" x="1250950" y="4913313"/>
          <p14:tracePt t="65610" x="1296988" y="4903788"/>
          <p14:tracePt t="65618" x="1333500" y="4903788"/>
          <p14:tracePt t="65627" x="1379538" y="4903788"/>
          <p14:tracePt t="65634" x="1423988" y="4903788"/>
          <p14:tracePt t="65643" x="1460500" y="4903788"/>
          <p14:tracePt t="65647" x="1506538" y="4922838"/>
          <p14:tracePt t="65656" x="1543050" y="4922838"/>
          <p14:tracePt t="65663" x="1589088" y="4922838"/>
          <p14:tracePt t="65672" x="1625600" y="4922838"/>
          <p14:tracePt t="65680" x="1671638" y="4922838"/>
          <p14:tracePt t="65688" x="1708150" y="4922838"/>
          <p14:tracePt t="65696" x="1735138" y="4922838"/>
          <p14:tracePt t="65704" x="1754188" y="4922838"/>
          <p14:tracePt t="65711" x="1771650" y="4922838"/>
          <p14:tracePt t="65720" x="1790700" y="4922838"/>
          <p14:tracePt t="65728" x="1798638" y="4922838"/>
          <p14:tracePt t="65745" x="1817688" y="4922838"/>
          <p14:tracePt t="65754" x="1827213" y="4922838"/>
          <p14:tracePt t="65767" x="1844675" y="4922838"/>
          <p14:tracePt t="65774" x="1863725" y="4903788"/>
          <p14:tracePt t="65782" x="1881188" y="4903788"/>
          <p14:tracePt t="65790" x="1900238" y="4903788"/>
          <p14:tracePt t="65797" x="1908175" y="4903788"/>
          <p14:tracePt t="65807" x="1927225" y="4903788"/>
          <p14:tracePt t="65813" x="1936750" y="4894263"/>
          <p14:tracePt t="65822" x="1944688" y="4894263"/>
          <p14:tracePt t="67216" x="1954213" y="4884738"/>
          <p14:tracePt t="67224" x="1963738" y="4876800"/>
          <p14:tracePt t="67234" x="1973263" y="4876800"/>
          <p14:tracePt t="67239" x="2000250" y="4867275"/>
          <p14:tracePt t="67247" x="2017713" y="4867275"/>
          <p14:tracePt t="67250" x="2046288" y="4857750"/>
          <p14:tracePt t="67261" x="2063750" y="4848225"/>
          <p14:tracePt t="67267" x="2090738" y="4848225"/>
          <p14:tracePt t="67275" x="2109788" y="4840288"/>
          <p14:tracePt t="67282" x="2127250" y="4840288"/>
          <p14:tracePt t="67293" x="2136775" y="4840288"/>
          <p14:tracePt t="67297" x="2146300" y="4830763"/>
          <p14:tracePt t="67306" x="2155825" y="4830763"/>
          <p14:tracePt t="67314" x="2163763" y="4830763"/>
          <p14:tracePt t="67326" x="2173288" y="4830763"/>
          <p14:tracePt t="67340" x="2182813" y="4830763"/>
          <p14:tracePt t="67347" x="2192338" y="4830763"/>
          <p14:tracePt t="67356" x="2200275" y="4830763"/>
          <p14:tracePt t="67360" x="2219325" y="4830763"/>
          <p14:tracePt t="67372" x="2228850" y="4821238"/>
          <p14:tracePt t="67380" x="2236788" y="4821238"/>
          <p14:tracePt t="67730" x="2265363" y="4821238"/>
          <p14:tracePt t="67738" x="2301875" y="4830763"/>
          <p14:tracePt t="67745" x="2328863" y="4840288"/>
          <p14:tracePt t="67754" x="2365375" y="4857750"/>
          <p14:tracePt t="67761" x="2401888" y="4867275"/>
          <p14:tracePt t="67770" x="2438400" y="4876800"/>
          <p14:tracePt t="67777" x="2484438" y="4884738"/>
          <p14:tracePt t="67784" x="2530475" y="4894263"/>
          <p14:tracePt t="67793" x="2566988" y="4903788"/>
          <p14:tracePt t="67799" x="2611438" y="4913313"/>
          <p14:tracePt t="67809" x="2647950" y="4913313"/>
          <p14:tracePt t="67816" x="2693988" y="4913313"/>
          <p14:tracePt t="67825" x="2730500" y="4913313"/>
          <p14:tracePt t="67832" x="2776538" y="4913313"/>
          <p14:tracePt t="67840" x="2813050" y="4913313"/>
          <p14:tracePt t="67848" x="2849563" y="4913313"/>
          <p14:tracePt t="67861" x="2886075" y="4913313"/>
          <p14:tracePt t="67868" x="2932113" y="4913313"/>
          <p14:tracePt t="67876" x="2968625" y="4913313"/>
          <p14:tracePt t="67883" x="3013075" y="4903788"/>
          <p14:tracePt t="67886" x="3068638" y="4903788"/>
          <p14:tracePt t="67894" x="3141663" y="4903788"/>
          <p14:tracePt t="67902" x="3214688" y="4894263"/>
          <p14:tracePt t="67910" x="3297238" y="4894263"/>
          <p14:tracePt t="67918" x="3370263" y="4876800"/>
          <p14:tracePt t="67927" x="3443288" y="4867275"/>
          <p14:tracePt t="67934" x="3525838" y="4867275"/>
          <p14:tracePt t="67942" x="3616325" y="4848225"/>
          <p14:tracePt t="67950" x="3689350" y="4840288"/>
          <p14:tracePt t="67960" x="3752850" y="4830763"/>
          <p14:tracePt t="67965" x="3808413" y="4811713"/>
          <p14:tracePt t="67978" x="3854450" y="4811713"/>
          <p14:tracePt t="67980" x="3881438" y="4803775"/>
          <p14:tracePt t="67987" x="3908425" y="4794250"/>
          <p14:tracePt t="67995" x="3944938" y="4794250"/>
          <p14:tracePt t="68004" x="3963988" y="4794250"/>
          <p14:tracePt t="68012" x="3963988" y="4784725"/>
          <p14:tracePt t="68024" x="3981450" y="4784725"/>
          <p14:tracePt t="68031" x="4000500" y="4784725"/>
          <p14:tracePt t="68043" x="4064000" y="4775200"/>
          <p14:tracePt t="68052" x="4100513" y="4767263"/>
          <p14:tracePt t="68060" x="4146550" y="4767263"/>
          <p14:tracePt t="68068" x="4200525" y="4757738"/>
          <p14:tracePt t="68076" x="4273550" y="4757738"/>
          <p14:tracePt t="68084" x="4346575" y="4757738"/>
          <p14:tracePt t="68093" x="4419600" y="4757738"/>
          <p14:tracePt t="68097" x="4511675" y="4757738"/>
          <p14:tracePt t="68107" x="4602163" y="4757738"/>
          <p14:tracePt t="68114" x="4684713" y="4757738"/>
          <p14:tracePt t="68122" x="4757738" y="4775200"/>
          <p14:tracePt t="68129" x="4840288" y="4784725"/>
          <p14:tracePt t="68137" x="4886325" y="4821238"/>
          <p14:tracePt t="68145" x="4895850" y="4867275"/>
          <p14:tracePt t="68154" x="4895850" y="4903788"/>
          <p14:tracePt t="68162" x="4867275" y="4949825"/>
          <p14:tracePt t="68170" x="4840288" y="4986338"/>
          <p14:tracePt t="68177" x="4813300" y="5032375"/>
          <p14:tracePt t="68186" x="4813300" y="5040313"/>
          <p14:tracePt t="68446" x="4813300" y="5022850"/>
          <p14:tracePt t="68451" x="4813300" y="4986338"/>
          <p14:tracePt t="68460" x="4840288" y="4959350"/>
          <p14:tracePt t="68468" x="4876800" y="4922838"/>
          <p14:tracePt t="68476" x="4922838" y="4894263"/>
          <p14:tracePt t="68484" x="4932363" y="4884738"/>
          <p14:tracePt t="68496" x="4940300" y="4876800"/>
          <p14:tracePt t="68504" x="4959350" y="4876800"/>
          <p14:tracePt t="68516" x="5049838" y="4867275"/>
          <p14:tracePt t="68521" x="5059363" y="4867275"/>
          <p14:tracePt t="68534" x="5068888" y="4867275"/>
          <p14:tracePt t="68540" x="5078413" y="4857750"/>
          <p14:tracePt t="68545" x="5086350" y="4857750"/>
          <p14:tracePt t="68554" x="5114925" y="4848225"/>
          <p14:tracePt t="68562" x="5141913" y="4848225"/>
          <p14:tracePt t="68569" x="5187950" y="4848225"/>
          <p14:tracePt t="68577" x="5241925" y="4840288"/>
          <p14:tracePt t="68586" x="5278438" y="4840288"/>
          <p14:tracePt t="68594" x="5334000" y="4840288"/>
          <p14:tracePt t="68601" x="5387975" y="4840288"/>
          <p14:tracePt t="68610" x="5451475" y="4840288"/>
          <p14:tracePt t="68618" x="5487988" y="4821238"/>
          <p14:tracePt t="68625" x="5534025" y="4821238"/>
          <p14:tracePt t="68632" x="5561013" y="4811713"/>
          <p14:tracePt t="68640" x="5589588" y="4811713"/>
          <p14:tracePt t="68647" x="5616575" y="4811713"/>
          <p14:tracePt t="68656" x="5653088" y="4811713"/>
          <p14:tracePt t="68664" x="5670550" y="4811713"/>
          <p14:tracePt t="68676" x="5699125" y="4811713"/>
          <p14:tracePt t="68683" x="5708650" y="4811713"/>
          <p14:tracePt t="68700" x="5716588" y="4811713"/>
          <p14:tracePt t="68703" x="5726113" y="4811713"/>
          <p14:tracePt t="69553" x="5716588" y="4821238"/>
          <p14:tracePt t="69560" x="5716588" y="4830763"/>
          <p14:tracePt t="69567" x="5708650" y="4840288"/>
          <p14:tracePt t="69576" x="5699125" y="4848225"/>
          <p14:tracePt t="69592" x="5680075" y="4857750"/>
          <p14:tracePt t="69597" x="5670550" y="4867275"/>
          <p14:tracePt t="69614" x="5662613" y="4867275"/>
          <p14:tracePt t="69627" x="5662613" y="4876800"/>
          <p14:tracePt t="69635" x="5662613" y="4884738"/>
          <p14:tracePt t="69642" x="5653088" y="4884738"/>
          <p14:tracePt t="69671" x="5653088" y="4894263"/>
          <p14:tracePt t="69875" x="5662613" y="4894263"/>
          <p14:tracePt t="69882" x="5670550" y="4894263"/>
          <p14:tracePt t="69890" x="5689600" y="4894263"/>
          <p14:tracePt t="69898" x="5716588" y="4894263"/>
          <p14:tracePt t="69904" x="5753100" y="4894263"/>
          <p14:tracePt t="69912" x="5781675" y="4894263"/>
          <p14:tracePt t="69920" x="5808663" y="4884738"/>
          <p14:tracePt t="69927" x="5854700" y="4867275"/>
          <p14:tracePt t="69940" x="5908675" y="4857750"/>
          <p14:tracePt t="69949" x="5972175" y="4848225"/>
          <p14:tracePt t="69957" x="6045200" y="4830763"/>
          <p14:tracePt t="69964" x="6118225" y="4821238"/>
          <p14:tracePt t="69973" x="6200775" y="4811713"/>
          <p14:tracePt t="69976" x="6256338" y="4794250"/>
          <p14:tracePt t="69987" x="6300788" y="4784725"/>
          <p14:tracePt t="69995" x="6346825" y="4775200"/>
          <p14:tracePt t="70000" x="6365875" y="4775200"/>
          <p14:tracePt t="70543" x="6383338" y="4775200"/>
          <p14:tracePt t="70547" x="6429375" y="4775200"/>
          <p14:tracePt t="70556" x="6456363" y="4775200"/>
          <p14:tracePt t="70569" x="6502400" y="4775200"/>
          <p14:tracePt t="70578" x="6538913" y="4775200"/>
          <p14:tracePt t="70586" x="6594475" y="4775200"/>
          <p14:tracePt t="70590" x="6657975" y="4767263"/>
          <p14:tracePt t="70596" x="6694488" y="4748213"/>
          <p14:tracePt t="70604" x="6740525" y="4730750"/>
          <p14:tracePt t="70612" x="6777038" y="4721225"/>
          <p14:tracePt t="70619" x="6794500" y="4711700"/>
          <p14:tracePt t="70627" x="6813550" y="4702175"/>
          <p14:tracePt t="70635" x="6821488" y="4694238"/>
          <p14:tracePt t="70644" x="6831013" y="4684713"/>
          <p14:tracePt t="70649" x="6840538" y="4665663"/>
          <p14:tracePt t="70658" x="6850063" y="4657725"/>
          <p14:tracePt t="70665" x="6867525" y="4638675"/>
          <p14:tracePt t="70674" x="6877050" y="4611688"/>
          <p14:tracePt t="70682" x="6886575" y="4584700"/>
          <p14:tracePt t="70691" x="6923088" y="4538663"/>
          <p14:tracePt t="70697" x="6959600" y="4483100"/>
          <p14:tracePt t="70706" x="6996113" y="4419600"/>
          <p14:tracePt t="70715" x="7032625" y="4356100"/>
          <p14:tracePt t="70723" x="7077075" y="4283075"/>
          <p14:tracePt t="70729" x="7105650" y="4200525"/>
          <p14:tracePt t="70738" x="7123113" y="4137025"/>
          <p14:tracePt t="70746" x="7142163" y="4081463"/>
          <p14:tracePt t="70754" x="7150100" y="4037013"/>
          <p14:tracePt t="70760" x="7150100" y="3990975"/>
          <p14:tracePt t="70767" x="7150100" y="3954463"/>
          <p14:tracePt t="70775" x="7150100" y="3927475"/>
          <p14:tracePt t="70784" x="7150100" y="3898900"/>
          <p14:tracePt t="70791" x="7150100" y="3881438"/>
          <p14:tracePt t="70800" x="7150100" y="3871913"/>
          <p14:tracePt t="70808" x="7142163" y="3862388"/>
          <p14:tracePt t="70816" x="7132638" y="3852863"/>
          <p14:tracePt t="70824" x="7123113" y="3852863"/>
          <p14:tracePt t="70831" x="7113588" y="3852863"/>
          <p14:tracePt t="70841" x="7105650" y="3852863"/>
          <p14:tracePt t="70847" x="7086600" y="3852863"/>
          <p14:tracePt t="70860" x="7069138" y="3852863"/>
          <p14:tracePt t="70867" x="7050088" y="3852863"/>
          <p14:tracePt t="70873" x="7032625" y="3852863"/>
          <p14:tracePt t="70881" x="7013575" y="3852863"/>
          <p14:tracePt t="70888" x="6986588" y="3844925"/>
          <p14:tracePt t="70895" x="6959600" y="3844925"/>
          <p14:tracePt t="70902" x="6931025" y="3844925"/>
          <p14:tracePt t="70909" x="6894513" y="3844925"/>
          <p14:tracePt t="70917" x="6867525" y="3844925"/>
          <p14:tracePt t="70926" x="6840538" y="3844925"/>
          <p14:tracePt t="70934" x="6813550" y="3852863"/>
          <p14:tracePt t="70941" x="6777038" y="3862388"/>
          <p14:tracePt t="70950" x="6748463" y="3871913"/>
          <p14:tracePt t="70958" x="6721475" y="3881438"/>
          <p14:tracePt t="70966" x="6675438" y="3898900"/>
          <p14:tracePt t="70973" x="6630988" y="3908425"/>
          <p14:tracePt t="70980" x="6602413" y="3917950"/>
          <p14:tracePt t="70988" x="6575425" y="3917950"/>
          <p14:tracePt t="70996" x="6548438" y="3927475"/>
          <p14:tracePt t="71005" x="6529388" y="3935413"/>
          <p14:tracePt t="71012" x="6511925" y="3935413"/>
          <p14:tracePt t="71020" x="6502400" y="3944938"/>
          <p14:tracePt t="71027" x="6483350" y="3944938"/>
          <p14:tracePt t="71046" x="6446838" y="3963988"/>
          <p14:tracePt t="71057" x="6419850" y="3971925"/>
          <p14:tracePt t="71065" x="6392863" y="3981450"/>
          <p14:tracePt t="71070" x="6356350" y="3990975"/>
          <p14:tracePt t="71075" x="6329363" y="4000500"/>
          <p14:tracePt t="71082" x="6300788" y="4008438"/>
          <p14:tracePt t="71091" x="6264275" y="4017963"/>
          <p14:tracePt t="71097" x="6237288" y="4027488"/>
          <p14:tracePt t="71107" x="6219825" y="4037013"/>
          <p14:tracePt t="71114" x="6200775" y="4037013"/>
          <p14:tracePt t="71124" x="6191250" y="4044950"/>
          <p14:tracePt t="71130" x="6183313" y="4044950"/>
          <p14:tracePt t="71138" x="6173788" y="4054475"/>
          <p14:tracePt t="71146" x="6164263" y="4054475"/>
          <p14:tracePt t="71155" x="6154738" y="4054475"/>
          <p14:tracePt t="71161" x="6146800" y="4054475"/>
          <p14:tracePt t="71184" x="6137275" y="4054475"/>
          <p14:tracePt t="71191" x="6127750" y="4054475"/>
          <p14:tracePt t="71200" x="6118225" y="4064000"/>
          <p14:tracePt t="71208" x="6081713" y="4073525"/>
          <p14:tracePt t="71216" x="6054725" y="4081463"/>
          <p14:tracePt t="71226" x="6008688" y="4090988"/>
          <p14:tracePt t="71232" x="5972175" y="4110038"/>
          <p14:tracePt t="71239" x="5927725" y="4117975"/>
          <p14:tracePt t="71253" x="5881688" y="4127500"/>
          <p14:tracePt t="71261" x="5845175" y="4127500"/>
          <p14:tracePt t="71270" x="5808663" y="4127500"/>
          <p14:tracePt t="71280" x="5716588" y="4137025"/>
          <p14:tracePt t="71288" x="5680075" y="4137025"/>
          <p14:tracePt t="71293" x="5653088" y="4137025"/>
          <p14:tracePt t="71306" x="5607050" y="4137025"/>
          <p14:tracePt t="71312" x="5580063" y="4137025"/>
          <p14:tracePt t="71321" x="5553075" y="4137025"/>
          <p14:tracePt t="71330" x="5524500" y="4137025"/>
          <p14:tracePt t="71339" x="5516563" y="4137025"/>
          <p14:tracePt t="71348" x="5487988" y="4137025"/>
          <p14:tracePt t="71360" x="5461000" y="4146550"/>
          <p14:tracePt t="71371" x="5443538" y="4146550"/>
          <p14:tracePt t="71380" x="5434013" y="4146550"/>
          <p14:tracePt t="71385" x="5424488" y="4146550"/>
          <p14:tracePt t="71392" x="5414963" y="4146550"/>
          <p14:tracePt t="71400" x="5407025" y="4146550"/>
          <p14:tracePt t="71403" x="5397500" y="4146550"/>
          <p14:tracePt t="71411" x="5387975" y="4146550"/>
          <p14:tracePt t="71420" x="5370513" y="4146550"/>
          <p14:tracePt t="71427" x="5351463" y="4146550"/>
          <p14:tracePt t="71435" x="5341938" y="4146550"/>
          <p14:tracePt t="71444" x="5305425" y="4146550"/>
          <p14:tracePt t="71452" x="5287963" y="4146550"/>
          <p14:tracePt t="71460" x="5260975" y="4146550"/>
          <p14:tracePt t="71468" x="5241925" y="4146550"/>
          <p14:tracePt t="71477" x="5214938" y="4146550"/>
          <p14:tracePt t="71487" x="5205413" y="4146550"/>
          <p14:tracePt t="71499" x="5195888" y="4146550"/>
          <p14:tracePt t="71512" x="5187950" y="4146550"/>
          <p14:tracePt t="71523" x="5178425" y="4146550"/>
          <p14:tracePt t="71533" x="5159375" y="4146550"/>
          <p14:tracePt t="71546" x="5151438" y="4146550"/>
          <p14:tracePt t="71553" x="5141913" y="4146550"/>
          <p14:tracePt t="71561" x="5132388" y="4146550"/>
          <p14:tracePt t="71571" x="5122863" y="4146550"/>
          <p14:tracePt t="71577" x="5114925" y="4146550"/>
          <p14:tracePt t="71589" x="5105400" y="4146550"/>
          <p14:tracePt t="71599" x="5095875" y="4146550"/>
          <p14:tracePt t="71613" x="5086350" y="4146550"/>
          <p14:tracePt t="71619" x="5068888" y="4146550"/>
          <p14:tracePt t="71627" x="5049838" y="4146550"/>
          <p14:tracePt t="71633" x="5032375" y="4154488"/>
          <p14:tracePt t="71639" x="5005388" y="4154488"/>
          <p14:tracePt t="71647" x="4995863" y="4164013"/>
          <p14:tracePt t="71656" x="4986338" y="4164013"/>
          <p14:tracePt t="71785" x="4995863" y="4164013"/>
          <p14:tracePt t="71800" x="5005388" y="4164013"/>
          <p14:tracePt t="71805" x="5013325" y="4164013"/>
          <p14:tracePt t="71814" x="5032375" y="4164013"/>
          <p14:tracePt t="71819" x="5041900" y="4164013"/>
          <p14:tracePt t="71828" x="5049838" y="4164013"/>
          <p14:tracePt t="71837" x="5059363" y="4164013"/>
          <p14:tracePt t="71862" x="5078413" y="4164013"/>
          <p14:tracePt t="71871" x="5086350" y="4164013"/>
          <p14:tracePt t="71882" x="5095875" y="4164013"/>
          <p14:tracePt t="71895" x="5105400" y="4164013"/>
          <p14:tracePt t="71906" x="5114925" y="4164013"/>
          <p14:tracePt t="71921" x="5122863" y="4164013"/>
          <p14:tracePt t="71934" x="5168900" y="4164013"/>
          <p14:tracePt t="71940" x="5195888" y="4164013"/>
          <p14:tracePt t="71947" x="5232400" y="4164013"/>
          <p14:tracePt t="71955" x="5260975" y="4164013"/>
          <p14:tracePt t="71962" x="5287963" y="4164013"/>
          <p14:tracePt t="71972" x="5314950" y="4154488"/>
          <p14:tracePt t="71977" x="5351463" y="4154488"/>
          <p14:tracePt t="71986" x="5370513" y="4154488"/>
          <p14:tracePt t="71994" x="5387975" y="4154488"/>
          <p14:tracePt t="72010" x="5397500" y="4154488"/>
          <p14:tracePt t="72018" x="5414963" y="4146550"/>
          <p14:tracePt t="72023" x="5434013" y="4146550"/>
          <p14:tracePt t="72032" x="5461000" y="4146550"/>
          <p14:tracePt t="72040" x="5507038" y="4127500"/>
          <p14:tracePt t="72047" x="5543550" y="4127500"/>
          <p14:tracePt t="72056" x="5589588" y="4127500"/>
          <p14:tracePt t="72064" x="5626100" y="4117975"/>
          <p14:tracePt t="72076" x="5670550" y="4117975"/>
          <p14:tracePt t="72085" x="5708650" y="4110038"/>
          <p14:tracePt t="72093" x="5745163" y="4110038"/>
          <p14:tracePt t="72108" x="5808663" y="4100513"/>
          <p14:tracePt t="72115" x="5845175" y="4100513"/>
          <p14:tracePt t="72124" x="5862638" y="4100513"/>
          <p14:tracePt t="72131" x="5881688" y="4090988"/>
          <p14:tracePt t="72143" x="5891213" y="4090988"/>
          <p14:tracePt t="72245" x="5899150" y="4090988"/>
          <p14:tracePt t="72261" x="5908675" y="4081463"/>
          <p14:tracePt t="72268" x="5935663" y="4081463"/>
          <p14:tracePt t="72276" x="5964238" y="4081463"/>
          <p14:tracePt t="72284" x="5981700" y="4073525"/>
          <p14:tracePt t="72291" x="6000750" y="4073525"/>
          <p14:tracePt t="72300" x="6008688" y="4073525"/>
          <p14:tracePt t="72308" x="6018213" y="4073525"/>
          <p14:tracePt t="72316" x="6027738" y="4073525"/>
          <p14:tracePt t="72329" x="6037263" y="4073525"/>
          <p14:tracePt t="72347" x="6054725" y="4064000"/>
          <p14:tracePt t="72360" x="6064250" y="4064000"/>
          <p14:tracePt t="72383" x="6073775" y="4064000"/>
          <p14:tracePt t="72390" x="6081713" y="4064000"/>
          <p14:tracePt t="72423" x="6091238" y="4064000"/>
          <p14:tracePt t="72428" x="6100763" y="4064000"/>
          <p14:tracePt t="72435" x="6110288" y="4064000"/>
          <p14:tracePt t="73346" x="6100763" y="4064000"/>
          <p14:tracePt t="73352" x="6073775" y="4073525"/>
          <p14:tracePt t="73359" x="6045200" y="4081463"/>
          <p14:tracePt t="73367" x="5972175" y="4100513"/>
          <p14:tracePt t="73381" x="5881688" y="4127500"/>
          <p14:tracePt t="73385" x="5772150" y="4137025"/>
          <p14:tracePt t="73392" x="5634038" y="4154488"/>
          <p14:tracePt t="73399" x="5487988" y="4164013"/>
          <p14:tracePt t="73407" x="5341938" y="4183063"/>
          <p14:tracePt t="73414" x="5214938" y="4191000"/>
          <p14:tracePt t="73422" x="5068888" y="4191000"/>
          <p14:tracePt t="73429" x="4940300" y="4191000"/>
          <p14:tracePt t="73439" x="4813300" y="4191000"/>
          <p14:tracePt t="73446" x="4703763" y="4191000"/>
          <p14:tracePt t="73459" x="4611688" y="4173538"/>
          <p14:tracePt t="73467" x="4492625" y="4173538"/>
          <p14:tracePt t="73475" x="4383088" y="4173538"/>
          <p14:tracePt t="73481" x="4292600" y="4173538"/>
          <p14:tracePt t="73485" x="4183063" y="4173538"/>
          <p14:tracePt t="73494" x="4090988" y="4183063"/>
          <p14:tracePt t="73506" x="4000500" y="4191000"/>
          <p14:tracePt t="73514" x="3890963" y="4191000"/>
          <p14:tracePt t="73520" x="3781425" y="4191000"/>
          <p14:tracePt t="73525" x="3671888" y="4191000"/>
          <p14:tracePt t="73532" x="3562350" y="4191000"/>
          <p14:tracePt t="73540" x="3443288" y="4191000"/>
          <p14:tracePt t="73548" x="3333750" y="4191000"/>
          <p14:tracePt t="73571" x="3224213" y="4191000"/>
          <p14:tracePt t="73580" x="2786063" y="4191000"/>
          <p14:tracePt t="73589" x="2693988" y="4191000"/>
          <p14:tracePt t="73596" x="2620963" y="4191000"/>
          <p14:tracePt t="73605" x="2547938" y="4191000"/>
          <p14:tracePt t="73614" x="2474913" y="4191000"/>
          <p14:tracePt t="73621" x="2392363" y="4191000"/>
          <p14:tracePt t="73625" x="2319338" y="4191000"/>
          <p14:tracePt t="73634" x="2246313" y="4191000"/>
          <p14:tracePt t="73642" x="2173288" y="4183063"/>
          <p14:tracePt t="73649" x="2100263" y="4183063"/>
          <p14:tracePt t="73657" x="2000250" y="4183063"/>
          <p14:tracePt t="73667" x="1908175" y="4183063"/>
          <p14:tracePt t="73674" x="1835150" y="4183063"/>
          <p14:tracePt t="73682" x="1744663" y="4183063"/>
          <p14:tracePt t="73690" x="1671638" y="4183063"/>
          <p14:tracePt t="73701" x="1625600" y="4183063"/>
          <p14:tracePt t="73706" x="1562100" y="4183063"/>
          <p14:tracePt t="73719" x="1516063" y="4183063"/>
          <p14:tracePt t="73733" x="1433513" y="4191000"/>
          <p14:tracePt t="73739" x="1397000" y="4191000"/>
          <p14:tracePt t="73744" x="1350963" y="4191000"/>
          <p14:tracePt t="73752" x="1314450" y="4191000"/>
          <p14:tracePt t="73759" x="1270000" y="4191000"/>
          <p14:tracePt t="73768" x="1233488" y="4191000"/>
          <p14:tracePt t="73780" x="1187450" y="4191000"/>
          <p14:tracePt t="73783" x="1160463" y="4191000"/>
          <p14:tracePt t="73792" x="1131888" y="4191000"/>
          <p14:tracePt t="73800" x="1104900" y="4191000"/>
          <p14:tracePt t="73807" x="1087438" y="4191000"/>
          <p14:tracePt t="73816" x="1077913" y="4191000"/>
          <p14:tracePt t="73824" x="1068388" y="4191000"/>
          <p14:tracePt t="74139" x="1077913" y="4191000"/>
          <p14:tracePt t="74145" x="1087438" y="4191000"/>
          <p14:tracePt t="74168" x="1095375" y="4191000"/>
          <p14:tracePt t="74192" x="1104900" y="4191000"/>
          <p14:tracePt t="74208" x="1114425" y="4191000"/>
          <p14:tracePt t="74232" x="1123950" y="4191000"/>
          <p14:tracePt t="74253" x="1131888" y="4191000"/>
          <p14:tracePt t="74265" x="1141413" y="4191000"/>
          <p14:tracePt t="74273" x="1150938" y="4191000"/>
          <p14:tracePt t="74278" x="1160463" y="4200525"/>
          <p14:tracePt t="74292" x="1168400" y="4200525"/>
          <p14:tracePt t="74297" x="1177925" y="4200525"/>
          <p14:tracePt t="74303" x="1187450" y="4200525"/>
          <p14:tracePt t="74309" x="1196975" y="4200525"/>
          <p14:tracePt t="74318" x="1204913" y="4200525"/>
          <p14:tracePt t="74325" x="1214438" y="4200525"/>
          <p14:tracePt t="74334" x="1223963" y="4200525"/>
          <p14:tracePt t="74342" x="1233488" y="4191000"/>
          <p14:tracePt t="74349" x="1250950" y="4191000"/>
          <p14:tracePt t="74358" x="1260475" y="4191000"/>
          <p14:tracePt t="74366" x="1270000" y="4191000"/>
          <p14:tracePt t="74372" x="1287463" y="4191000"/>
          <p14:tracePt t="74380" x="1306513" y="4191000"/>
          <p14:tracePt t="74388" x="1333500" y="4191000"/>
          <p14:tracePt t="74396" x="1350963" y="4191000"/>
          <p14:tracePt t="74405" x="1370013" y="4191000"/>
          <p14:tracePt t="74412" x="1387475" y="4191000"/>
          <p14:tracePt t="74422" x="1406525" y="4183063"/>
          <p14:tracePt t="74427" x="1423988" y="4183063"/>
          <p14:tracePt t="74436" x="1443038" y="4173538"/>
          <p14:tracePt t="74447" x="1452563" y="4173538"/>
          <p14:tracePt t="74454" x="1460500" y="4173538"/>
          <p14:tracePt t="74462" x="1470025" y="4173538"/>
          <p14:tracePt t="74468" x="1479550" y="4173538"/>
          <p14:tracePt t="74481" x="1489075" y="4173538"/>
          <p14:tracePt t="74490" x="1497013" y="4173538"/>
          <p14:tracePt t="74498" x="1506538" y="4164013"/>
          <p14:tracePt t="74506" x="1516063" y="4164013"/>
          <p14:tracePt t="74514" x="1525588" y="4164013"/>
          <p14:tracePt t="74522" x="1533525" y="4164013"/>
          <p14:tracePt t="74538" x="1543050" y="4164013"/>
          <p14:tracePt t="74560" x="1552575" y="4154488"/>
          <p14:tracePt t="75884" x="1562100" y="4154488"/>
          <p14:tracePt t="75892" x="1589088" y="4154488"/>
          <p14:tracePt t="75901" x="1625600" y="4154488"/>
          <p14:tracePt t="75906" x="1671638" y="4154488"/>
          <p14:tracePt t="75913" x="1708150" y="4154488"/>
          <p14:tracePt t="75922" x="1754188" y="4154488"/>
          <p14:tracePt t="75927" x="1790700" y="4154488"/>
          <p14:tracePt t="75940" x="1835150" y="4154488"/>
          <p14:tracePt t="75945" x="1871663" y="4164013"/>
          <p14:tracePt t="75958" x="1908175" y="4173538"/>
          <p14:tracePt t="75963" x="1936750" y="4173538"/>
          <p14:tracePt t="75967" x="1963738" y="4173538"/>
          <p14:tracePt t="75986" x="2000250" y="4173538"/>
          <p14:tracePt t="75989" x="2009775" y="4173538"/>
          <p14:tracePt t="76002" x="2027238" y="4173538"/>
          <p14:tracePt t="76011" x="2046288" y="4173538"/>
          <p14:tracePt t="76017" x="2063750" y="4173538"/>
          <p14:tracePt t="76022" x="2073275" y="4173538"/>
          <p14:tracePt t="76029" x="2109788" y="4164013"/>
          <p14:tracePt t="76038" x="2136775" y="4164013"/>
          <p14:tracePt t="76046" x="2173288" y="4164013"/>
          <p14:tracePt t="76055" x="2219325" y="4164013"/>
          <p14:tracePt t="76062" x="2265363" y="4146550"/>
          <p14:tracePt t="76071" x="2319338" y="4146550"/>
          <p14:tracePt t="76077" x="2374900" y="4146550"/>
          <p14:tracePt t="76083" x="2447925" y="4146550"/>
          <p14:tracePt t="76092" x="2501900" y="4146550"/>
          <p14:tracePt t="76100" x="2557463" y="4146550"/>
          <p14:tracePt t="76108" x="2620963" y="4154488"/>
          <p14:tracePt t="76121" x="2657475" y="4154488"/>
          <p14:tracePt t="76128" x="2703513" y="4154488"/>
          <p14:tracePt t="76135" x="2720975" y="4164013"/>
          <p14:tracePt t="76143" x="2740025" y="4164013"/>
          <p14:tracePt t="76153" x="2749550" y="4164013"/>
          <p14:tracePt t="76160" x="2757488" y="4164013"/>
          <p14:tracePt t="76172" x="2757488" y="4173538"/>
          <p14:tracePt t="76214" x="2776538" y="4173538"/>
          <p14:tracePt t="76221" x="2813050" y="4173538"/>
          <p14:tracePt t="76235" x="2867025" y="4183063"/>
          <p14:tracePt t="76245" x="2886075" y="4183063"/>
          <p14:tracePt t="76250" x="2913063" y="4191000"/>
          <p14:tracePt t="76258" x="2949575" y="4191000"/>
          <p14:tracePt t="76266" x="2968625" y="4191000"/>
          <p14:tracePt t="76285" x="2976563" y="4191000"/>
          <p14:tracePt t="76301" x="2986088" y="4191000"/>
          <p14:tracePt t="77526" x="2959100" y="4183063"/>
          <p14:tracePt t="77533" x="2932113" y="4154488"/>
          <p14:tracePt t="77539" x="2886075" y="4127500"/>
          <p14:tracePt t="77545" x="2840038" y="4090988"/>
          <p14:tracePt t="77554" x="2776538" y="4054475"/>
          <p14:tracePt t="77562" x="2720975" y="4017963"/>
          <p14:tracePt t="77570" x="2647950" y="3981450"/>
          <p14:tracePt t="77578" x="2566988" y="3935413"/>
          <p14:tracePt t="77583" x="2484438" y="3898900"/>
          <p14:tracePt t="77592" x="2401888" y="3871913"/>
          <p14:tracePt t="77599" x="2328863" y="3844925"/>
          <p14:tracePt t="77608" x="2246313" y="3835400"/>
          <p14:tracePt t="77617" x="2173288" y="3816350"/>
          <p14:tracePt t="77624" x="2090738" y="3808413"/>
          <p14:tracePt t="77632" x="2017713" y="3808413"/>
          <p14:tracePt t="77639" x="1927225" y="3789363"/>
          <p14:tracePt t="77647" x="1817688" y="3779838"/>
          <p14:tracePt t="77656" x="1708150" y="3779838"/>
          <p14:tracePt t="77664" x="1589088" y="3762375"/>
          <p14:tracePt t="77671" x="1460500" y="3762375"/>
          <p14:tracePt t="77680" x="1350963" y="3771900"/>
          <p14:tracePt t="77685" x="1241425" y="3771900"/>
          <p14:tracePt t="77693" x="1131888" y="3779838"/>
          <p14:tracePt t="77702" x="1022350" y="3798888"/>
          <p14:tracePt t="77710" x="941388" y="3808413"/>
          <p14:tracePt t="77718" x="868363" y="3825875"/>
          <p14:tracePt t="77727" x="803275" y="3835400"/>
          <p14:tracePt t="77734" x="766763" y="3844925"/>
          <p14:tracePt t="77741" x="720725" y="3852863"/>
          <p14:tracePt t="77750" x="676275" y="3881438"/>
          <p14:tracePt t="77757" x="647700" y="3889375"/>
          <p14:tracePt t="77767" x="611188" y="3908425"/>
          <p14:tracePt t="77774" x="574675" y="3927475"/>
          <p14:tracePt t="77782" x="538163" y="3944938"/>
          <p14:tracePt t="77787" x="493713" y="3971925"/>
          <p14:tracePt t="77796" x="447675" y="4008438"/>
          <p14:tracePt t="77804" x="401638" y="4064000"/>
          <p14:tracePt t="77812" x="347663" y="4110038"/>
          <p14:tracePt t="77820" x="301625" y="4154488"/>
          <p14:tracePt t="77832" x="255588" y="4210050"/>
          <p14:tracePt t="77841" x="201613" y="4256088"/>
          <p14:tracePt t="77849" x="165100" y="4319588"/>
          <p14:tracePt t="77856" x="128588" y="4373563"/>
          <p14:tracePt t="77863" x="92075" y="4419600"/>
          <p14:tracePt t="77867" x="73025" y="4465638"/>
          <p14:tracePt t="77876" x="55563" y="4492625"/>
          <p14:tracePt t="77885" x="46038" y="4538663"/>
          <p14:tracePt t="77892" x="46038" y="4565650"/>
          <p14:tracePt t="77897" x="36513" y="4592638"/>
          <p14:tracePt t="77906" x="36513" y="4638675"/>
          <p14:tracePt t="77922" x="36513" y="4694238"/>
          <p14:tracePt t="77932" x="36513" y="4721225"/>
          <p14:tracePt t="77938" x="36513" y="4748213"/>
          <p14:tracePt t="77946" x="46038" y="4767263"/>
          <p14:tracePt t="77954" x="55563" y="4794250"/>
          <p14:tracePt t="77962" x="63500" y="4821238"/>
          <p14:tracePt t="77970" x="82550" y="4848225"/>
          <p14:tracePt t="77982" x="82550" y="4876800"/>
          <p14:tracePt t="77990" x="92075" y="4913313"/>
          <p14:tracePt t="78002" x="128588" y="4986338"/>
          <p14:tracePt t="78010" x="136525" y="5022850"/>
          <p14:tracePt t="78018" x="136525" y="5068888"/>
          <p14:tracePt t="78027" x="136525" y="5141913"/>
          <p14:tracePt t="78036" x="128588" y="5214938"/>
          <p14:tracePt t="78046" x="128588" y="5259388"/>
          <p14:tracePt t="78098" x="119063" y="5259388"/>
          <p14:tracePt t="78386" x="109538" y="5251450"/>
          <p14:tracePt t="78394" x="100013" y="5232400"/>
          <p14:tracePt t="78402" x="100013" y="5222875"/>
          <p14:tracePt t="78409" x="100013" y="5214938"/>
          <p14:tracePt t="78419" x="100013" y="5205413"/>
          <p14:tracePt t="78433" x="100013" y="5195888"/>
          <p14:tracePt t="78440" x="100013" y="5186363"/>
          <p14:tracePt t="78448" x="100013" y="5178425"/>
          <p14:tracePt t="78456" x="100013" y="5168900"/>
          <p14:tracePt t="78537" x="100013" y="5159375"/>
          <p14:tracePt t="78600" x="109538" y="5159375"/>
          <p14:tracePt t="78605" x="119063" y="5168900"/>
          <p14:tracePt t="78614" x="128588" y="5178425"/>
          <p14:tracePt t="78622" x="128588" y="5195888"/>
          <p14:tracePt t="78631" x="136525" y="5205413"/>
          <p14:tracePt t="78636" x="165100" y="5232400"/>
          <p14:tracePt t="78644" x="182563" y="5251450"/>
          <p14:tracePt t="78652" x="219075" y="5268913"/>
          <p14:tracePt t="78660" x="246063" y="5287963"/>
          <p14:tracePt t="78667" x="282575" y="5305425"/>
          <p14:tracePt t="78676" x="311150" y="5332413"/>
          <p14:tracePt t="78685" x="338138" y="5341938"/>
          <p14:tracePt t="78692" x="374650" y="5351463"/>
          <p14:tracePt t="78701" x="401638" y="5360988"/>
          <p14:tracePt t="78707" x="428625" y="5368925"/>
          <p14:tracePt t="78717" x="465138" y="5387975"/>
          <p14:tracePt t="78724" x="493713" y="5397500"/>
          <p14:tracePt t="78732" x="520700" y="5414963"/>
          <p14:tracePt t="78737" x="547688" y="5414963"/>
          <p14:tracePt t="78746" x="584200" y="5414963"/>
          <p14:tracePt t="78754" x="611188" y="5414963"/>
          <p14:tracePt t="78761" x="639763" y="5414963"/>
          <p14:tracePt t="78770" x="666750" y="5414963"/>
          <p14:tracePt t="78778" x="693738" y="5414963"/>
          <p14:tracePt t="78786" x="730250" y="5414963"/>
          <p14:tracePt t="78794" x="757238" y="5405438"/>
          <p14:tracePt t="78802" x="785813" y="5397500"/>
          <p14:tracePt t="78809" x="812800" y="5387975"/>
          <p14:tracePt t="78819" x="849313" y="5378450"/>
          <p14:tracePt t="78830" x="876300" y="5368925"/>
          <p14:tracePt t="78838" x="904875" y="5360988"/>
          <p14:tracePt t="78849" x="968375" y="5341938"/>
          <p14:tracePt t="78855" x="995363" y="5332413"/>
          <p14:tracePt t="78863" x="1022350" y="5324475"/>
          <p14:tracePt t="78872" x="1058863" y="5305425"/>
          <p14:tracePt t="78880" x="1087438" y="5305425"/>
          <p14:tracePt t="78887" x="1114425" y="5295900"/>
          <p14:tracePt t="78896" x="1141413" y="5295900"/>
          <p14:tracePt t="78904" x="1177925" y="5295900"/>
          <p14:tracePt t="78912" x="1204913" y="5295900"/>
          <p14:tracePt t="78920" x="1233488" y="5295900"/>
          <p14:tracePt t="78928" x="1260475" y="5295900"/>
          <p14:tracePt t="78936" x="1296988" y="5287963"/>
          <p14:tracePt t="78949" x="1314450" y="5287963"/>
          <p14:tracePt t="78961" x="1343025" y="5287963"/>
          <p14:tracePt t="78965" x="1360488" y="5278438"/>
          <p14:tracePt t="78974" x="1370013" y="5278438"/>
          <p14:tracePt t="78987" x="1387475" y="5278438"/>
          <p14:tracePt t="78994" x="1397000" y="5278438"/>
          <p14:tracePt t="79002" x="1416050" y="5278438"/>
          <p14:tracePt t="79009" x="1433513" y="5278438"/>
          <p14:tracePt t="79015" x="1452563" y="5278438"/>
          <p14:tracePt t="79024" x="1460500" y="5278438"/>
          <p14:tracePt t="79029" x="1479550" y="5278438"/>
          <p14:tracePt t="79038" x="1497013" y="5278438"/>
          <p14:tracePt t="79046" x="1516063" y="5278438"/>
          <p14:tracePt t="79054" x="1525588" y="5278438"/>
          <p14:tracePt t="79059" x="1533525" y="5278438"/>
          <p14:tracePt t="79076" x="1543050" y="5278438"/>
          <p14:tracePt t="79392" x="1552575" y="5278438"/>
          <p14:tracePt t="79397" x="1562100" y="5278438"/>
          <p14:tracePt t="79414" x="1570038" y="5278438"/>
          <p14:tracePt t="79425" x="1579563" y="5278438"/>
          <p14:tracePt t="79435" x="1598613" y="5278438"/>
          <p14:tracePt t="79442" x="1616075" y="5278438"/>
          <p14:tracePt t="79446" x="1625600" y="5278438"/>
          <p14:tracePt t="79454" x="1635125" y="5278438"/>
          <p14:tracePt t="79466" x="1671638" y="5278438"/>
          <p14:tracePt t="79474" x="1698625" y="5278438"/>
          <p14:tracePt t="79480" x="1717675" y="5278438"/>
          <p14:tracePt t="79483" x="1725613" y="5287963"/>
          <p14:tracePt t="79492" x="1735138" y="5287963"/>
          <p14:tracePt t="79500" x="1744663" y="5295900"/>
          <p14:tracePt t="79517" x="1754188" y="5295900"/>
          <p14:tracePt t="80137" x="1762125" y="5295900"/>
          <p14:tracePt t="80152" x="1790700" y="5305425"/>
          <p14:tracePt t="80159" x="1817688" y="5314950"/>
          <p14:tracePt t="80167" x="1863725" y="5314950"/>
          <p14:tracePt t="80176" x="1900238" y="5324475"/>
          <p14:tracePt t="80184" x="1944688" y="5332413"/>
          <p14:tracePt t="80192" x="1990725" y="5341938"/>
          <p14:tracePt t="80201" x="2046288" y="5341938"/>
          <p14:tracePt t="80207" x="2100263" y="5360988"/>
          <p14:tracePt t="80217" x="2146300" y="5368925"/>
          <p14:tracePt t="80224" x="2192338" y="5378450"/>
          <p14:tracePt t="80229" x="2219325" y="5378450"/>
          <p14:tracePt t="80237" x="2246313" y="5378450"/>
          <p14:tracePt t="80250" x="2273300" y="5378450"/>
          <p14:tracePt t="80257" x="2301875" y="5378450"/>
          <p14:tracePt t="80266" x="2338388" y="5378450"/>
          <p14:tracePt t="80274" x="2365375" y="5378450"/>
          <p14:tracePt t="80279" x="2382838" y="5378450"/>
          <p14:tracePt t="80286" x="2411413" y="5378450"/>
          <p14:tracePt t="80304" x="2457450" y="5378450"/>
          <p14:tracePt t="80311" x="2484438" y="5378450"/>
          <p14:tracePt t="80318" x="2520950" y="5378450"/>
          <p14:tracePt t="80330" x="2557463" y="5368925"/>
          <p14:tracePt t="80338" x="2603500" y="5368925"/>
          <p14:tracePt t="80344" x="2640013" y="5368925"/>
          <p14:tracePt t="80354" x="2684463" y="5368925"/>
          <p14:tracePt t="80367" x="2767013" y="5368925"/>
          <p14:tracePt t="80376" x="2803525" y="5368925"/>
          <p14:tracePt t="80382" x="2830513" y="5368925"/>
          <p14:tracePt t="80391" x="2867025" y="5368925"/>
          <p14:tracePt t="80407" x="2876550" y="5368925"/>
          <p14:tracePt t="80417" x="2886075" y="5368925"/>
          <p14:tracePt t="80445" x="2895600" y="5368925"/>
          <p14:tracePt t="80491" x="2903538" y="5368925"/>
          <p14:tracePt t="80507" x="2913063" y="5368925"/>
          <p14:tracePt t="80523" x="2913063" y="5360988"/>
          <p14:tracePt t="80720" x="2922588" y="5351463"/>
          <p14:tracePt t="80727" x="2959100" y="5341938"/>
          <p14:tracePt t="80733" x="3005138" y="5332413"/>
          <p14:tracePt t="80753" x="3141663" y="5305425"/>
          <p14:tracePt t="80760" x="3214688" y="5295900"/>
          <p14:tracePt t="80763" x="3287713" y="5295900"/>
          <p14:tracePt t="80776" x="3370263" y="5278438"/>
          <p14:tracePt t="80785" x="3443288" y="5278438"/>
          <p14:tracePt t="80797" x="3552825" y="5278438"/>
          <p14:tracePt t="80805" x="3598863" y="5278438"/>
          <p14:tracePt t="80812" x="3625850" y="5278438"/>
          <p14:tracePt t="80820" x="3643313" y="5278438"/>
          <p14:tracePt t="81047" x="3652838" y="5278438"/>
          <p14:tracePt t="81063" x="3679825" y="5278438"/>
          <p14:tracePt t="81074" x="3689350" y="5278438"/>
          <p14:tracePt t="81080" x="3698875" y="5278438"/>
          <p14:tracePt t="81088" x="3735388" y="5287963"/>
          <p14:tracePt t="81095" x="3762375" y="5287963"/>
          <p14:tracePt t="81105" x="3789363" y="5287963"/>
          <p14:tracePt t="81111" x="3835400" y="5295900"/>
          <p14:tracePt t="81118" x="3871913" y="5295900"/>
          <p14:tracePt t="81126" x="3917950" y="5314950"/>
          <p14:tracePt t="81135" x="3954463" y="5314950"/>
          <p14:tracePt t="81142" x="4000500" y="5324475"/>
          <p14:tracePt t="81151" x="4027488" y="5324475"/>
          <p14:tracePt t="81158" x="4054475" y="5324475"/>
          <p14:tracePt t="81168" x="4064000" y="5332413"/>
          <p14:tracePt t="81174" x="4073525" y="5332413"/>
          <p14:tracePt t="81254" x="4090988" y="5332413"/>
          <p14:tracePt t="81262" x="4100513" y="5332413"/>
          <p14:tracePt t="81270" x="4119563" y="5341938"/>
          <p14:tracePt t="81282" x="4127500" y="5341938"/>
          <p14:tracePt t="81298" x="4137025" y="5341938"/>
          <p14:tracePt t="81315" x="4146550" y="5341938"/>
          <p14:tracePt t="81362" x="4156075" y="5341938"/>
          <p14:tracePt t="81378" x="4164013" y="5341938"/>
          <p14:tracePt t="81392" x="4173538" y="5341938"/>
          <p14:tracePt t="81399" x="4183063" y="5341938"/>
          <p14:tracePt t="81407" x="4192588" y="5341938"/>
          <p14:tracePt t="81425" x="4210050" y="5341938"/>
          <p14:tracePt t="81453" x="4219575" y="5341938"/>
          <p14:tracePt t="82346" x="4246563" y="5341938"/>
          <p14:tracePt t="82350" x="4283075" y="5341938"/>
          <p14:tracePt t="82357" x="4319588" y="5332413"/>
          <p14:tracePt t="82366" x="4365625" y="5332413"/>
          <p14:tracePt t="82374" x="4402138" y="5332413"/>
          <p14:tracePt t="82384" x="4448175" y="5332413"/>
          <p14:tracePt t="82389" x="4475163" y="5324475"/>
          <p14:tracePt t="82399" x="4502150" y="5324475"/>
          <p14:tracePt t="82406" x="4529138" y="5314950"/>
          <p14:tracePt t="82416" x="4548188" y="5314950"/>
          <p14:tracePt t="82422" x="4557713" y="5305425"/>
          <p14:tracePt t="82430" x="4565650" y="5305425"/>
          <p14:tracePt t="82446" x="4575175" y="5305425"/>
          <p14:tracePt t="82454" x="4584700" y="5305425"/>
          <p14:tracePt t="82459" x="4594225" y="5305425"/>
          <p14:tracePt t="82468" x="4594225" y="5295900"/>
          <p14:tracePt t="82477" x="4611688" y="5295900"/>
          <p14:tracePt t="82483" x="4630738" y="5287963"/>
          <p14:tracePt t="82492" x="4667250" y="5287963"/>
          <p14:tracePt t="82500" x="4694238" y="5278438"/>
          <p14:tracePt t="82507" x="4721225" y="5278438"/>
          <p14:tracePt t="82515" x="4730750" y="5268913"/>
          <p14:tracePt t="82523" x="4748213" y="5268913"/>
          <p14:tracePt t="82533" x="4757738" y="5268913"/>
          <p14:tracePt t="82555" x="4776788" y="5259388"/>
          <p14:tracePt t="83172" x="4776788" y="5251450"/>
          <p14:tracePt t="83178" x="4767263" y="5232400"/>
          <p14:tracePt t="83185" x="4757738" y="5222875"/>
          <p14:tracePt t="83197" x="4730750" y="5205413"/>
          <p14:tracePt t="83207" x="4657725" y="5149850"/>
          <p14:tracePt t="83214" x="4594225" y="5113338"/>
          <p14:tracePt t="83222" x="4521200" y="5086350"/>
          <p14:tracePt t="83229" x="4419600" y="5049838"/>
          <p14:tracePt t="83238" x="4319588" y="5003800"/>
          <p14:tracePt t="83251" x="4200525" y="4959350"/>
          <p14:tracePt t="83258" x="4110038" y="4930775"/>
          <p14:tracePt t="83265" x="4008438" y="4903788"/>
          <p14:tracePt t="83271" x="3917950" y="4876800"/>
          <p14:tracePt t="83278" x="3835400" y="4867275"/>
          <p14:tracePt t="83286" x="3781425" y="4857750"/>
          <p14:tracePt t="83295" x="3735388" y="4857750"/>
          <p14:tracePt t="83302" x="3698875" y="4840288"/>
          <p14:tracePt t="83307" x="3652838" y="4840288"/>
          <p14:tracePt t="83317" x="3598863" y="4840288"/>
          <p14:tracePt t="83329" x="3543300" y="4840288"/>
          <p14:tracePt t="83337" x="3489325" y="4840288"/>
          <p14:tracePt t="83345" x="3416300" y="4830763"/>
          <p14:tracePt t="83358" x="3224213" y="4830763"/>
          <p14:tracePt t="83364" x="3114675" y="4830763"/>
          <p14:tracePt t="83372" x="2986088" y="4830763"/>
          <p14:tracePt t="83379" x="2859088" y="4830763"/>
          <p14:tracePt t="83388" x="2730500" y="4830763"/>
          <p14:tracePt t="83397" x="2603500" y="4811713"/>
          <p14:tracePt t="83404" x="2474913" y="4803775"/>
          <p14:tracePt t="83409" x="2346325" y="4803775"/>
          <p14:tracePt t="83418" x="2236788" y="4803775"/>
          <p14:tracePt t="83426" x="2127250" y="4803775"/>
          <p14:tracePt t="83434" x="2054225" y="4803775"/>
          <p14:tracePt t="83442" x="1973263" y="4821238"/>
          <p14:tracePt t="83450" x="1917700" y="4821238"/>
          <p14:tracePt t="83458" x="1871663" y="4830763"/>
          <p14:tracePt t="83467" x="1835150" y="4840288"/>
          <p14:tracePt t="83474" x="1771650" y="4848225"/>
          <p14:tracePt t="83483" x="1735138" y="4857750"/>
          <p14:tracePt t="83489" x="1689100" y="4884738"/>
          <p14:tracePt t="83499" x="1625600" y="4922838"/>
          <p14:tracePt t="83506" x="1543050" y="4967288"/>
          <p14:tracePt t="83514" x="1460500" y="4986338"/>
          <p14:tracePt t="83520" x="1397000" y="5013325"/>
          <p14:tracePt t="83528" x="1323975" y="5059363"/>
          <p14:tracePt t="83535" x="1260475" y="5095875"/>
          <p14:tracePt t="83544" x="1204913" y="5132388"/>
          <p14:tracePt t="83552" x="1160463" y="5149850"/>
          <p14:tracePt t="83559" x="1114425" y="5178425"/>
          <p14:tracePt t="83567" x="1087438" y="5195888"/>
          <p14:tracePt t="83580" x="1058863" y="5205413"/>
          <p14:tracePt t="83588" x="1022350" y="5214938"/>
          <p14:tracePt t="83597" x="995363" y="5232400"/>
          <p14:tracePt t="83605" x="977900" y="5251450"/>
          <p14:tracePt t="83619" x="949325" y="5278438"/>
          <p14:tracePt t="83626" x="941388" y="5287963"/>
          <p14:tracePt t="83634" x="931863" y="5295900"/>
          <p14:tracePt t="83642" x="922338" y="5305425"/>
          <p14:tracePt t="83650" x="912813" y="5324475"/>
          <p14:tracePt t="83658" x="912813" y="5332413"/>
          <p14:tracePt t="83661" x="912813" y="5360988"/>
          <p14:tracePt t="83670" x="904875" y="5378450"/>
          <p14:tracePt t="83682" x="895350" y="5397500"/>
          <p14:tracePt t="83688" x="895350" y="5414963"/>
          <p14:tracePt t="83693" x="895350" y="5441950"/>
          <p14:tracePt t="83702" x="895350" y="5470525"/>
          <p14:tracePt t="83710" x="895350" y="5487988"/>
          <p14:tracePt t="83717" x="895350" y="5514975"/>
          <p14:tracePt t="83726" x="895350" y="5534025"/>
          <p14:tracePt t="83732" x="895350" y="5551488"/>
          <p14:tracePt t="83740" x="895350" y="5570538"/>
          <p14:tracePt t="83749" x="895350" y="5580063"/>
          <p14:tracePt t="83756" x="895350" y="5588000"/>
          <p14:tracePt t="83770" x="895350" y="5597525"/>
          <p14:tracePt t="83786" x="895350" y="5607050"/>
          <p14:tracePt t="83800" x="895350" y="5624513"/>
          <p14:tracePt t="83807" x="895350" y="5634038"/>
          <p14:tracePt t="83815" x="904875" y="5653088"/>
          <p14:tracePt t="83824" x="912813" y="5661025"/>
          <p14:tracePt t="83834" x="931863" y="5670550"/>
          <p14:tracePt t="83846" x="941388" y="5680075"/>
          <p14:tracePt t="83860" x="949325" y="5689600"/>
          <p14:tracePt t="83866" x="958850" y="5697538"/>
          <p14:tracePt t="83874" x="968375" y="5707063"/>
          <p14:tracePt t="83882" x="977900" y="5707063"/>
          <p14:tracePt t="83890" x="995363" y="5707063"/>
          <p14:tracePt t="83898" x="1004888" y="5707063"/>
          <p14:tracePt t="83905" x="1031875" y="5697538"/>
          <p14:tracePt t="83920" x="1058863" y="5689600"/>
          <p14:tracePt t="83928" x="1087438" y="5680075"/>
          <p14:tracePt t="83939" x="1150938" y="5653088"/>
          <p14:tracePt t="83943" x="1187450" y="5643563"/>
          <p14:tracePt t="83951" x="1223963" y="5634038"/>
          <p14:tracePt t="83962" x="1260475" y="5624513"/>
          <p14:tracePt t="83974" x="1306513" y="5616575"/>
          <p14:tracePt t="83985" x="1360488" y="5597525"/>
          <p14:tracePt t="83996" x="1397000" y="5588000"/>
          <p14:tracePt t="84004" x="1423988" y="5570538"/>
          <p14:tracePt t="84012" x="1443038" y="5570538"/>
          <p14:tracePt t="84016" x="1470025" y="5561013"/>
          <p14:tracePt t="84023" x="1516063" y="5551488"/>
          <p14:tracePt t="84032" x="1543050" y="5543550"/>
          <p14:tracePt t="84039" x="1589088" y="5534025"/>
          <p14:tracePt t="84047" x="1625600" y="5524500"/>
          <p14:tracePt t="84056" x="1662113" y="5524500"/>
          <p14:tracePt t="84065" x="1689100" y="5514975"/>
          <p14:tracePt t="84074" x="1698625" y="5514975"/>
          <p14:tracePt t="84370" x="1708150" y="5514975"/>
          <p14:tracePt t="85218" x="1762125" y="5514975"/>
          <p14:tracePt t="85223" x="1854200" y="5514975"/>
          <p14:tracePt t="85232" x="1944688" y="5514975"/>
          <p14:tracePt t="85240" x="2054225" y="5514975"/>
          <p14:tracePt t="85248" x="2127250" y="5514975"/>
          <p14:tracePt t="85256" x="2200275" y="5514975"/>
          <p14:tracePt t="85264" x="2255838" y="5514975"/>
          <p14:tracePt t="85272" x="2301875" y="5507038"/>
          <p14:tracePt t="85280" x="2328863" y="5497513"/>
          <p14:tracePt t="85288" x="2346325" y="5497513"/>
          <p14:tracePt t="85297" x="2374900" y="5487988"/>
          <p14:tracePt t="85304" x="2392363" y="5487988"/>
          <p14:tracePt t="85312" x="2428875" y="5478463"/>
          <p14:tracePt t="85320" x="2457450" y="5470525"/>
          <p14:tracePt t="85325" x="2493963" y="5470525"/>
          <p14:tracePt t="85334" x="2538413" y="5461000"/>
          <p14:tracePt t="85342" x="2584450" y="5451475"/>
          <p14:tracePt t="85350" x="2620963" y="5451475"/>
          <p14:tracePt t="85358" x="2647950" y="5451475"/>
          <p14:tracePt t="85366" x="2684463" y="5451475"/>
          <p14:tracePt t="85374" x="2713038" y="5441950"/>
          <p14:tracePt t="85382" x="2740025" y="5441950"/>
          <p14:tracePt t="85390" x="2757488" y="5441950"/>
          <p14:tracePt t="85398" x="2767013" y="5441950"/>
          <p14:tracePt t="85405" x="2776538" y="5441950"/>
          <p14:tracePt t="85415" x="2786063" y="5441950"/>
          <p14:tracePt t="86043" x="2794000" y="5441950"/>
          <p14:tracePt t="86050" x="2822575" y="5441950"/>
          <p14:tracePt t="86058" x="2849563" y="5441950"/>
          <p14:tracePt t="86064" x="2886075" y="5451475"/>
          <p14:tracePt t="86074" x="2922588" y="5451475"/>
          <p14:tracePt t="86080" x="2976563" y="5461000"/>
          <p14:tracePt t="86087" x="3041650" y="5461000"/>
          <p14:tracePt t="86100" x="3114675" y="5461000"/>
          <p14:tracePt t="86128" x="3370263" y="5497513"/>
          <p14:tracePt t="86135" x="3397250" y="5507038"/>
          <p14:tracePt t="86144" x="3416300" y="5507038"/>
          <p14:tracePt t="86152" x="3424238" y="5507038"/>
          <p14:tracePt t="86160" x="3433763" y="5507038"/>
          <p14:tracePt t="86167" x="3443288" y="5507038"/>
          <p14:tracePt t="86177" x="3452813" y="5507038"/>
          <p14:tracePt t="86194" x="3470275" y="5507038"/>
          <p14:tracePt t="86201" x="3479800" y="5507038"/>
          <p14:tracePt t="86208" x="3497263" y="5514975"/>
          <p14:tracePt t="86214" x="3525838" y="5514975"/>
          <p14:tracePt t="86222" x="3552825" y="5514975"/>
          <p14:tracePt t="86229" x="3589338" y="5524500"/>
          <p14:tracePt t="86238" x="3616325" y="5524500"/>
          <p14:tracePt t="86247" x="3625850" y="5524500"/>
          <p14:tracePt t="86254" x="3635375" y="5524500"/>
          <p14:tracePt t="86270" x="3643313" y="5524500"/>
          <p14:tracePt t="87000" x="3671888" y="5524500"/>
          <p14:tracePt t="87007" x="3716338" y="5524500"/>
          <p14:tracePt t="87015" x="3752850" y="5524500"/>
          <p14:tracePt t="87021" x="3808413" y="5524500"/>
          <p14:tracePt t="87029" x="3854450" y="5524500"/>
          <p14:tracePt t="87038" x="3890963" y="5524500"/>
          <p14:tracePt t="87046" x="3935413" y="5524500"/>
          <p14:tracePt t="87054" x="3963988" y="5524500"/>
          <p14:tracePt t="87063" x="3990975" y="5514975"/>
          <p14:tracePt t="87070" x="4017963" y="5514975"/>
          <p14:tracePt t="87079" x="4054475" y="5507038"/>
          <p14:tracePt t="87085" x="4083050" y="5507038"/>
          <p14:tracePt t="87096" x="4110038" y="5507038"/>
          <p14:tracePt t="87102" x="4156075" y="5487988"/>
          <p14:tracePt t="87109" x="4192588" y="5478463"/>
          <p14:tracePt t="87117" x="4237038" y="5470525"/>
          <p14:tracePt t="87126" x="4283075" y="5461000"/>
          <p14:tracePt t="87131" x="4310063" y="5461000"/>
          <p14:tracePt t="87140" x="4346575" y="5451475"/>
          <p14:tracePt t="87148" x="4392613" y="5441950"/>
          <p14:tracePt t="87156" x="4419600" y="5441950"/>
          <p14:tracePt t="87164" x="4456113" y="5424488"/>
          <p14:tracePt t="87175" x="4492625" y="5414963"/>
          <p14:tracePt t="87180" x="4538663" y="5405438"/>
          <p14:tracePt t="87187" x="4575175" y="5397500"/>
          <p14:tracePt t="87196" x="4621213" y="5397500"/>
          <p14:tracePt t="87204" x="4667250" y="5387975"/>
          <p14:tracePt t="87212" x="4703763" y="5387975"/>
          <p14:tracePt t="87220" x="4730750" y="5387975"/>
          <p14:tracePt t="87230" x="4740275" y="5387975"/>
          <p14:tracePt t="87290" x="4740275" y="5378450"/>
          <p14:tracePt t="87558" x="4748213" y="5378450"/>
          <p14:tracePt t="87567" x="4776788" y="5378450"/>
          <p14:tracePt t="87574" x="4803775" y="5378450"/>
          <p14:tracePt t="87580" x="4849813" y="5387975"/>
          <p14:tracePt t="87587" x="4886325" y="5387975"/>
          <p14:tracePt t="87597" x="4932363" y="5397500"/>
          <p14:tracePt t="87604" x="4986338" y="5414963"/>
          <p14:tracePt t="87613" x="5049838" y="5424488"/>
          <p14:tracePt t="87619" x="5086350" y="5434013"/>
          <p14:tracePt t="87629" x="5132388" y="5434013"/>
          <p14:tracePt t="87636" x="5178425" y="5441950"/>
          <p14:tracePt t="87645" x="5205413" y="5441950"/>
          <p14:tracePt t="87652" x="5224463" y="5451475"/>
          <p14:tracePt t="87660" x="5232400" y="5451475"/>
          <p14:tracePt t="87678" x="5241925" y="5451475"/>
          <p14:tracePt t="87685" x="5251450" y="5451475"/>
          <p14:tracePt t="87702" x="5260975" y="5451475"/>
          <p14:tracePt t="88077" x="5251450" y="5451475"/>
          <p14:tracePt t="88083" x="5214938" y="5451475"/>
          <p14:tracePt t="88090" x="5159375" y="5441950"/>
          <p14:tracePt t="88097" x="5078413" y="5434013"/>
          <p14:tracePt t="88106" x="4968875" y="5414963"/>
          <p14:tracePt t="88114" x="4857750" y="5405438"/>
          <p14:tracePt t="88122" x="4694238" y="5387975"/>
          <p14:tracePt t="88130" x="4529138" y="5387975"/>
          <p14:tracePt t="88138" x="4329113" y="5387975"/>
          <p14:tracePt t="88147" x="4164013" y="5387975"/>
          <p14:tracePt t="88154" x="4000500" y="5387975"/>
          <p14:tracePt t="88162" x="3844925" y="5387975"/>
          <p14:tracePt t="88169" x="3716338" y="5387975"/>
          <p14:tracePt t="88179" x="3579813" y="5397500"/>
          <p14:tracePt t="88186" x="3489325" y="5405438"/>
          <p14:tracePt t="88192" x="3416300" y="5414963"/>
          <p14:tracePt t="88199" x="3333750" y="5434013"/>
          <p14:tracePt t="88208" x="3260725" y="5441950"/>
          <p14:tracePt t="88216" x="3159125" y="5470525"/>
          <p14:tracePt t="88224" x="3049588" y="5487988"/>
          <p14:tracePt t="88237" x="2922588" y="5497513"/>
          <p14:tracePt t="88245" x="2786063" y="5534025"/>
          <p14:tracePt t="88252" x="2640013" y="5543550"/>
          <p14:tracePt t="88260" x="2511425" y="5570538"/>
          <p14:tracePt t="88264" x="2382838" y="5597525"/>
          <p14:tracePt t="88272" x="2265363" y="5616575"/>
          <p14:tracePt t="88280" x="2173288" y="5634038"/>
          <p14:tracePt t="88288" x="2100263" y="5643563"/>
          <p14:tracePt t="88294" x="2054225" y="5653088"/>
          <p14:tracePt t="88302" x="2027238" y="5661025"/>
          <p14:tracePt t="88310" x="1990725" y="5670550"/>
          <p14:tracePt t="88317" x="1973263" y="5680075"/>
          <p14:tracePt t="88326" x="1954213" y="5689600"/>
          <p14:tracePt t="88334" x="1936750" y="5697538"/>
          <p14:tracePt t="88342" x="1917700" y="5707063"/>
          <p14:tracePt t="88350" x="1900238" y="5716588"/>
          <p14:tracePt t="88357" x="1881188" y="5726113"/>
          <p14:tracePt t="88365" x="1863725" y="5734050"/>
          <p14:tracePt t="88373" x="1835150" y="5762625"/>
          <p14:tracePt t="88381" x="1817688" y="5770563"/>
          <p14:tracePt t="88389" x="1798638" y="5780088"/>
          <p14:tracePt t="88395" x="1781175" y="5789613"/>
          <p14:tracePt t="88403" x="1762125" y="5799138"/>
          <p14:tracePt t="88412" x="1744663" y="5807075"/>
          <p14:tracePt t="88419" x="1708150" y="5816600"/>
          <p14:tracePt t="88429" x="1681163" y="5835650"/>
          <p14:tracePt t="88436" x="1652588" y="5843588"/>
          <p14:tracePt t="88449" x="1616075" y="5853113"/>
          <p14:tracePt t="88454" x="1589088" y="5862638"/>
          <p14:tracePt t="88460" x="1570038" y="5872163"/>
          <p14:tracePt t="88471" x="1552575" y="5881688"/>
          <p14:tracePt t="88486" x="1533525" y="5889625"/>
          <p14:tracePt t="92126" x="1552575" y="5889625"/>
          <p14:tracePt t="92133" x="1570038" y="5889625"/>
          <p14:tracePt t="92143" x="1598613" y="5889625"/>
          <p14:tracePt t="92150" x="1625600" y="5889625"/>
          <p14:tracePt t="92164" x="1671638" y="5889625"/>
          <p14:tracePt t="92171" x="1698625" y="5889625"/>
          <p14:tracePt t="92173" x="1735138" y="5899150"/>
          <p14:tracePt t="92181" x="1781175" y="5899150"/>
          <p14:tracePt t="92189" x="1808163" y="5899150"/>
          <p14:tracePt t="92197" x="1854200" y="5918200"/>
          <p14:tracePt t="92205" x="1881188" y="5918200"/>
          <p14:tracePt t="92214" x="1917700" y="5918200"/>
          <p14:tracePt t="92222" x="1963738" y="5918200"/>
          <p14:tracePt t="92230" x="1990725" y="5926138"/>
          <p14:tracePt t="92236" x="2017713" y="5926138"/>
          <p14:tracePt t="92244" x="2063750" y="5935663"/>
          <p14:tracePt t="92252" x="2109788" y="5935663"/>
          <p14:tracePt t="92261" x="2163763" y="5945188"/>
          <p14:tracePt t="92267" x="2200275" y="5945188"/>
          <p14:tracePt t="92277" x="2255838" y="5945188"/>
          <p14:tracePt t="92284" x="2319338" y="5954713"/>
          <p14:tracePt t="92302" x="2411413" y="5972175"/>
          <p14:tracePt t="92310" x="2457450" y="5972175"/>
          <p14:tracePt t="92317" x="2484438" y="5981700"/>
          <p14:tracePt t="92325" x="2511425" y="5981700"/>
          <p14:tracePt t="92332" x="2520950" y="5981700"/>
          <p14:tracePt t="92340" x="2530475" y="5981700"/>
          <p14:tracePt t="92354" x="2538413" y="5981700"/>
          <p14:tracePt t="92442" x="2547938" y="5991225"/>
          <p14:tracePt t="92447" x="2574925" y="5991225"/>
          <p14:tracePt t="92456" x="2603500" y="5999163"/>
          <p14:tracePt t="92464" x="2630488" y="5999163"/>
          <p14:tracePt t="92472" x="2657475" y="5999163"/>
          <p14:tracePt t="92479" x="2693988" y="5999163"/>
          <p14:tracePt t="92487" x="2703513" y="5999163"/>
          <p14:tracePt t="92504" x="2713038" y="5999163"/>
          <p14:tracePt t="92512" x="2720975" y="5999163"/>
          <p14:tracePt t="92520" x="2730500" y="5999163"/>
          <p14:tracePt t="92527" x="2740025" y="5999163"/>
          <p14:tracePt t="92536" x="2749550" y="5991225"/>
          <p14:tracePt t="92550" x="2757488" y="5981700"/>
          <p14:tracePt t="92559" x="2767013" y="5981700"/>
          <p14:tracePt t="92569" x="2776538" y="5972175"/>
          <p14:tracePt t="92579" x="2786063" y="5972175"/>
          <p14:tracePt t="92586" x="2803525" y="5972175"/>
          <p14:tracePt t="92593" x="2822575" y="5962650"/>
          <p14:tracePt t="92599" x="2840038" y="5962650"/>
          <p14:tracePt t="92606" x="2867025" y="5954713"/>
          <p14:tracePt t="92614" x="2895600" y="5945188"/>
          <p14:tracePt t="92622" x="2932113" y="5935663"/>
          <p14:tracePt t="92629" x="2940050" y="5935663"/>
          <p14:tracePt t="92638" x="2976563" y="5926138"/>
          <p14:tracePt t="92646" x="2995613" y="5918200"/>
          <p14:tracePt t="92651" x="3013075" y="5918200"/>
          <p14:tracePt t="92660" x="3022600" y="5908675"/>
          <p14:tracePt t="92684" x="3032125" y="5908675"/>
          <p14:tracePt t="92692" x="3041650" y="5908675"/>
          <p14:tracePt t="92700" x="3049588" y="5899150"/>
          <p14:tracePt t="92708" x="3059113" y="5899150"/>
          <p14:tracePt t="92716" x="3068638" y="5899150"/>
          <p14:tracePt t="92734" x="3078163" y="5889625"/>
          <p14:tracePt t="92745" x="3086100" y="5889625"/>
          <p14:tracePt t="92756" x="3095625" y="5889625"/>
          <p14:tracePt t="92835" x="3105150" y="5889625"/>
          <p14:tracePt t="92929" x="3114675" y="5889625"/>
          <p14:tracePt t="92959" x="3122613" y="5881688"/>
          <p14:tracePt t="92967" x="3132138" y="5881688"/>
          <p14:tracePt t="92974" x="3141663" y="5881688"/>
          <p14:tracePt t="92981" x="3178175" y="5881688"/>
          <p14:tracePt t="92989" x="3205163" y="5881688"/>
          <p14:tracePt t="92998" x="3232150" y="5881688"/>
          <p14:tracePt t="93006" x="3260725" y="5881688"/>
          <p14:tracePt t="93014" x="3287713" y="5881688"/>
          <p14:tracePt t="93022" x="3324225" y="5881688"/>
          <p14:tracePt t="93029" x="3343275" y="5881688"/>
          <p14:tracePt t="93038" x="3351213" y="5881688"/>
          <p14:tracePt t="93046" x="3360738" y="5881688"/>
          <p14:tracePt t="93054" x="3370263" y="5881688"/>
          <p14:tracePt t="93061" x="3379788" y="5881688"/>
          <p14:tracePt t="93069" x="3387725" y="5881688"/>
          <p14:tracePt t="93078" x="3406775" y="5881688"/>
          <p14:tracePt t="93083" x="3424238" y="5881688"/>
          <p14:tracePt t="93092" x="3452813" y="5881688"/>
          <p14:tracePt t="93100" x="3479800" y="5881688"/>
          <p14:tracePt t="93108" x="3506788" y="5881688"/>
          <p14:tracePt t="93115" x="3533775" y="5881688"/>
          <p14:tracePt t="93125" x="3570288" y="5881688"/>
          <p14:tracePt t="93132" x="3598863" y="5881688"/>
          <p14:tracePt t="93139" x="3625850" y="5881688"/>
          <p14:tracePt t="93147" x="3635375" y="5881688"/>
          <p14:tracePt t="93155" x="3643313" y="5881688"/>
          <p14:tracePt t="93492" x="3652838" y="5881688"/>
          <p14:tracePt t="93508" x="3671888" y="5881688"/>
          <p14:tracePt t="93514" x="3708400" y="5881688"/>
          <p14:tracePt t="93518" x="3744913" y="5881688"/>
          <p14:tracePt t="93523" x="3789363" y="5881688"/>
          <p14:tracePt t="93532" x="3825875" y="5881688"/>
          <p14:tracePt t="93542" x="3871913" y="5881688"/>
          <p14:tracePt t="93548" x="3898900" y="5881688"/>
          <p14:tracePt t="93556" x="3927475" y="5881688"/>
          <p14:tracePt t="93564" x="3954463" y="5881688"/>
          <p14:tracePt t="93571" x="3971925" y="5881688"/>
          <p14:tracePt t="93580" x="3981450" y="5881688"/>
          <p14:tracePt t="93587" x="3990975" y="5881688"/>
          <p14:tracePt t="93596" x="4000500" y="5881688"/>
          <p14:tracePt t="93604" x="4008438" y="5881688"/>
          <p14:tracePt t="93626" x="4017963" y="5881688"/>
          <p14:tracePt t="93700" x="4027488" y="5881688"/>
          <p14:tracePt t="93745" x="4037013" y="5881688"/>
          <p14:tracePt t="93760" x="4064000" y="5881688"/>
          <p14:tracePt t="93767" x="4073525" y="5881688"/>
          <p14:tracePt t="93776" x="4083050" y="5881688"/>
          <p14:tracePt t="93795" x="4100513" y="5881688"/>
          <p14:tracePt t="93804" x="4110038" y="5881688"/>
          <p14:tracePt t="93809" x="4119563" y="5881688"/>
          <p14:tracePt t="93816" x="4127500" y="5881688"/>
          <p14:tracePt t="93834" x="4137025" y="5881688"/>
          <p14:tracePt t="93839" x="4146550" y="5881688"/>
          <p14:tracePt t="93854" x="4156075" y="5881688"/>
          <p14:tracePt t="93862" x="4164013" y="5881688"/>
          <p14:tracePt t="93869" x="4173538" y="5881688"/>
          <p14:tracePt t="93886" x="4183063" y="5881688"/>
          <p14:tracePt t="94233" x="4210050" y="5881688"/>
          <p14:tracePt t="94237" x="4273550" y="5881688"/>
          <p14:tracePt t="94246" x="4356100" y="5872163"/>
          <p14:tracePt t="94260" x="4429125" y="5872163"/>
          <p14:tracePt t="94266" x="4502150" y="5862638"/>
          <p14:tracePt t="94274" x="4557713" y="5862638"/>
          <p14:tracePt t="94282" x="4602163" y="5853113"/>
          <p14:tracePt t="94288" x="4648200" y="5835650"/>
          <p14:tracePt t="94295" x="4675188" y="5826125"/>
          <p14:tracePt t="94301" x="4694238" y="5816600"/>
          <p14:tracePt t="94310" x="4703763" y="5816600"/>
          <p14:tracePt t="94318" x="4711700" y="5816600"/>
          <p14:tracePt t="94342" x="4721225" y="5816600"/>
          <p14:tracePt t="94357" x="4730750" y="5816600"/>
          <p14:tracePt t="94364" x="4730750" y="5807075"/>
          <p14:tracePt t="94372" x="4740275" y="5807075"/>
          <p14:tracePt t="94877" x="4748213" y="5807075"/>
          <p14:tracePt t="94885" x="4784725" y="5799138"/>
          <p14:tracePt t="94893" x="4830763" y="5780088"/>
          <p14:tracePt t="94900" x="4886325" y="5780088"/>
          <p14:tracePt t="94908" x="4959350" y="5780088"/>
          <p14:tracePt t="94914" x="5032375" y="5780088"/>
          <p14:tracePt t="94921" x="5086350" y="5780088"/>
          <p14:tracePt t="94929" x="5132388" y="5770563"/>
          <p14:tracePt t="94938" x="5178425" y="5762625"/>
          <p14:tracePt t="94945" x="5205413" y="5762625"/>
          <p14:tracePt t="94958" x="5232400" y="5753100"/>
          <p14:tracePt t="94966" x="5241925" y="5753100"/>
          <p14:tracePt t="94980" x="5260975" y="5743575"/>
          <p14:tracePt t="94993" x="5268913" y="5743575"/>
          <p14:tracePt t="95000" x="5268913" y="5734050"/>
          <p14:tracePt t="95009" x="5278438" y="5734050"/>
          <p14:tracePt t="95019" x="5287963" y="5734050"/>
          <p14:tracePt t="95025" x="5297488" y="5734050"/>
          <p14:tracePt t="95036" x="5305425" y="5734050"/>
          <p14:tracePt t="95048" x="5324475" y="5734050"/>
          <p14:tracePt t="95060" x="5334000" y="5734050"/>
          <p14:tracePt t="95067" x="5341938" y="5734050"/>
          <p14:tracePt t="95076" x="5360988" y="5734050"/>
          <p14:tracePt t="95085" x="5370513" y="5734050"/>
          <p14:tracePt t="95093" x="5378450" y="5734050"/>
          <p14:tracePt t="95101" x="5387975" y="5734050"/>
          <p14:tracePt t="95131" x="5397500" y="5734050"/>
          <p14:tracePt t="95142" x="5407025" y="5734050"/>
          <p14:tracePt t="95150" x="5414963" y="5734050"/>
          <p14:tracePt t="95158" x="5424488" y="5734050"/>
          <p14:tracePt t="95171" x="5434013" y="5734050"/>
          <p14:tracePt t="95180" x="5443538" y="5734050"/>
          <p14:tracePt t="95195" x="5451475" y="5734050"/>
          <p14:tracePt t="95200" x="5461000" y="5734050"/>
          <p14:tracePt t="95208" x="5470525" y="5734050"/>
          <p14:tracePt t="95230" x="5480050" y="5734050"/>
          <p14:tracePt t="96128" x="5470525" y="5734050"/>
          <p14:tracePt t="96132" x="5443538" y="5734050"/>
          <p14:tracePt t="96140" x="5407025" y="5734050"/>
          <p14:tracePt t="96146" x="5351463" y="5734050"/>
          <p14:tracePt t="96157" x="5278438" y="5734050"/>
          <p14:tracePt t="96173" x="5049838" y="5753100"/>
          <p14:tracePt t="96179" x="4922838" y="5770563"/>
          <p14:tracePt t="96186" x="4776788" y="5789613"/>
          <p14:tracePt t="96194" x="4648200" y="5799138"/>
          <p14:tracePt t="96205" x="4511675" y="5816600"/>
          <p14:tracePt t="96213" x="4365625" y="5826125"/>
          <p14:tracePt t="96222" x="4219575" y="5843588"/>
          <p14:tracePt t="96231" x="4090988" y="5843588"/>
          <p14:tracePt t="96234" x="3963988" y="5843588"/>
          <p14:tracePt t="96241" x="3835400" y="5843588"/>
          <p14:tracePt t="96250" x="3708400" y="5843588"/>
          <p14:tracePt t="96257" x="3598863" y="5862638"/>
          <p14:tracePt t="96264" x="3470275" y="5862638"/>
          <p14:tracePt t="96278" x="3324225" y="5862638"/>
          <p14:tracePt t="96287" x="3159125" y="5853113"/>
          <p14:tracePt t="96294" x="2995613" y="5835650"/>
          <p14:tracePt t="96300" x="2813050" y="5789613"/>
          <p14:tracePt t="96304" x="2630488" y="5762625"/>
          <p14:tracePt t="96312" x="2411413" y="5697538"/>
          <p14:tracePt t="96320" x="2228850" y="5643563"/>
          <p14:tracePt t="96328" x="1981200" y="5580063"/>
          <p14:tracePt t="96337" x="1725613" y="5507038"/>
          <p14:tracePt t="96344" x="1460500" y="5434013"/>
          <p14:tracePt t="96362" x="912813" y="5214938"/>
          <p14:tracePt t="96370" x="647700" y="5032375"/>
          <p14:tracePt t="96379" x="355600" y="4840288"/>
          <p14:tracePt t="96387" x="155575" y="4675188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22">
            <a:extLst>
              <a:ext uri="{FF2B5EF4-FFF2-40B4-BE49-F238E27FC236}">
                <a16:creationId xmlns:a16="http://schemas.microsoft.com/office/drawing/2014/main" id="{81E303D5-F5B2-4243-82A7-9E62D0C6A5C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73DB9B1-2FB5-4737-AA9B-AB8BFE879B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846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421"/>
    </mc:Choice>
    <mc:Fallback>
      <p:transition spd="slow" advTm="116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657" x="9525" y="1077913"/>
          <p14:tracePt t="6666" x="26988" y="1068388"/>
          <p14:tracePt t="6673" x="36513" y="1058863"/>
          <p14:tracePt t="6682" x="46038" y="1050925"/>
          <p14:tracePt t="6690" x="46038" y="1041400"/>
          <p14:tracePt t="6698" x="55563" y="1031875"/>
          <p14:tracePt t="6706" x="63500" y="1031875"/>
          <p14:tracePt t="6713" x="73025" y="1022350"/>
          <p14:tracePt t="6721" x="82550" y="1022350"/>
          <p14:tracePt t="6727" x="92075" y="1022350"/>
          <p14:tracePt t="6736" x="100013" y="1014413"/>
          <p14:tracePt t="6753" x="109538" y="1004888"/>
          <p14:tracePt t="6760" x="119063" y="1004888"/>
          <p14:tracePt t="6769" x="128588" y="1004888"/>
          <p14:tracePt t="6790" x="128588" y="995363"/>
          <p14:tracePt t="6824" x="136525" y="995363"/>
          <p14:tracePt t="6830" x="146050" y="995363"/>
          <p14:tracePt t="6838" x="155575" y="995363"/>
          <p14:tracePt t="6845" x="155575" y="985838"/>
          <p14:tracePt t="6854" x="165100" y="985838"/>
          <p14:tracePt t="6862" x="173038" y="985838"/>
          <p14:tracePt t="7124" x="182563" y="985838"/>
          <p14:tracePt t="7133" x="192088" y="985838"/>
          <p14:tracePt t="7137" x="201613" y="985838"/>
          <p14:tracePt t="7145" x="209550" y="985838"/>
          <p14:tracePt t="7160" x="219075" y="985838"/>
          <p14:tracePt t="7168" x="228600" y="985838"/>
          <p14:tracePt t="7175" x="246063" y="985838"/>
          <p14:tracePt t="7183" x="255588" y="985838"/>
          <p14:tracePt t="7192" x="274638" y="985838"/>
          <p14:tracePt t="7209" x="292100" y="985838"/>
          <p14:tracePt t="7215" x="311150" y="985838"/>
          <p14:tracePt t="7223" x="338138" y="995363"/>
          <p14:tracePt t="7231" x="355600" y="995363"/>
          <p14:tracePt t="7239" x="392113" y="995363"/>
          <p14:tracePt t="7248" x="420688" y="995363"/>
          <p14:tracePt t="7256" x="447675" y="995363"/>
          <p14:tracePt t="7261" x="474663" y="1004888"/>
          <p14:tracePt t="7270" x="501650" y="1004888"/>
          <p14:tracePt t="7277" x="538163" y="1014413"/>
          <p14:tracePt t="7286" x="566738" y="1014413"/>
          <p14:tracePt t="7293" x="593725" y="1022350"/>
          <p14:tracePt t="7302" x="620713" y="1022350"/>
          <p14:tracePt t="7309" x="657225" y="1022350"/>
          <p14:tracePt t="7317" x="676275" y="1022350"/>
          <p14:tracePt t="7325" x="693738" y="1022350"/>
          <p14:tracePt t="7333" x="693738" y="1031875"/>
          <p14:tracePt t="7342" x="720725" y="1031875"/>
          <p14:tracePt t="7350" x="730250" y="1031875"/>
          <p14:tracePt t="7357" x="749300" y="1031875"/>
          <p14:tracePt t="7364" x="776288" y="1041400"/>
          <p14:tracePt t="7371" x="803275" y="1041400"/>
          <p14:tracePt t="7380" x="839788" y="1041400"/>
          <p14:tracePt t="7388" x="868363" y="1041400"/>
          <p14:tracePt t="7395" x="895350" y="1041400"/>
          <p14:tracePt t="7404" x="922338" y="1041400"/>
          <p14:tracePt t="7411" x="949325" y="1041400"/>
          <p14:tracePt t="7420" x="985838" y="1041400"/>
          <p14:tracePt t="7427" x="1014413" y="1041400"/>
          <p14:tracePt t="7436" x="1041400" y="1041400"/>
          <p14:tracePt t="7443" x="1068388" y="1041400"/>
          <p14:tracePt t="7453" x="1095375" y="1041400"/>
          <p14:tracePt t="7460" x="1131888" y="1041400"/>
          <p14:tracePt t="7467" x="1160463" y="1041400"/>
          <p14:tracePt t="7475" x="1177925" y="1031875"/>
          <p14:tracePt t="7481" x="1204913" y="1031875"/>
          <p14:tracePt t="7489" x="1233488" y="1031875"/>
          <p14:tracePt t="7497" x="1270000" y="1031875"/>
          <p14:tracePt t="7505" x="1296988" y="1031875"/>
          <p14:tracePt t="7513" x="1323975" y="1022350"/>
          <p14:tracePt t="7521" x="1350963" y="1022350"/>
          <p14:tracePt t="7529" x="1387475" y="1022350"/>
          <p14:tracePt t="7538" x="1416050" y="1014413"/>
          <p14:tracePt t="7545" x="1443038" y="1014413"/>
          <p14:tracePt t="7554" x="1470025" y="1014413"/>
          <p14:tracePt t="7561" x="1506538" y="1004888"/>
          <p14:tracePt t="7575" x="1516063" y="1004888"/>
          <p14:tracePt t="7584" x="1525588" y="1004888"/>
          <p14:tracePt t="7591" x="1543050" y="1004888"/>
          <p14:tracePt t="7599" x="1562100" y="1004888"/>
          <p14:tracePt t="7607" x="1579563" y="1004888"/>
          <p14:tracePt t="7615" x="1606550" y="1004888"/>
          <p14:tracePt t="7623" x="1635125" y="1004888"/>
          <p14:tracePt t="7631" x="1662113" y="1004888"/>
          <p14:tracePt t="7639" x="1698625" y="1004888"/>
          <p14:tracePt t="7647" x="1725613" y="1004888"/>
          <p14:tracePt t="7655" x="1754188" y="1004888"/>
          <p14:tracePt t="7663" x="1781175" y="1004888"/>
          <p14:tracePt t="7671" x="1808163" y="995363"/>
          <p14:tracePt t="7679" x="1827213" y="995363"/>
          <p14:tracePt t="7687" x="1835150" y="995363"/>
          <p14:tracePt t="7693" x="1844675" y="995363"/>
          <p14:tracePt t="7703" x="1854200" y="995363"/>
          <p14:tracePt t="7717" x="1863725" y="995363"/>
          <p14:tracePt t="7725" x="1871663" y="995363"/>
          <p14:tracePt t="7741" x="1881188" y="995363"/>
          <p14:tracePt t="7749" x="1900238" y="995363"/>
          <p14:tracePt t="7757" x="1917700" y="995363"/>
          <p14:tracePt t="7766" x="1936750" y="995363"/>
          <p14:tracePt t="7772" x="1963738" y="995363"/>
          <p14:tracePt t="7781" x="1990725" y="995363"/>
          <p14:tracePt t="7789" x="2027238" y="995363"/>
          <p14:tracePt t="7795" x="2054225" y="995363"/>
          <p14:tracePt t="7804" x="2082800" y="995363"/>
          <p14:tracePt t="7811" x="2109788" y="995363"/>
          <p14:tracePt t="7820" x="2146300" y="995363"/>
          <p14:tracePt t="7828" x="2173288" y="1004888"/>
          <p14:tracePt t="7835" x="2192338" y="1004888"/>
          <p14:tracePt t="7843" x="2200275" y="1004888"/>
          <p14:tracePt t="9019" x="2200275" y="1014413"/>
          <p14:tracePt t="9026" x="2192338" y="1022350"/>
          <p14:tracePt t="9032" x="2173288" y="1031875"/>
          <p14:tracePt t="9039" x="2146300" y="1041400"/>
          <p14:tracePt t="9045" x="2109788" y="1050925"/>
          <p14:tracePt t="9053" x="2073275" y="1058863"/>
          <p14:tracePt t="9062" x="2027238" y="1087438"/>
          <p14:tracePt t="9070" x="1963738" y="1104900"/>
          <p14:tracePt t="9078" x="1908175" y="1123950"/>
          <p14:tracePt t="9084" x="1844675" y="1141413"/>
          <p14:tracePt t="9096" x="1762125" y="1187450"/>
          <p14:tracePt t="9103" x="1698625" y="1196975"/>
          <p14:tracePt t="9112" x="1662113" y="1204913"/>
          <p14:tracePt t="9119" x="1616075" y="1214438"/>
          <p14:tracePt t="9123" x="1579563" y="1233488"/>
          <p14:tracePt t="9132" x="1533525" y="1241425"/>
          <p14:tracePt t="9140" x="1489075" y="1250950"/>
          <p14:tracePt t="9147" x="1460500" y="1260475"/>
          <p14:tracePt t="9155" x="1433513" y="1270000"/>
          <p14:tracePt t="9163" x="1397000" y="1277938"/>
          <p14:tracePt t="9172" x="1360488" y="1287463"/>
          <p14:tracePt t="9180" x="1323975" y="1296988"/>
          <p14:tracePt t="9186" x="1287463" y="1314450"/>
          <p14:tracePt t="9193" x="1241425" y="1323975"/>
          <p14:tracePt t="9201" x="1204913" y="1333500"/>
          <p14:tracePt t="9209" x="1160463" y="1343025"/>
          <p14:tracePt t="9218" x="1114425" y="1343025"/>
          <p14:tracePt t="9225" x="1087438" y="1350963"/>
          <p14:tracePt t="9235" x="1058863" y="1350963"/>
          <p14:tracePt t="9242" x="1041400" y="1350963"/>
          <p14:tracePt t="9249" x="1022350" y="1360488"/>
          <p14:tracePt t="9257" x="1014413" y="1360488"/>
          <p14:tracePt t="9266" x="995363" y="1360488"/>
          <p14:tracePt t="9273" x="977900" y="1360488"/>
          <p14:tracePt t="9281" x="958850" y="1370013"/>
          <p14:tracePt t="9290" x="931863" y="1370013"/>
          <p14:tracePt t="9296" x="912813" y="1370013"/>
          <p14:tracePt t="9305" x="885825" y="1370013"/>
          <p14:tracePt t="9312" x="858838" y="1370013"/>
          <p14:tracePt t="9320" x="839788" y="1370013"/>
          <p14:tracePt t="9327" x="812800" y="1379538"/>
          <p14:tracePt t="9336" x="793750" y="1379538"/>
          <p14:tracePt t="9343" x="757238" y="1387475"/>
          <p14:tracePt t="9351" x="739775" y="1387475"/>
          <p14:tracePt t="9359" x="739775" y="1397000"/>
          <p14:tracePt t="9367" x="720725" y="1397000"/>
          <p14:tracePt t="9375" x="712788" y="1397000"/>
          <p14:tracePt t="9384" x="703263" y="1397000"/>
          <p14:tracePt t="9392" x="684213" y="1406525"/>
          <p14:tracePt t="9397" x="676275" y="1406525"/>
          <p14:tracePt t="9412" x="666750" y="1416050"/>
          <p14:tracePt t="9421" x="657225" y="1416050"/>
          <p14:tracePt t="9428" x="647700" y="1423988"/>
          <p14:tracePt t="9437" x="639763" y="1423988"/>
          <p14:tracePt t="9445" x="630238" y="1423988"/>
          <p14:tracePt t="9454" x="620713" y="1433513"/>
          <p14:tracePt t="9461" x="620713" y="1443038"/>
          <p14:tracePt t="9468" x="611188" y="1443038"/>
          <p14:tracePt t="9476" x="603250" y="1443038"/>
          <p14:tracePt t="9486" x="593725" y="1443038"/>
          <p14:tracePt t="9493" x="584200" y="1443038"/>
          <p14:tracePt t="9499" x="574675" y="1452563"/>
          <p14:tracePt t="9507" x="566738" y="1452563"/>
          <p14:tracePt t="9523" x="557213" y="1460500"/>
          <p14:tracePt t="9531" x="547688" y="1460500"/>
          <p14:tracePt t="9539" x="538163" y="1470025"/>
          <p14:tracePt t="9547" x="530225" y="1470025"/>
          <p14:tracePt t="9556" x="520700" y="1470025"/>
          <p14:tracePt t="9572" x="511175" y="1479550"/>
          <p14:tracePt t="9587" x="501650" y="1479550"/>
          <p14:tracePt t="9595" x="501650" y="1489075"/>
          <p14:tracePt t="9604" x="493713" y="1489075"/>
          <p14:tracePt t="9857" x="484188" y="1489075"/>
          <p14:tracePt t="9877" x="474663" y="1489075"/>
          <p14:tracePt t="9885" x="465138" y="1489075"/>
          <p14:tracePt t="9902" x="457200" y="1479550"/>
          <p14:tracePt t="9919" x="447675" y="1479550"/>
          <p14:tracePt t="9925" x="438150" y="1470025"/>
          <p14:tracePt t="9940" x="438150" y="1460500"/>
          <p14:tracePt t="9988" x="428625" y="1460500"/>
          <p14:tracePt t="48187" x="438150" y="1460500"/>
          <p14:tracePt t="48195" x="447675" y="1460500"/>
          <p14:tracePt t="48603" x="457200" y="1460500"/>
          <p14:tracePt t="48628" x="474663" y="1460500"/>
          <p14:tracePt t="48635" x="484188" y="1470025"/>
          <p14:tracePt t="48644" x="501650" y="1470025"/>
          <p14:tracePt t="48651" x="511175" y="1470025"/>
          <p14:tracePt t="48659" x="530225" y="1470025"/>
          <p14:tracePt t="48675" x="547688" y="1470025"/>
          <p14:tracePt t="48683" x="557213" y="1470025"/>
          <p14:tracePt t="48692" x="566738" y="1470025"/>
          <p14:tracePt t="48698" x="584200" y="1470025"/>
          <p14:tracePt t="48708" x="593725" y="1470025"/>
          <p14:tracePt t="48712" x="593725" y="1460500"/>
          <p14:tracePt t="48721" x="603250" y="1460500"/>
          <p14:tracePt t="48729" x="611188" y="1452563"/>
          <p14:tracePt t="48737" x="620713" y="1452563"/>
          <p14:tracePt t="48745" x="630238" y="1452563"/>
          <p14:tracePt t="48753" x="639763" y="1452563"/>
          <p14:tracePt t="48761" x="647700" y="1452563"/>
          <p14:tracePt t="48769" x="647700" y="1443038"/>
          <p14:tracePt t="49796" x="639763" y="1443038"/>
          <p14:tracePt t="49804" x="630238" y="1443038"/>
          <p14:tracePt t="49813" x="620713" y="1443038"/>
          <p14:tracePt t="49821" x="611188" y="1433513"/>
          <p14:tracePt t="49829" x="603250" y="1433513"/>
          <p14:tracePt t="49845" x="593725" y="1423988"/>
          <p14:tracePt t="49853" x="584200" y="1423988"/>
          <p14:tracePt t="49861" x="574675" y="1416050"/>
          <p14:tracePt t="49868" x="566738" y="1416050"/>
          <p14:tracePt t="49877" x="557213" y="1416050"/>
          <p14:tracePt t="49891" x="547688" y="1406525"/>
          <p14:tracePt t="49898" x="538163" y="1406525"/>
          <p14:tracePt t="49907" x="530225" y="1406525"/>
          <p14:tracePt t="49914" x="520700" y="1397000"/>
          <p14:tracePt t="49924" x="511175" y="1397000"/>
          <p14:tracePt t="49930" x="501650" y="1397000"/>
          <p14:tracePt t="49939" x="493713" y="1397000"/>
          <p14:tracePt t="49954" x="484188" y="1397000"/>
          <p14:tracePt t="49962" x="474663" y="1397000"/>
          <p14:tracePt t="49970" x="465138" y="1397000"/>
          <p14:tracePt t="49978" x="457200" y="1397000"/>
          <p14:tracePt t="49984" x="447675" y="1397000"/>
          <p14:tracePt t="49993" x="438150" y="1397000"/>
          <p14:tracePt t="50009" x="428625" y="1406525"/>
          <p14:tracePt t="50016" x="411163" y="1416050"/>
          <p14:tracePt t="50025" x="392113" y="1433513"/>
          <p14:tracePt t="50033" x="374650" y="1452563"/>
          <p14:tracePt t="50041" x="347663" y="1470025"/>
          <p14:tracePt t="50048" x="328613" y="1506538"/>
          <p14:tracePt t="50057" x="311150" y="1533525"/>
          <p14:tracePt t="50065" x="292100" y="1570038"/>
          <p14:tracePt t="50074" x="282575" y="1598613"/>
          <p14:tracePt t="50081" x="274638" y="1625600"/>
          <p14:tracePt t="50090" x="255588" y="1652588"/>
          <p14:tracePt t="50095" x="246063" y="1689100"/>
          <p14:tracePt t="50103" x="238125" y="1716088"/>
          <p14:tracePt t="50111" x="228600" y="1762125"/>
          <p14:tracePt t="50119" x="219075" y="1798638"/>
          <p14:tracePt t="50127" x="209550" y="1844675"/>
          <p14:tracePt t="50135" x="201613" y="1890713"/>
          <p14:tracePt t="50143" x="182563" y="1927225"/>
          <p14:tracePt t="50151" x="173038" y="1973263"/>
          <p14:tracePt t="50160" x="165100" y="2009775"/>
          <p14:tracePt t="50167" x="155575" y="2054225"/>
          <p14:tracePt t="50175" x="146050" y="2100263"/>
          <p14:tracePt t="50182" x="146050" y="2136775"/>
          <p14:tracePt t="50192" x="136525" y="2173288"/>
          <p14:tracePt t="50197" x="136525" y="2200275"/>
          <p14:tracePt t="50205" x="136525" y="2228850"/>
          <p14:tracePt t="50212" x="136525" y="2255838"/>
          <p14:tracePt t="50221" x="136525" y="2282825"/>
          <p14:tracePt t="50229" x="136525" y="2319338"/>
          <p14:tracePt t="50237" x="136525" y="2346325"/>
          <p14:tracePt t="50245" x="136525" y="2374900"/>
          <p14:tracePt t="50253" x="136525" y="2392363"/>
          <p14:tracePt t="50261" x="136525" y="2411413"/>
          <p14:tracePt t="50269" x="146050" y="2428875"/>
          <p14:tracePt t="50277" x="146050" y="2447925"/>
          <p14:tracePt t="50285" x="146050" y="2465388"/>
          <p14:tracePt t="50294" x="146050" y="2484438"/>
          <p14:tracePt t="50302" x="146050" y="2492375"/>
          <p14:tracePt t="50308" x="146050" y="2501900"/>
          <p14:tracePt t="50315" x="146050" y="2520950"/>
          <p14:tracePt t="50324" x="146050" y="2528888"/>
          <p14:tracePt t="50331" x="146050" y="2547938"/>
          <p14:tracePt t="50340" x="146050" y="2565400"/>
          <p14:tracePt t="50347" x="146050" y="2593975"/>
          <p14:tracePt t="50355" x="146050" y="2620963"/>
          <p14:tracePt t="50363" x="146050" y="2647950"/>
          <p14:tracePt t="50371" x="146050" y="2684463"/>
          <p14:tracePt t="50380" x="146050" y="2711450"/>
          <p14:tracePt t="50387" x="155575" y="2740025"/>
          <p14:tracePt t="50395" x="155575" y="2757488"/>
          <p14:tracePt t="50403" x="165100" y="2767013"/>
          <p14:tracePt t="50411" x="165100" y="2776538"/>
          <p14:tracePt t="50417" x="173038" y="2784475"/>
          <p14:tracePt t="50433" x="173038" y="2794000"/>
          <p14:tracePt t="50527" x="182563" y="2794000"/>
          <p14:tracePt t="50551" x="182563" y="2803525"/>
          <p14:tracePt t="50568" x="182563" y="2813050"/>
          <p14:tracePt t="50575" x="192088" y="2813050"/>
          <p14:tracePt t="50616" x="192088" y="2820988"/>
          <p14:tracePt t="50630" x="201613" y="2820988"/>
          <p14:tracePt t="50637" x="209550" y="2830513"/>
          <p14:tracePt t="50645" x="219075" y="2830513"/>
          <p14:tracePt t="50652" x="228600" y="2830513"/>
          <p14:tracePt t="50662" x="246063" y="2840038"/>
          <p14:tracePt t="50670" x="255588" y="2840038"/>
          <p14:tracePt t="50677" x="274638" y="2849563"/>
          <p14:tracePt t="50685" x="311150" y="2849563"/>
          <p14:tracePt t="50693" x="338138" y="2857500"/>
          <p14:tracePt t="50702" x="365125" y="2857500"/>
          <p14:tracePt t="50709" x="392113" y="2857500"/>
          <p14:tracePt t="50717" x="428625" y="2857500"/>
          <p14:tracePt t="50726" x="457200" y="2857500"/>
          <p14:tracePt t="50731" x="484188" y="2857500"/>
          <p14:tracePt t="50740" x="511175" y="2857500"/>
          <p14:tracePt t="50748" x="530225" y="2857500"/>
          <p14:tracePt t="50755" x="538163" y="2857500"/>
          <p14:tracePt t="50763" x="547688" y="2857500"/>
          <p14:tracePt t="50771" x="557213" y="2857500"/>
          <p14:tracePt t="50779" x="566738" y="2857500"/>
          <p14:tracePt t="50923" x="574675" y="2857500"/>
          <p14:tracePt t="52283" x="574675" y="2849563"/>
          <p14:tracePt t="52289" x="574675" y="2830513"/>
          <p14:tracePt t="52297" x="574675" y="2820988"/>
          <p14:tracePt t="52306" x="574675" y="2803525"/>
          <p14:tracePt t="52313" x="584200" y="2784475"/>
          <p14:tracePt t="52320" x="593725" y="2784475"/>
          <p14:tracePt t="52328" x="593725" y="2767013"/>
          <p14:tracePt t="52335" x="603250" y="2757488"/>
          <p14:tracePt t="52341" x="611188" y="2740025"/>
          <p14:tracePt t="52350" x="611188" y="2730500"/>
          <p14:tracePt t="52357" x="611188" y="2711450"/>
          <p14:tracePt t="52365" x="620713" y="2703513"/>
          <p14:tracePt t="52381" x="630238" y="2693988"/>
          <p14:tracePt t="52391" x="630238" y="2684463"/>
          <p14:tracePt t="52397" x="630238" y="2674938"/>
          <p14:tracePt t="52407" x="630238" y="2667000"/>
          <p14:tracePt t="52413" x="630238" y="2657475"/>
          <p14:tracePt t="52426" x="630238" y="2647950"/>
          <p14:tracePt t="52440" x="630238" y="2638425"/>
          <p14:tracePt t="52446" x="630238" y="2630488"/>
          <p14:tracePt t="52451" x="630238" y="2620963"/>
          <p14:tracePt t="52459" x="630238" y="2611438"/>
          <p14:tracePt t="52468" x="630238" y="2601913"/>
          <p14:tracePt t="52483" x="620713" y="2593975"/>
          <p14:tracePt t="52491" x="611188" y="2584450"/>
          <p14:tracePt t="52511" x="603250" y="2565400"/>
          <p14:tracePt t="52520" x="603250" y="2557463"/>
          <p14:tracePt t="52524" x="593725" y="2547938"/>
          <p14:tracePt t="52540" x="584200" y="2538413"/>
          <p14:tracePt t="52548" x="574675" y="2528888"/>
          <p14:tracePt t="52553" x="566738" y="2520950"/>
          <p14:tracePt t="52561" x="557213" y="2520950"/>
          <p14:tracePt t="52574" x="547688" y="2511425"/>
          <p14:tracePt t="52591" x="547688" y="2501900"/>
          <p14:tracePt t="52597" x="538163" y="2501900"/>
          <p14:tracePt t="52911" x="547688" y="2501900"/>
          <p14:tracePt t="52915" x="557213" y="2511425"/>
          <p14:tracePt t="52923" x="566738" y="2511425"/>
          <p14:tracePt t="52932" x="574675" y="2520950"/>
          <p14:tracePt t="52940" x="584200" y="2520950"/>
          <p14:tracePt t="52957" x="603250" y="2520950"/>
          <p14:tracePt t="52963" x="611188" y="2520950"/>
          <p14:tracePt t="52976" x="639763" y="2528888"/>
          <p14:tracePt t="52983" x="657225" y="2528888"/>
          <p14:tracePt t="52989" x="676275" y="2528888"/>
          <p14:tracePt t="52995" x="684213" y="2528888"/>
          <p14:tracePt t="53004" x="693738" y="2528888"/>
          <p14:tracePt t="53012" x="703263" y="2528888"/>
          <p14:tracePt t="53017" x="720725" y="2528888"/>
          <p14:tracePt t="53025" x="730250" y="2528888"/>
          <p14:tracePt t="53033" x="757238" y="2528888"/>
          <p14:tracePt t="53041" x="785813" y="2528888"/>
          <p14:tracePt t="53050" x="812800" y="2528888"/>
          <p14:tracePt t="53057" x="839788" y="2528888"/>
          <p14:tracePt t="53065" x="885825" y="2538413"/>
          <p14:tracePt t="53074" x="912813" y="2538413"/>
          <p14:tracePt t="53084" x="949325" y="2547938"/>
          <p14:tracePt t="53093" x="977900" y="2547938"/>
          <p14:tracePt t="53100" x="1004888" y="2547938"/>
          <p14:tracePt t="53105" x="1031875" y="2547938"/>
          <p14:tracePt t="53113" x="1058863" y="2547938"/>
          <p14:tracePt t="53120" x="1077913" y="2547938"/>
          <p14:tracePt t="53127" x="1095375" y="2557463"/>
          <p14:tracePt t="53136" x="1114425" y="2557463"/>
          <p14:tracePt t="53143" x="1123950" y="2557463"/>
          <p14:tracePt t="53155" x="1131888" y="2557463"/>
          <p14:tracePt t="53164" x="1141413" y="2557463"/>
          <p14:tracePt t="53173" x="1160463" y="2557463"/>
          <p14:tracePt t="53181" x="1177925" y="2557463"/>
          <p14:tracePt t="53189" x="1204913" y="2557463"/>
          <p14:tracePt t="53195" x="1223963" y="2557463"/>
          <p14:tracePt t="53201" x="1250950" y="2547938"/>
          <p14:tracePt t="53212" x="1277938" y="2547938"/>
          <p14:tracePt t="53220" x="1314450" y="2538413"/>
          <p14:tracePt t="53227" x="1343025" y="2538413"/>
          <p14:tracePt t="53235" x="1370013" y="2528888"/>
          <p14:tracePt t="53243" x="1387475" y="2528888"/>
          <p14:tracePt t="53251" x="1397000" y="2528888"/>
          <p14:tracePt t="53257" x="1406525" y="2528888"/>
          <p14:tracePt t="53269" x="1416050" y="2520950"/>
          <p14:tracePt t="53277" x="1423988" y="2520950"/>
          <p14:tracePt t="53286" x="1443038" y="2520950"/>
          <p14:tracePt t="53293" x="1460500" y="2511425"/>
          <p14:tracePt t="53299" x="1479550" y="2511425"/>
          <p14:tracePt t="53307" x="1497013" y="2511425"/>
          <p14:tracePt t="53315" x="1506538" y="2511425"/>
          <p14:tracePt t="53323" x="1525588" y="2501900"/>
          <p14:tracePt t="53332" x="1533525" y="2501900"/>
          <p14:tracePt t="53352" x="1543050" y="2501900"/>
          <p14:tracePt t="53360" x="1552575" y="2501900"/>
          <p14:tracePt t="53368" x="1562100" y="2501900"/>
          <p14:tracePt t="53376" x="1579563" y="2501900"/>
          <p14:tracePt t="53384" x="1598613" y="2492375"/>
          <p14:tracePt t="53398" x="1635125" y="2492375"/>
          <p14:tracePt t="53403" x="1652588" y="2492375"/>
          <p14:tracePt t="53409" x="1671638" y="2492375"/>
          <p14:tracePt t="53417" x="1681163" y="2492375"/>
          <p14:tracePt t="53425" x="1698625" y="2492375"/>
          <p14:tracePt t="53433" x="1735138" y="2492375"/>
          <p14:tracePt t="53441" x="1754188" y="2484438"/>
          <p14:tracePt t="53449" x="1771650" y="2484438"/>
          <p14:tracePt t="53457" x="1798638" y="2484438"/>
          <p14:tracePt t="53465" x="1808163" y="2484438"/>
          <p14:tracePt t="53474" x="1827213" y="2484438"/>
          <p14:tracePt t="53481" x="1835150" y="2484438"/>
          <p14:tracePt t="53490" x="1854200" y="2484438"/>
          <p14:tracePt t="53497" x="1863725" y="2484438"/>
          <p14:tracePt t="53505" x="1871663" y="2484438"/>
          <p14:tracePt t="53511" x="1881188" y="2484438"/>
          <p14:tracePt t="53518" x="1890713" y="2484438"/>
          <p14:tracePt t="53528" x="1900238" y="2484438"/>
          <p14:tracePt t="53535" x="1908175" y="2484438"/>
          <p14:tracePt t="53543" x="1917700" y="2484438"/>
          <p14:tracePt t="53551" x="1927225" y="2484438"/>
          <p14:tracePt t="53559" x="1936750" y="2484438"/>
          <p14:tracePt t="53568" x="1944688" y="2484438"/>
          <p14:tracePt t="53583" x="1954213" y="2484438"/>
          <p14:tracePt t="53592" x="1963738" y="2484438"/>
          <p14:tracePt t="53600" x="1973263" y="2484438"/>
          <p14:tracePt t="53607" x="1981200" y="2484438"/>
          <p14:tracePt t="53615" x="1990725" y="2484438"/>
          <p14:tracePt t="53623" x="2000250" y="2484438"/>
          <p14:tracePt t="53654" x="2009775" y="2484438"/>
          <p14:tracePt t="53678" x="2017713" y="2484438"/>
          <p14:tracePt t="53774" x="2036763" y="2484438"/>
          <p14:tracePt t="53780" x="2046288" y="2484438"/>
          <p14:tracePt t="53788" x="2054225" y="2484438"/>
          <p14:tracePt t="53795" x="2063750" y="2484438"/>
          <p14:tracePt t="53811" x="2073275" y="2484438"/>
          <p14:tracePt t="53828" x="2082800" y="2484438"/>
          <p14:tracePt t="53866" x="2090738" y="2484438"/>
          <p14:tracePt t="55148" x="2109788" y="2484438"/>
          <p14:tracePt t="55156" x="2146300" y="2484438"/>
          <p14:tracePt t="55164" x="2192338" y="2484438"/>
          <p14:tracePt t="55170" x="2228850" y="2484438"/>
          <p14:tracePt t="55177" x="2273300" y="2484438"/>
          <p14:tracePt t="55187" x="2309813" y="2484438"/>
          <p14:tracePt t="55193" x="2355850" y="2484438"/>
          <p14:tracePt t="55208" x="2382838" y="2484438"/>
          <p14:tracePt t="55219" x="2438400" y="2465388"/>
          <p14:tracePt t="55225" x="2474913" y="2465388"/>
          <p14:tracePt t="55232" x="2501900" y="2455863"/>
          <p14:tracePt t="55240" x="2530475" y="2447925"/>
          <p14:tracePt t="55247" x="2566988" y="2438400"/>
          <p14:tracePt t="55256" x="2593975" y="2428875"/>
          <p14:tracePt t="55263" x="2630488" y="2419350"/>
          <p14:tracePt t="55271" x="2676525" y="2411413"/>
          <p14:tracePt t="55280" x="2703513" y="2401888"/>
          <p14:tracePt t="55287" x="2740025" y="2392363"/>
          <p14:tracePt t="55295" x="2767013" y="2374900"/>
          <p14:tracePt t="55304" x="2794000" y="2374900"/>
          <p14:tracePt t="55311" x="2822575" y="2365375"/>
          <p14:tracePt t="55321" x="2859088" y="2365375"/>
          <p14:tracePt t="55328" x="2876550" y="2355850"/>
          <p14:tracePt t="55333" x="2895600" y="2355850"/>
          <p14:tracePt t="55341" x="2913063" y="2346325"/>
          <p14:tracePt t="55349" x="2922588" y="2346325"/>
          <p14:tracePt t="55357" x="2940050" y="2338388"/>
          <p14:tracePt t="55365" x="2968625" y="2328863"/>
          <p14:tracePt t="55372" x="2976563" y="2328863"/>
          <p14:tracePt t="55381" x="3005138" y="2319338"/>
          <p14:tracePt t="55389" x="3013075" y="2319338"/>
          <p14:tracePt t="55397" x="3032125" y="2319338"/>
          <p14:tracePt t="55406" x="3049588" y="2319338"/>
          <p14:tracePt t="55413" x="3078163" y="2319338"/>
          <p14:tracePt t="55422" x="3095625" y="2319338"/>
          <p14:tracePt t="55427" x="3132138" y="2319338"/>
          <p14:tracePt t="55435" x="3159125" y="2319338"/>
          <p14:tracePt t="55443" x="3187700" y="2319338"/>
          <p14:tracePt t="55451" x="3224213" y="2319338"/>
          <p14:tracePt t="55459" x="3270250" y="2319338"/>
          <p14:tracePt t="55468" x="3324225" y="2319338"/>
          <p14:tracePt t="55476" x="3397250" y="2319338"/>
          <p14:tracePt t="55483" x="3470275" y="2319338"/>
          <p14:tracePt t="55491" x="3570288" y="2328863"/>
          <p14:tracePt t="55499" x="3662363" y="2338388"/>
          <p14:tracePt t="55507" x="3735388" y="2338388"/>
          <p14:tracePt t="55515" x="3781425" y="2365375"/>
          <p14:tracePt t="55522" x="3808413" y="2392363"/>
          <p14:tracePt t="55531" x="3825875" y="2455863"/>
          <p14:tracePt t="55538" x="3825875" y="2492375"/>
          <p14:tracePt t="55545" x="3817938" y="2511425"/>
          <p14:tracePt t="55750" x="3817938" y="2520950"/>
          <p14:tracePt t="55830" x="3798888" y="2492375"/>
          <p14:tracePt t="55837" x="3771900" y="2465388"/>
          <p14:tracePt t="55845" x="3752850" y="2438400"/>
          <p14:tracePt t="55851" x="3716338" y="2392363"/>
          <p14:tracePt t="55860" x="3689350" y="2355850"/>
          <p14:tracePt t="55867" x="3662363" y="2346325"/>
          <p14:tracePt t="55875" x="3652838" y="2338388"/>
          <p14:tracePt t="55907" x="3643313" y="2338388"/>
          <p14:tracePt t="55915" x="3635375" y="2338388"/>
          <p14:tracePt t="55923" x="3616325" y="2338388"/>
          <p14:tracePt t="55931" x="3598863" y="2338388"/>
          <p14:tracePt t="55939" x="3589338" y="2338388"/>
          <p14:tracePt t="55947" x="3579813" y="2328863"/>
          <p14:tracePt t="55956" x="3570288" y="2328863"/>
          <p14:tracePt t="55961" x="3562350" y="2328863"/>
          <p14:tracePt t="55970" x="3552825" y="2328863"/>
          <p14:tracePt t="55977" x="3543300" y="2319338"/>
          <p14:tracePt t="55986" x="3533775" y="2319338"/>
          <p14:tracePt t="55993" x="3525838" y="2319338"/>
          <p14:tracePt t="56009" x="3516313" y="2319338"/>
          <p14:tracePt t="56017" x="3506788" y="2319338"/>
          <p14:tracePt t="56025" x="3497263" y="2319338"/>
          <p14:tracePt t="56033" x="3489325" y="2319338"/>
          <p14:tracePt t="56049" x="3479800" y="2319338"/>
          <p14:tracePt t="56175" x="3506788" y="2319338"/>
          <p14:tracePt t="56181" x="3525838" y="2328863"/>
          <p14:tracePt t="56189" x="3543300" y="2328863"/>
          <p14:tracePt t="56197" x="3570288" y="2328863"/>
          <p14:tracePt t="56205" x="3616325" y="2319338"/>
          <p14:tracePt t="56213" x="3662363" y="2309813"/>
          <p14:tracePt t="56221" x="3698875" y="2309813"/>
          <p14:tracePt t="56229" x="3771900" y="2309813"/>
          <p14:tracePt t="56238" x="3844925" y="2301875"/>
          <p14:tracePt t="56245" x="3917950" y="2282825"/>
          <p14:tracePt t="56254" x="4000500" y="2282825"/>
          <p14:tracePt t="56261" x="4090988" y="2273300"/>
          <p14:tracePt t="56270" x="4164013" y="2265363"/>
          <p14:tracePt t="56277" x="4246563" y="2246313"/>
          <p14:tracePt t="56287" x="4302125" y="2246313"/>
          <p14:tracePt t="56291" x="4356100" y="2246313"/>
          <p14:tracePt t="56299" x="4402138" y="2236788"/>
          <p14:tracePt t="56307" x="4438650" y="2228850"/>
          <p14:tracePt t="56315" x="4484688" y="2228850"/>
          <p14:tracePt t="56322" x="4521200" y="2219325"/>
          <p14:tracePt t="56331" x="4565650" y="2219325"/>
          <p14:tracePt t="56340" x="4611688" y="2209800"/>
          <p14:tracePt t="56347" x="4648200" y="2192338"/>
          <p14:tracePt t="56355" x="4694238" y="2192338"/>
          <p14:tracePt t="56363" x="4730750" y="2192338"/>
          <p14:tracePt t="56371" x="4776788" y="2182813"/>
          <p14:tracePt t="56379" x="4803775" y="2173288"/>
          <p14:tracePt t="56388" x="4830763" y="2163763"/>
          <p14:tracePt t="56392" x="4849813" y="2163763"/>
          <p14:tracePt t="56401" x="4867275" y="2155825"/>
          <p14:tracePt t="56409" x="4876800" y="2155825"/>
          <p14:tracePt t="56417" x="4886325" y="2155825"/>
          <p14:tracePt t="56425" x="4895850" y="2155825"/>
          <p14:tracePt t="56433" x="4903788" y="2146300"/>
          <p14:tracePt t="56441" x="4913313" y="2146300"/>
          <p14:tracePt t="56449" x="4922838" y="2146300"/>
          <p14:tracePt t="56457" x="4940300" y="2146300"/>
          <p14:tracePt t="56465" x="4959350" y="2146300"/>
          <p14:tracePt t="56473" x="4976813" y="2136775"/>
          <p14:tracePt t="56481" x="4995863" y="2136775"/>
          <p14:tracePt t="56489" x="5005388" y="2136775"/>
          <p14:tracePt t="56495" x="5013325" y="2136775"/>
          <p14:tracePt t="56503" x="5032375" y="2136775"/>
          <p14:tracePt t="56511" x="5041900" y="2136775"/>
          <p14:tracePt t="56527" x="5049838" y="2136775"/>
          <p14:tracePt t="56536" x="5059363" y="2136775"/>
          <p14:tracePt t="56543" x="5068888" y="2136775"/>
          <p14:tracePt t="56552" x="5078413" y="2136775"/>
          <p14:tracePt t="56559" x="5086350" y="2136775"/>
          <p14:tracePt t="56567" x="5095875" y="2136775"/>
          <p14:tracePt t="56584" x="5122863" y="2136775"/>
          <p14:tracePt t="56591" x="5141913" y="2136775"/>
          <p14:tracePt t="56599" x="5168900" y="2136775"/>
          <p14:tracePt t="56605" x="5205413" y="2136775"/>
          <p14:tracePt t="56613" x="5232400" y="2136775"/>
          <p14:tracePt t="56621" x="5268913" y="2136775"/>
          <p14:tracePt t="56629" x="5305425" y="2136775"/>
          <p14:tracePt t="56638" x="5334000" y="2146300"/>
          <p14:tracePt t="56645" x="5360988" y="2155825"/>
          <p14:tracePt t="56654" x="5387975" y="2155825"/>
          <p14:tracePt t="56661" x="5424488" y="2163763"/>
          <p14:tracePt t="56670" x="5451475" y="2163763"/>
          <p14:tracePt t="56677" x="5470525" y="2182813"/>
          <p14:tracePt t="56687" x="5487988" y="2182813"/>
          <p14:tracePt t="56693" x="5507038" y="2192338"/>
          <p14:tracePt t="56703" x="5534025" y="2200275"/>
          <p14:tracePt t="56709" x="5561013" y="2209800"/>
          <p14:tracePt t="56715" x="5597525" y="2219325"/>
          <p14:tracePt t="56723" x="5626100" y="2228850"/>
          <p14:tracePt t="56731" x="5670550" y="2228850"/>
          <p14:tracePt t="56739" x="5708650" y="2236788"/>
          <p14:tracePt t="56747" x="5753100" y="2246313"/>
          <p14:tracePt t="56755" x="5789613" y="2255838"/>
          <p14:tracePt t="56763" x="5835650" y="2273300"/>
          <p14:tracePt t="56771" x="5881688" y="2282825"/>
          <p14:tracePt t="56780" x="5918200" y="2292350"/>
          <p14:tracePt t="56787" x="5964238" y="2292350"/>
          <p14:tracePt t="56795" x="6000750" y="2301875"/>
          <p14:tracePt t="56804" x="6037263" y="2309813"/>
          <p14:tracePt t="56811" x="6064250" y="2309813"/>
          <p14:tracePt t="56818" x="6091238" y="2309813"/>
          <p14:tracePt t="56825" x="6118225" y="2309813"/>
          <p14:tracePt t="56833" x="6137275" y="2319338"/>
          <p14:tracePt t="56842" x="6146800" y="2319338"/>
          <p14:tracePt t="56849" x="6154738" y="2319338"/>
          <p14:tracePt t="56862" x="6164263" y="2319338"/>
          <p14:tracePt t="56867" x="6183313" y="2319338"/>
          <p14:tracePt t="56873" x="6200775" y="2328863"/>
          <p14:tracePt t="56882" x="6227763" y="2328863"/>
          <p14:tracePt t="56890" x="6256338" y="2338388"/>
          <p14:tracePt t="56901" x="6300788" y="2346325"/>
          <p14:tracePt t="56907" x="6337300" y="2346325"/>
          <p14:tracePt t="56912" x="6383338" y="2365375"/>
          <p14:tracePt t="56921" x="6419850" y="2365375"/>
          <p14:tracePt t="56927" x="6456363" y="2374900"/>
          <p14:tracePt t="56937" x="6483350" y="2374900"/>
          <p14:tracePt t="56943" x="6511925" y="2374900"/>
          <p14:tracePt t="56952" x="6521450" y="2382838"/>
          <p14:tracePt t="56959" x="6529388" y="2382838"/>
          <p14:tracePt t="59017" x="6502400" y="2382838"/>
          <p14:tracePt t="59025" x="6475413" y="2382838"/>
          <p14:tracePt t="59033" x="6429375" y="2365375"/>
          <p14:tracePt t="59041" x="6373813" y="2355850"/>
          <p14:tracePt t="59049" x="6292850" y="2346325"/>
          <p14:tracePt t="59057" x="6200775" y="2328863"/>
          <p14:tracePt t="59065" x="6091238" y="2328863"/>
          <p14:tracePt t="59071" x="5981700" y="2328863"/>
          <p14:tracePt t="59079" x="5872163" y="2328863"/>
          <p14:tracePt t="59087" x="5745163" y="2328863"/>
          <p14:tracePt t="59095" x="5634038" y="2328863"/>
          <p14:tracePt t="59103" x="5524500" y="2328863"/>
          <p14:tracePt t="59111" x="5397500" y="2328863"/>
          <p14:tracePt t="59119" x="5287963" y="2328863"/>
          <p14:tracePt t="59127" x="5178425" y="2338388"/>
          <p14:tracePt t="59134" x="5041900" y="2346325"/>
          <p14:tracePt t="59143" x="4913313" y="2392363"/>
          <p14:tracePt t="59151" x="4776788" y="2438400"/>
          <p14:tracePt t="59158" x="4630738" y="2501900"/>
          <p14:tracePt t="59167" x="4492625" y="2557463"/>
          <p14:tracePt t="59172" x="4346575" y="2601913"/>
          <p14:tracePt t="59181" x="4173538" y="2667000"/>
          <p14:tracePt t="59189" x="4008438" y="2740025"/>
          <p14:tracePt t="59196" x="3835400" y="2820988"/>
          <p14:tracePt t="59205" x="3662363" y="2913063"/>
          <p14:tracePt t="59213" x="3497263" y="2986088"/>
          <p14:tracePt t="59221" x="3343275" y="3068638"/>
          <p14:tracePt t="59229" x="3224213" y="3122613"/>
          <p14:tracePt t="59237" x="3095625" y="3187700"/>
          <p14:tracePt t="59245" x="2959100" y="3260725"/>
          <p14:tracePt t="59253" x="2822575" y="3351213"/>
          <p14:tracePt t="59261" x="2684463" y="3451225"/>
          <p14:tracePt t="59270" x="2530475" y="3579813"/>
          <p14:tracePt t="59277" x="2392363" y="3706813"/>
          <p14:tracePt t="59283" x="2255838" y="3825875"/>
          <p14:tracePt t="59291" x="2109788" y="3944938"/>
          <p14:tracePt t="59298" x="1990725" y="4073525"/>
          <p14:tracePt t="59307" x="1871663" y="4191000"/>
          <p14:tracePt t="59315" x="1771650" y="4273550"/>
          <p14:tracePt t="59323" x="1681163" y="4383088"/>
          <p14:tracePt t="59331" x="1598613" y="4446588"/>
          <p14:tracePt t="59339" x="1543050" y="4511675"/>
          <p14:tracePt t="59347" x="1497013" y="4565650"/>
          <p14:tracePt t="59354" x="1443038" y="4629150"/>
          <p14:tracePt t="59362" x="1406525" y="4675188"/>
          <p14:tracePt t="59371" x="1370013" y="4738688"/>
          <p14:tracePt t="59379" x="1343025" y="4803775"/>
          <p14:tracePt t="59384" x="1333500" y="4848225"/>
          <p14:tracePt t="59393" x="1314450" y="4894263"/>
          <p14:tracePt t="59402" x="1277938" y="4940300"/>
          <p14:tracePt t="59409" x="1241425" y="4986338"/>
          <p14:tracePt t="59417" x="1204913" y="5032375"/>
          <p14:tracePt t="59425" x="1168400" y="5095875"/>
          <p14:tracePt t="59434" x="1160463" y="5113338"/>
          <p14:tracePt t="59487" x="1160463" y="5122863"/>
          <p14:tracePt t="59661" x="1160463" y="5113338"/>
          <p14:tracePt t="59669" x="1160463" y="5059363"/>
          <p14:tracePt t="59677" x="1168400" y="5003800"/>
          <p14:tracePt t="59685" x="1168400" y="4986338"/>
          <p14:tracePt t="59693" x="1150938" y="4949825"/>
          <p14:tracePt t="59699" x="1131888" y="4930775"/>
          <p14:tracePt t="59707" x="1131888" y="4913313"/>
          <p14:tracePt t="59715" x="1131888" y="4903788"/>
          <p14:tracePt t="59723" x="1123950" y="4894263"/>
          <p14:tracePt t="59731" x="1114425" y="4884738"/>
          <p14:tracePt t="59739" x="1095375" y="4867275"/>
          <p14:tracePt t="59747" x="1087438" y="4857750"/>
          <p14:tracePt t="59755" x="1068388" y="4848225"/>
          <p14:tracePt t="59762" x="1068388" y="4840288"/>
          <p14:tracePt t="59771" x="1058863" y="4821238"/>
          <p14:tracePt t="59779" x="1041400" y="4803775"/>
          <p14:tracePt t="59786" x="1014413" y="4784725"/>
          <p14:tracePt t="59795" x="1004888" y="4757738"/>
          <p14:tracePt t="59804" x="985838" y="4721225"/>
          <p14:tracePt t="59811" x="968375" y="4684713"/>
          <p14:tracePt t="59818" x="958850" y="4648200"/>
          <p14:tracePt t="59825" x="941388" y="4611688"/>
          <p14:tracePt t="59833" x="931863" y="4565650"/>
          <p14:tracePt t="59841" x="922338" y="4538663"/>
          <p14:tracePt t="59849" x="912813" y="4502150"/>
          <p14:tracePt t="59857" x="904875" y="4475163"/>
          <p14:tracePt t="59865" x="895350" y="4456113"/>
          <p14:tracePt t="59873" x="885825" y="4438650"/>
          <p14:tracePt t="59881" x="876300" y="4429125"/>
          <p14:tracePt t="59899" x="858838" y="4410075"/>
          <p14:tracePt t="59912" x="849313" y="4402138"/>
          <p14:tracePt t="59919" x="849313" y="4392613"/>
          <p14:tracePt t="59927" x="839788" y="4383088"/>
          <p14:tracePt t="59936" x="831850" y="4373563"/>
          <p14:tracePt t="59942" x="822325" y="4365625"/>
          <p14:tracePt t="59952" x="812800" y="4356100"/>
          <p14:tracePt t="59967" x="812800" y="4346575"/>
          <p14:tracePt t="59975" x="803275" y="4337050"/>
          <p14:tracePt t="59984" x="803275" y="4329113"/>
          <p14:tracePt t="59991" x="803275" y="4319588"/>
          <p14:tracePt t="59999" x="803275" y="4300538"/>
          <p14:tracePt t="60016" x="803275" y="4292600"/>
          <p14:tracePt t="60020" x="803275" y="4283075"/>
          <p14:tracePt t="60028" x="803275" y="4273550"/>
          <p14:tracePt t="60037" x="803275" y="4264025"/>
          <p14:tracePt t="60053" x="803275" y="4256088"/>
          <p14:tracePt t="60125" x="793750" y="4246563"/>
          <p14:tracePt t="60139" x="785813" y="4246563"/>
          <p14:tracePt t="60147" x="776288" y="4246563"/>
          <p14:tracePt t="60190" x="766763" y="4246563"/>
          <p14:tracePt t="60198" x="749300" y="4246563"/>
          <p14:tracePt t="60208" x="739775" y="4246563"/>
          <p14:tracePt t="60212" x="730250" y="4246563"/>
          <p14:tracePt t="60219" x="712788" y="4246563"/>
          <p14:tracePt t="60227" x="703263" y="4246563"/>
          <p14:tracePt t="60233" x="676275" y="4246563"/>
          <p14:tracePt t="60241" x="657225" y="4246563"/>
          <p14:tracePt t="60254" x="630238" y="4246563"/>
          <p14:tracePt t="60259" x="603250" y="4246563"/>
          <p14:tracePt t="60266" x="566738" y="4246563"/>
          <p14:tracePt t="60284" x="547688" y="4246563"/>
          <p14:tracePt t="60291" x="538163" y="4246563"/>
          <p14:tracePt t="60299" x="530225" y="4246563"/>
          <p14:tracePt t="60320" x="520700" y="4246563"/>
          <p14:tracePt t="60392" x="511175" y="4246563"/>
          <p14:tracePt t="60400" x="501650" y="4256088"/>
          <p14:tracePt t="60407" x="501650" y="4264025"/>
          <p14:tracePt t="60418" x="493713" y="4283075"/>
          <p14:tracePt t="60423" x="493713" y="4292600"/>
          <p14:tracePt t="60432" x="493713" y="4310063"/>
          <p14:tracePt t="60439" x="484188" y="4329113"/>
          <p14:tracePt t="60445" x="474663" y="4356100"/>
          <p14:tracePt t="60453" x="457200" y="4383088"/>
          <p14:tracePt t="60462" x="447675" y="4429125"/>
          <p14:tracePt t="60469" x="438150" y="4475163"/>
          <p14:tracePt t="60477" x="438150" y="4511675"/>
          <p14:tracePt t="60486" x="428625" y="4538663"/>
          <p14:tracePt t="60493" x="428625" y="4584700"/>
          <p14:tracePt t="60501" x="428625" y="4621213"/>
          <p14:tracePt t="60509" x="428625" y="4638675"/>
          <p14:tracePt t="60518" x="428625" y="4665663"/>
          <p14:tracePt t="60525" x="428625" y="4702175"/>
          <p14:tracePt t="60533" x="428625" y="4730750"/>
          <p14:tracePt t="60541" x="438150" y="4757738"/>
          <p14:tracePt t="60550" x="438150" y="4775200"/>
          <p14:tracePt t="60555" x="438150" y="4794250"/>
          <p14:tracePt t="60563" x="447675" y="4811713"/>
          <p14:tracePt t="60571" x="447675" y="4830763"/>
          <p14:tracePt t="60580" x="457200" y="4848225"/>
          <p14:tracePt t="60587" x="465138" y="4876800"/>
          <p14:tracePt t="60595" x="474663" y="4894263"/>
          <p14:tracePt t="60603" x="484188" y="4930775"/>
          <p14:tracePt t="60612" x="493713" y="4949825"/>
          <p14:tracePt t="60619" x="511175" y="4967288"/>
          <p14:tracePt t="60631" x="511175" y="4976813"/>
          <p14:tracePt t="60640" x="520700" y="4986338"/>
          <p14:tracePt t="60651" x="530225" y="4995863"/>
          <p14:tracePt t="60658" x="530225" y="5003800"/>
          <p14:tracePt t="60665" x="538163" y="5013325"/>
          <p14:tracePt t="60673" x="538163" y="5032375"/>
          <p14:tracePt t="60682" x="547688" y="5049838"/>
          <p14:tracePt t="60690" x="547688" y="5068888"/>
          <p14:tracePt t="60697" x="557213" y="5095875"/>
          <p14:tracePt t="60704" x="557213" y="5113338"/>
          <p14:tracePt t="60713" x="566738" y="5132388"/>
          <p14:tracePt t="60721" x="566738" y="5149850"/>
          <p14:tracePt t="60730" x="566738" y="5159375"/>
          <p14:tracePt t="60737" x="566738" y="5178425"/>
          <p14:tracePt t="60753" x="566738" y="5186363"/>
          <p14:tracePt t="60761" x="574675" y="5186363"/>
          <p14:tracePt t="66086" x="603250" y="5186363"/>
          <p14:tracePt t="66092" x="630238" y="5186363"/>
          <p14:tracePt t="66101" x="676275" y="5178425"/>
          <p14:tracePt t="66109" x="749300" y="5178425"/>
          <p14:tracePt t="66117" x="858838" y="5178425"/>
          <p14:tracePt t="66123" x="985838" y="5178425"/>
          <p14:tracePt t="66131" x="1150938" y="5186363"/>
          <p14:tracePt t="66148" x="1516063" y="5195888"/>
          <p14:tracePt t="66155" x="1717675" y="5195888"/>
          <p14:tracePt t="66164" x="1936750" y="5195888"/>
          <p14:tracePt t="66171" x="2163763" y="5195888"/>
          <p14:tracePt t="66184" x="2392363" y="5214938"/>
          <p14:tracePt t="66192" x="2620963" y="5214938"/>
          <p14:tracePt t="66200" x="2822575" y="5214938"/>
          <p14:tracePt t="66205" x="3022600" y="5195888"/>
          <p14:tracePt t="66211" x="3251200" y="5178425"/>
          <p14:tracePt t="66220" x="3525838" y="5159375"/>
          <p14:tracePt t="66225" x="3752850" y="5141913"/>
          <p14:tracePt t="66233" x="4064000" y="5122863"/>
          <p14:tracePt t="66242" x="4292600" y="5122863"/>
          <p14:tracePt t="66249" x="4529138" y="5105400"/>
          <p14:tracePt t="66257" x="4757738" y="5105400"/>
          <p14:tracePt t="66266" x="4959350" y="5095875"/>
          <p14:tracePt t="66277" x="5151438" y="5076825"/>
          <p14:tracePt t="66286" x="5341938" y="5049838"/>
          <p14:tracePt t="66293" x="5507038" y="5032375"/>
          <p14:tracePt t="66299" x="5670550" y="5013325"/>
          <p14:tracePt t="66305" x="5799138" y="5003800"/>
          <p14:tracePt t="66314" x="5927725" y="4986338"/>
          <p14:tracePt t="66322" x="6037263" y="4976813"/>
          <p14:tracePt t="66331" x="6127750" y="4976813"/>
          <p14:tracePt t="66335" x="6237288" y="4976813"/>
          <p14:tracePt t="66344" x="6356350" y="4959350"/>
          <p14:tracePt t="66351" x="6446838" y="4959350"/>
          <p14:tracePt t="66360" x="6521450" y="4949825"/>
          <p14:tracePt t="66367" x="6594475" y="4949825"/>
          <p14:tracePt t="66379" x="6675438" y="4930775"/>
          <p14:tracePt t="66388" x="6711950" y="4930775"/>
          <p14:tracePt t="66401" x="6784975" y="4922838"/>
          <p14:tracePt t="66407" x="6804025" y="4922838"/>
          <p14:tracePt t="66415" x="6831013" y="4922838"/>
          <p14:tracePt t="66423" x="6840538" y="4922838"/>
          <p14:tracePt t="66432" x="6850063" y="4913313"/>
          <p14:tracePt t="66439" x="6858000" y="4913313"/>
          <p14:tracePt t="66453" x="6867525" y="4913313"/>
          <p14:tracePt t="66462" x="6877050" y="4903788"/>
          <p14:tracePt t="66478" x="6886575" y="4903788"/>
          <p14:tracePt t="66732" x="6894513" y="4903788"/>
          <p14:tracePt t="66750" x="6923088" y="4903788"/>
          <p14:tracePt t="66754" x="6959600" y="4903788"/>
          <p14:tracePt t="66760" x="7013575" y="4903788"/>
          <p14:tracePt t="66768" x="7086600" y="4903788"/>
          <p14:tracePt t="66775" x="7150100" y="4903788"/>
          <p14:tracePt t="66783" x="7223125" y="4913313"/>
          <p14:tracePt t="66791" x="7296150" y="4913313"/>
          <p14:tracePt t="66801" x="7388225" y="4913313"/>
          <p14:tracePt t="66807" x="7461250" y="4913313"/>
          <p14:tracePt t="66815" x="7534275" y="4913313"/>
          <p14:tracePt t="66823" x="7616825" y="4913313"/>
          <p14:tracePt t="66832" x="7689850" y="4913313"/>
          <p14:tracePt t="66839" x="7743825" y="4913313"/>
          <p14:tracePt t="66848" x="7799388" y="4913313"/>
          <p14:tracePt t="66855" x="7845425" y="4913313"/>
          <p14:tracePt t="66864" x="7881938" y="4913313"/>
          <p14:tracePt t="66869" x="7926388" y="4913313"/>
          <p14:tracePt t="66878" x="7954963" y="4913313"/>
          <p14:tracePt t="66885" x="7981950" y="4913313"/>
          <p14:tracePt t="66896" x="8008938" y="4913313"/>
          <p14:tracePt t="66903" x="8035925" y="4913313"/>
          <p14:tracePt t="66909" x="8054975" y="4913313"/>
          <p14:tracePt t="66917" x="8072438" y="4913313"/>
          <p14:tracePt t="66925" x="8091488" y="4913313"/>
          <p14:tracePt t="66933" x="8108950" y="4913313"/>
          <p14:tracePt t="66942" x="8118475" y="4913313"/>
          <p14:tracePt t="66956" x="8128000" y="4913313"/>
          <p14:tracePt t="66965" x="8147050" y="4922838"/>
          <p14:tracePt t="66973" x="8164513" y="4930775"/>
          <p14:tracePt t="66978" x="8183563" y="4940300"/>
          <p14:tracePt t="66987" x="8191500" y="4940300"/>
          <p14:tracePt t="67006" x="8201025" y="4949825"/>
          <p14:tracePt t="67012" x="8210550" y="4949825"/>
          <p14:tracePt t="67069" x="8220075" y="4949825"/>
          <p14:tracePt t="67082" x="8228013" y="4959350"/>
          <p14:tracePt t="67090" x="8256588" y="4959350"/>
          <p14:tracePt t="67097" x="8274050" y="4967288"/>
          <p14:tracePt t="67111" x="8293100" y="4967288"/>
          <p14:tracePt t="67120" x="8310563" y="4967288"/>
          <p14:tracePt t="67126" x="8329613" y="4976813"/>
          <p14:tracePt t="67134" x="8356600" y="4976813"/>
          <p14:tracePt t="67139" x="8383588" y="4986338"/>
          <p14:tracePt t="67145" x="8410575" y="4986338"/>
          <p14:tracePt t="67153" x="8447088" y="4986338"/>
          <p14:tracePt t="67162" x="8475663" y="4986338"/>
          <p14:tracePt t="67170" x="8502650" y="4986338"/>
          <p14:tracePt t="67181" x="8529638" y="4986338"/>
          <p14:tracePt t="67193" x="8593138" y="4986338"/>
          <p14:tracePt t="67200" x="8621713" y="4986338"/>
          <p14:tracePt t="67207" x="8658225" y="4986338"/>
          <p14:tracePt t="67215" x="8702675" y="4967288"/>
          <p14:tracePt t="67223" x="8767763" y="4959350"/>
          <p14:tracePt t="67231" x="8821738" y="4949825"/>
          <p14:tracePt t="67240" x="8894763" y="4930775"/>
          <p14:tracePt t="67247" x="8959850" y="4922838"/>
          <p14:tracePt t="67255" x="9013825" y="4913313"/>
          <p14:tracePt t="67262" x="9059863" y="4903788"/>
          <p14:tracePt t="67275" x="9105900" y="4903788"/>
          <p14:tracePt t="67284" x="9142413" y="4903788"/>
          <p14:tracePt t="67295" x="9223375" y="4876800"/>
          <p14:tracePt t="67303" x="9269413" y="4876800"/>
          <p14:tracePt t="67311" x="9305925" y="4876800"/>
          <p14:tracePt t="67320" x="9351963" y="4876800"/>
          <p14:tracePt t="67332" x="9378950" y="4867275"/>
          <p14:tracePt t="67339" x="9405938" y="4867275"/>
          <p14:tracePt t="67346" x="9442450" y="4857750"/>
          <p14:tracePt t="67352" x="9471025" y="4848225"/>
          <p14:tracePt t="67361" x="9478963" y="4848225"/>
          <p14:tracePt t="67369" x="9498013" y="4840288"/>
          <p14:tracePt t="67384" x="9515475" y="4840288"/>
          <p14:tracePt t="67394" x="9525000" y="4830763"/>
          <p14:tracePt t="67400" x="9534525" y="4830763"/>
          <p14:tracePt t="67406" x="9544050" y="4830763"/>
          <p14:tracePt t="67421" x="9551988" y="4830763"/>
          <p14:tracePt t="67429" x="9561513" y="4830763"/>
          <p14:tracePt t="67616" x="9525000" y="4830763"/>
          <p14:tracePt t="67623" x="9442450" y="4848225"/>
          <p14:tracePt t="67631" x="9332913" y="4857750"/>
          <p14:tracePt t="67646" x="9205913" y="4876800"/>
          <p14:tracePt t="67652" x="9059863" y="4903788"/>
          <p14:tracePt t="67660" x="8885238" y="4930775"/>
          <p14:tracePt t="67667" x="8675688" y="4986338"/>
          <p14:tracePt t="67674" x="8429625" y="5013325"/>
          <p14:tracePt t="67684" x="8154988" y="5059363"/>
          <p14:tracePt t="67690" x="7853363" y="5059363"/>
          <p14:tracePt t="67699" x="7516813" y="5059363"/>
          <p14:tracePt t="67708" x="7142163" y="5059363"/>
          <p14:tracePt t="67723" x="6356350" y="5059363"/>
          <p14:tracePt t="67731" x="5935663" y="5095875"/>
          <p14:tracePt t="67738" x="5607050" y="5159375"/>
          <p14:tracePt t="67744" x="5360988" y="5195888"/>
          <p14:tracePt t="67752" x="5141913" y="5251450"/>
          <p14:tracePt t="67760" x="4976813" y="5278438"/>
          <p14:tracePt t="67770" x="4813300" y="5287963"/>
          <p14:tracePt t="67774" x="4667250" y="5305425"/>
          <p14:tracePt t="67784" x="4538663" y="5332413"/>
          <p14:tracePt t="67791" x="4411663" y="5351463"/>
          <p14:tracePt t="67799" x="4273550" y="5360988"/>
          <p14:tracePt t="67805" x="4127500" y="5397500"/>
          <p14:tracePt t="67813" x="3963988" y="5405438"/>
          <p14:tracePt t="67821" x="3798888" y="5451475"/>
          <p14:tracePt t="67828" x="3652838" y="5470525"/>
          <p14:tracePt t="67835" x="3479800" y="5514975"/>
          <p14:tracePt t="67843" x="3314700" y="5534025"/>
          <p14:tracePt t="67851" x="3151188" y="5543550"/>
          <p14:tracePt t="67859" x="2986088" y="5561013"/>
          <p14:tracePt t="67867" x="2822575" y="5570538"/>
          <p14:tracePt t="67875" x="2640013" y="5570538"/>
          <p14:tracePt t="67883" x="2474913" y="5570538"/>
          <p14:tracePt t="67891" x="2328863" y="5588000"/>
          <p14:tracePt t="67899" x="2200275" y="5607050"/>
          <p14:tracePt t="67907" x="2073275" y="5607050"/>
          <p14:tracePt t="67915" x="1963738" y="5616575"/>
          <p14:tracePt t="67923" x="1854200" y="5634038"/>
          <p14:tracePt t="67930" x="1725613" y="5634038"/>
          <p14:tracePt t="67937" x="1598613" y="5634038"/>
          <p14:tracePt t="67947" x="1489075" y="5634038"/>
          <p14:tracePt t="67953" x="1379538" y="5634038"/>
          <p14:tracePt t="67962" x="1296988" y="5643563"/>
          <p14:tracePt t="67974" x="1260475" y="5653088"/>
          <p14:tracePt t="67982" x="1214438" y="5653088"/>
          <p14:tracePt t="67989" x="1177925" y="5653088"/>
          <p14:tracePt t="67992" x="1131888" y="5653088"/>
          <p14:tracePt t="68002" x="1104900" y="5643563"/>
          <p14:tracePt t="68009" x="1058863" y="5643563"/>
          <p14:tracePt t="68017" x="1031875" y="5634038"/>
          <p14:tracePt t="68025" x="985838" y="5634038"/>
          <p14:tracePt t="68033" x="922338" y="5624513"/>
          <p14:tracePt t="68039" x="849313" y="5624513"/>
          <p14:tracePt t="68047" x="766763" y="5607050"/>
          <p14:tracePt t="68059" x="712788" y="5597525"/>
          <p14:tracePt t="68067" x="647700" y="5588000"/>
          <p14:tracePt t="68076" x="611188" y="5570538"/>
          <p14:tracePt t="68085" x="574675" y="5561013"/>
          <p14:tracePt t="68093" x="547688" y="5551488"/>
          <p14:tracePt t="68101" x="530225" y="5543550"/>
          <p14:tracePt t="68109" x="520700" y="5534025"/>
          <p14:tracePt t="68125" x="511175" y="5534025"/>
          <p14:tracePt t="68145" x="511175" y="5524500"/>
          <p14:tracePt t="68152" x="511175" y="5514975"/>
          <p14:tracePt t="68177" x="501650" y="5507038"/>
          <p14:tracePt t="68185" x="501650" y="5497513"/>
          <p14:tracePt t="68189" x="493713" y="5497513"/>
          <p14:tracePt t="68197" x="493713" y="5487988"/>
          <p14:tracePt t="68205" x="493713" y="5478463"/>
          <p14:tracePt t="68221" x="484188" y="5478463"/>
          <p14:tracePt t="68237" x="474663" y="5470525"/>
          <p14:tracePt t="68242" x="474663" y="5461000"/>
          <p14:tracePt t="68251" x="474663" y="5441950"/>
          <p14:tracePt t="68260" x="465138" y="5434013"/>
          <p14:tracePt t="68268" x="465138" y="5424488"/>
          <p14:tracePt t="68283" x="465138" y="5414963"/>
          <p14:tracePt t="68292" x="465138" y="5405438"/>
          <p14:tracePt t="68299" x="457200" y="5397500"/>
          <p14:tracePt t="68308" x="457200" y="5387975"/>
          <p14:tracePt t="68315" x="457200" y="5378450"/>
          <p14:tracePt t="68323" x="457200" y="5368925"/>
          <p14:tracePt t="68339" x="457200" y="5360988"/>
          <p14:tracePt t="68345" x="457200" y="5332413"/>
          <p14:tracePt t="68353" x="457200" y="5314950"/>
          <p14:tracePt t="68362" x="457200" y="5295900"/>
          <p14:tracePt t="68369" x="457200" y="5268913"/>
          <p14:tracePt t="68379" x="457200" y="5251450"/>
          <p14:tracePt t="68386" x="457200" y="5241925"/>
          <p14:tracePt t="68397" x="465138" y="5222875"/>
          <p14:tracePt t="68405" x="465138" y="5205413"/>
          <p14:tracePt t="68412" x="474663" y="5186363"/>
          <p14:tracePt t="68421" x="474663" y="5168900"/>
          <p14:tracePt t="68429" x="474663" y="5159375"/>
          <p14:tracePt t="68435" x="474663" y="5141913"/>
          <p14:tracePt t="68443" x="484188" y="5122863"/>
          <p14:tracePt t="68457" x="493713" y="5068888"/>
          <p14:tracePt t="68469" x="493713" y="5049838"/>
          <p14:tracePt t="68477" x="493713" y="5022850"/>
          <p14:tracePt t="68484" x="493713" y="4995863"/>
          <p14:tracePt t="68491" x="493713" y="4976813"/>
          <p14:tracePt t="68499" x="501650" y="4940300"/>
          <p14:tracePt t="68506" x="501650" y="4922838"/>
          <p14:tracePt t="68511" x="501650" y="4913313"/>
          <p14:tracePt t="68519" x="501650" y="4894263"/>
          <p14:tracePt t="68527" x="511175" y="4884738"/>
          <p14:tracePt t="68535" x="511175" y="4867275"/>
          <p14:tracePt t="68546" x="511175" y="4848225"/>
          <p14:tracePt t="68553" x="511175" y="4830763"/>
          <p14:tracePt t="68562" x="520700" y="4811713"/>
          <p14:tracePt t="68569" x="520700" y="4794250"/>
          <p14:tracePt t="68580" x="530225" y="4767263"/>
          <p14:tracePt t="68587" x="547688" y="4738688"/>
          <p14:tracePt t="68599" x="557213" y="4675188"/>
          <p14:tracePt t="68607" x="557213" y="4648200"/>
          <p14:tracePt t="68612" x="566738" y="4621213"/>
          <p14:tracePt t="68621" x="574675" y="4584700"/>
          <p14:tracePt t="68630" x="574675" y="4556125"/>
          <p14:tracePt t="68637" x="584200" y="4529138"/>
          <p14:tracePt t="68649" x="593725" y="4492625"/>
          <p14:tracePt t="68658" x="593725" y="4465638"/>
          <p14:tracePt t="68666" x="603250" y="4438650"/>
          <p14:tracePt t="68677" x="611188" y="4402138"/>
          <p14:tracePt t="68682" x="611188" y="4392613"/>
          <p14:tracePt t="68691" x="611188" y="4383088"/>
          <p14:tracePt t="68700" x="611188" y="4373563"/>
          <p14:tracePt t="68781" x="611188" y="4365625"/>
          <p14:tracePt t="68810" x="611188" y="4356100"/>
          <p14:tracePt t="68817" x="611188" y="4346575"/>
          <p14:tracePt t="68825" x="611188" y="4337050"/>
          <p14:tracePt t="68833" x="611188" y="4329113"/>
          <p14:tracePt t="68842" x="611188" y="4319588"/>
          <p14:tracePt t="69023" x="584200" y="4319588"/>
          <p14:tracePt t="69029" x="574675" y="4319588"/>
          <p14:tracePt t="69037" x="566738" y="4319588"/>
          <p14:tracePt t="69045" x="557213" y="4319588"/>
          <p14:tracePt t="69053" x="547688" y="4319588"/>
          <p14:tracePt t="69062" x="538163" y="4319588"/>
          <p14:tracePt t="69070" x="530225" y="4319588"/>
          <p14:tracePt t="69085" x="520700" y="4319588"/>
          <p14:tracePt t="69108" x="520700" y="4329113"/>
          <p14:tracePt t="69115" x="511175" y="4337050"/>
          <p14:tracePt t="69123" x="501650" y="4346575"/>
          <p14:tracePt t="69131" x="493713" y="4356100"/>
          <p14:tracePt t="69140" x="484188" y="4365625"/>
          <p14:tracePt t="69148" x="474663" y="4365625"/>
          <p14:tracePt t="69155" x="465138" y="4373563"/>
          <p14:tracePt t="69163" x="465138" y="4383088"/>
          <p14:tracePt t="69176" x="465138" y="4392613"/>
          <p14:tracePt t="69182" x="465138" y="4410075"/>
          <p14:tracePt t="69191" x="447675" y="4438650"/>
          <p14:tracePt t="69196" x="438150" y="4465638"/>
          <p14:tracePt t="69201" x="438150" y="4502150"/>
          <p14:tracePt t="69210" x="428625" y="4538663"/>
          <p14:tracePt t="69217" x="428625" y="4584700"/>
          <p14:tracePt t="69225" x="428625" y="4621213"/>
          <p14:tracePt t="69233" x="420688" y="4665663"/>
          <p14:tracePt t="69242" x="420688" y="4702175"/>
          <p14:tracePt t="69250" x="420688" y="4748213"/>
          <p14:tracePt t="69258" x="411163" y="4784725"/>
          <p14:tracePt t="69265" x="411163" y="4830763"/>
          <p14:tracePt t="69273" x="411163" y="4867275"/>
          <p14:tracePt t="69281" x="411163" y="4913313"/>
          <p14:tracePt t="69289" x="411163" y="4949825"/>
          <p14:tracePt t="69297" x="411163" y="4995863"/>
          <p14:tracePt t="69303" x="411163" y="5022850"/>
          <p14:tracePt t="69312" x="411163" y="5068888"/>
          <p14:tracePt t="69320" x="420688" y="5095875"/>
          <p14:tracePt t="69328" x="420688" y="5132388"/>
          <p14:tracePt t="69335" x="420688" y="5149850"/>
          <p14:tracePt t="69343" x="420688" y="5168900"/>
          <p14:tracePt t="69351" x="420688" y="5186363"/>
          <p14:tracePt t="69364" x="420688" y="5195888"/>
          <p14:tracePt t="69370" x="420688" y="5214938"/>
          <p14:tracePt t="69382" x="420688" y="5232400"/>
          <p14:tracePt t="69389" x="420688" y="5259388"/>
          <p14:tracePt t="69400" x="420688" y="5332413"/>
          <p14:tracePt t="69405" x="428625" y="5360988"/>
          <p14:tracePt t="69417" x="428625" y="5397500"/>
          <p14:tracePt t="69426" x="428625" y="5434013"/>
          <p14:tracePt t="69434" x="428625" y="5470525"/>
          <p14:tracePt t="69443" x="428625" y="5497513"/>
          <p14:tracePt t="69450" x="428625" y="5524500"/>
          <p14:tracePt t="69459" x="428625" y="5543550"/>
          <p14:tracePt t="69472" x="438150" y="5607050"/>
          <p14:tracePt t="69483" x="438150" y="5624513"/>
          <p14:tracePt t="69495" x="438150" y="5634038"/>
          <p14:tracePt t="69503" x="447675" y="5680075"/>
          <p14:tracePt t="69510" x="447675" y="5697538"/>
          <p14:tracePt t="69516" x="457200" y="5716588"/>
          <p14:tracePt t="69523" x="465138" y="5716588"/>
          <p14:tracePt t="69532" x="474663" y="5726113"/>
          <p14:tracePt t="69539" x="474663" y="5734050"/>
          <p14:tracePt t="69548" x="484188" y="5743575"/>
          <p14:tracePt t="69557" x="484188" y="5753100"/>
          <p14:tracePt t="69567" x="484188" y="5762625"/>
          <p14:tracePt t="69582" x="484188" y="5770563"/>
          <p14:tracePt t="86252" x="574675" y="5689600"/>
          <p14:tracePt t="86261" x="684213" y="5561013"/>
          <p14:tracePt t="86266" x="785813" y="5441950"/>
          <p14:tracePt t="86273" x="868363" y="5360988"/>
          <p14:tracePt t="86281" x="985838" y="5251450"/>
          <p14:tracePt t="86289" x="1114425" y="5132388"/>
          <p14:tracePt t="86302" x="1214438" y="5049838"/>
          <p14:tracePt t="86308" x="1333500" y="4922838"/>
          <p14:tracePt t="86322" x="1552575" y="4730750"/>
          <p14:tracePt t="86327" x="1689100" y="4629150"/>
          <p14:tracePt t="86334" x="1827213" y="4538663"/>
          <p14:tracePt t="86343" x="1944688" y="4446588"/>
          <p14:tracePt t="86355" x="2046288" y="4373563"/>
          <p14:tracePt t="86365" x="2146300" y="4319588"/>
          <p14:tracePt t="86372" x="2228850" y="4264025"/>
          <p14:tracePt t="86377" x="2309813" y="4210050"/>
          <p14:tracePt t="86383" x="2392363" y="4154488"/>
          <p14:tracePt t="86391" x="2474913" y="4117975"/>
          <p14:tracePt t="86400" x="2557463" y="4073525"/>
          <p14:tracePt t="86407" x="2640013" y="4037013"/>
          <p14:tracePt t="86416" x="2713038" y="4008438"/>
          <p14:tracePt t="86421" x="2776538" y="3981450"/>
          <p14:tracePt t="86429" x="2840038" y="3971925"/>
          <p14:tracePt t="86437" x="2913063" y="3944938"/>
          <p14:tracePt t="86445" x="3013075" y="3917950"/>
          <p14:tracePt t="86453" x="3086100" y="3898900"/>
          <p14:tracePt t="86466" x="3187700" y="3862388"/>
          <p14:tracePt t="86473" x="3287713" y="3835400"/>
          <p14:tracePt t="86482" x="3360738" y="3789363"/>
          <p14:tracePt t="86491" x="3424238" y="3752850"/>
          <p14:tracePt t="86494" x="3479800" y="3716338"/>
          <p14:tracePt t="86505" x="3552825" y="3679825"/>
          <p14:tracePt t="86509" x="3671888" y="3625850"/>
          <p14:tracePt t="86518" x="3789363" y="3560763"/>
          <p14:tracePt t="86522" x="3927475" y="3506788"/>
          <p14:tracePt t="86532" x="4054475" y="3443288"/>
          <p14:tracePt t="86543" x="4192588" y="3397250"/>
          <p14:tracePt t="86551" x="4302125" y="3360738"/>
          <p14:tracePt t="86559" x="4383088" y="3333750"/>
          <p14:tracePt t="86569" x="4465638" y="3305175"/>
          <p14:tracePt t="86577" x="4538663" y="3287713"/>
          <p14:tracePt t="86586" x="4584700" y="3278188"/>
          <p14:tracePt t="86593" x="4621213" y="3268663"/>
          <p14:tracePt t="86601" x="4657725" y="3260725"/>
          <p14:tracePt t="86608" x="4684713" y="3251200"/>
          <p14:tracePt t="86616" x="4711700" y="3241675"/>
          <p14:tracePt t="86623" x="4740275" y="3232150"/>
          <p14:tracePt t="86629" x="4784725" y="3224213"/>
          <p14:tracePt t="86633" x="4830763" y="3195638"/>
          <p14:tracePt t="86641" x="4913313" y="3159125"/>
          <p14:tracePt t="86650" x="4995863" y="3114675"/>
          <p14:tracePt t="86657" x="5078413" y="3078163"/>
          <p14:tracePt t="86667" x="5159375" y="3022600"/>
          <p14:tracePt t="86673" x="5214938" y="2995613"/>
          <p14:tracePt t="86682" x="5268913" y="2959100"/>
          <p14:tracePt t="86690" x="5287963" y="2949575"/>
          <p14:tracePt t="86697" x="5287963" y="2940050"/>
          <p14:tracePt t="86705" x="5297488" y="2930525"/>
          <p14:tracePt t="86713" x="5305425" y="2930525"/>
          <p14:tracePt t="86721" x="5314950" y="2922588"/>
          <p14:tracePt t="86729" x="5324475" y="2913063"/>
          <p14:tracePt t="86735" x="5341938" y="2903538"/>
          <p14:tracePt t="86743" x="5351463" y="2894013"/>
          <p14:tracePt t="86752" x="5378450" y="2886075"/>
          <p14:tracePt t="86764" x="5397500" y="2876550"/>
          <p14:tracePt t="86775" x="5414963" y="2867025"/>
          <p14:tracePt t="86781" x="5443538" y="2857500"/>
          <p14:tracePt t="86788" x="5451475" y="2849563"/>
          <p14:tracePt t="86794" x="5461000" y="2840038"/>
          <p14:tracePt t="86811" x="5470525" y="2840038"/>
          <p14:tracePt t="86819" x="5480050" y="2840038"/>
          <p14:tracePt t="86825" x="5487988" y="2840038"/>
          <p14:tracePt t="86836" x="5507038" y="2840038"/>
          <p14:tracePt t="86843" x="5534025" y="2840038"/>
          <p14:tracePt t="86849" x="5561013" y="2840038"/>
          <p14:tracePt t="86856" x="5589588" y="2840038"/>
          <p14:tracePt t="86863" x="5626100" y="2840038"/>
          <p14:tracePt t="86871" x="5662613" y="2840038"/>
          <p14:tracePt t="86878" x="5708650" y="2840038"/>
          <p14:tracePt t="86885" x="5735638" y="2840038"/>
          <p14:tracePt t="86899" x="5753100" y="2840038"/>
          <p14:tracePt t="86901" x="5762625" y="2840038"/>
          <p14:tracePt t="87082" x="5745163" y="2840038"/>
          <p14:tracePt t="87089" x="5716588" y="2840038"/>
          <p14:tracePt t="87097" x="5670550" y="2857500"/>
          <p14:tracePt t="87105" x="5597525" y="2867025"/>
          <p14:tracePt t="87113" x="5534025" y="2876550"/>
          <p14:tracePt t="87121" x="5461000" y="2894013"/>
          <p14:tracePt t="87130" x="5341938" y="2903538"/>
          <p14:tracePt t="87137" x="5232400" y="2922588"/>
          <p14:tracePt t="87145" x="5105400" y="2949575"/>
          <p14:tracePt t="87153" x="4959350" y="2976563"/>
          <p14:tracePt t="87163" x="4784725" y="3022600"/>
          <p14:tracePt t="87172" x="4602163" y="3049588"/>
          <p14:tracePt t="87180" x="4392613" y="3105150"/>
          <p14:tracePt t="87186" x="4173538" y="3151188"/>
          <p14:tracePt t="87196" x="3990975" y="3195638"/>
          <p14:tracePt t="87200" x="3771900" y="3268663"/>
          <p14:tracePt t="87207" x="3543300" y="3333750"/>
          <p14:tracePt t="87216" x="3306763" y="3451225"/>
          <p14:tracePt t="87223" x="3095625" y="3552825"/>
          <p14:tracePt t="87232" x="2903538" y="3670300"/>
          <p14:tracePt t="87239" x="2749550" y="3779838"/>
          <p14:tracePt t="87248" x="2603500" y="3871913"/>
          <p14:tracePt t="87255" x="2447925" y="3963988"/>
          <p14:tracePt t="87264" x="2309813" y="4054475"/>
          <p14:tracePt t="87269" x="2155825" y="4127500"/>
          <p14:tracePt t="87277" x="2046288" y="4200525"/>
          <p14:tracePt t="87285" x="1927225" y="4273550"/>
          <p14:tracePt t="87294" x="1808163" y="4337050"/>
          <p14:tracePt t="87301" x="1708150" y="4392613"/>
          <p14:tracePt t="87309" x="1606550" y="4465638"/>
          <p14:tracePt t="87318" x="1543050" y="4519613"/>
          <p14:tracePt t="87325" x="1479550" y="4565650"/>
          <p14:tracePt t="87334" x="1406525" y="4621213"/>
          <p14:tracePt t="87341" x="1360488" y="4657725"/>
          <p14:tracePt t="87350" x="1296988" y="4694238"/>
          <p14:tracePt t="87358" x="1233488" y="4730750"/>
          <p14:tracePt t="87367" x="1150938" y="4784725"/>
          <p14:tracePt t="87373" x="1068388" y="4830763"/>
          <p14:tracePt t="87383" x="985838" y="4867275"/>
          <p14:tracePt t="87399" x="858838" y="4949825"/>
          <p14:tracePt t="87407" x="812800" y="4967288"/>
          <p14:tracePt t="87413" x="785813" y="4976813"/>
          <p14:tracePt t="87424" x="757238" y="4986338"/>
          <p14:tracePt t="87433" x="739775" y="4995863"/>
          <p14:tracePt t="87440" x="730250" y="4995863"/>
          <p14:tracePt t="87449" x="720725" y="4995863"/>
          <p14:tracePt t="87465" x="712788" y="4995863"/>
          <p14:tracePt t="87476" x="703263" y="4995863"/>
          <p14:tracePt t="87487" x="684213" y="4995863"/>
          <p14:tracePt t="87494" x="647700" y="4995863"/>
          <p14:tracePt t="87500" x="611188" y="4986338"/>
          <p14:tracePt t="87507" x="566738" y="4976813"/>
          <p14:tracePt t="87516" x="520700" y="4940300"/>
          <p14:tracePt t="87520" x="493713" y="4913313"/>
          <p14:tracePt t="87528" x="457200" y="4876800"/>
          <p14:tracePt t="87537" x="428625" y="4848225"/>
          <p14:tracePt t="87545" x="392113" y="4811713"/>
          <p14:tracePt t="87552" x="374650" y="4794250"/>
          <p14:tracePt t="87561" x="365125" y="4775200"/>
          <p14:tracePt t="87569" x="355600" y="4757738"/>
          <p14:tracePt t="87577" x="355600" y="4748213"/>
          <p14:tracePt t="87583" x="347663" y="4738688"/>
          <p14:tracePt t="87591" x="347663" y="4730750"/>
          <p14:tracePt t="87599" x="347663" y="4721225"/>
          <p14:tracePt t="87616" x="347663" y="4702175"/>
          <p14:tracePt t="87624" x="347663" y="4684713"/>
          <p14:tracePt t="87632" x="347663" y="4665663"/>
          <p14:tracePt t="87639" x="355600" y="4648200"/>
          <p14:tracePt t="87648" x="365125" y="4611688"/>
          <p14:tracePt t="87655" x="374650" y="4575175"/>
          <p14:tracePt t="87664" x="401638" y="4548188"/>
          <p14:tracePt t="87671" x="411163" y="4502150"/>
          <p14:tracePt t="87679" x="428625" y="4475163"/>
          <p14:tracePt t="87688" x="447675" y="4438650"/>
          <p14:tracePt t="87693" x="457200" y="4419600"/>
          <p14:tracePt t="87701" x="465138" y="4402138"/>
          <p14:tracePt t="87710" x="474663" y="4392613"/>
          <p14:tracePt t="87717" x="474663" y="4383088"/>
          <p14:tracePt t="87725" x="484188" y="4383088"/>
          <p14:tracePt t="87734" x="493713" y="4383088"/>
          <p14:tracePt t="87805" x="501650" y="4383088"/>
          <p14:tracePt t="87822" x="511175" y="4383088"/>
          <p14:tracePt t="87843" x="520700" y="4383088"/>
          <p14:tracePt t="87868" x="530225" y="4383088"/>
          <p14:tracePt t="88167" x="530225" y="4373563"/>
          <p14:tracePt t="88173" x="520700" y="4365625"/>
          <p14:tracePt t="88181" x="520700" y="4356100"/>
          <p14:tracePt t="88199" x="511175" y="4346575"/>
          <p14:tracePt t="88205" x="501650" y="4337050"/>
          <p14:tracePt t="88214" x="493713" y="4329113"/>
          <p14:tracePt t="88227" x="484188" y="4319588"/>
          <p14:tracePt t="88243" x="474663" y="4310063"/>
          <p14:tracePt t="88251" x="465138" y="4300538"/>
          <p14:tracePt t="88263" x="465138" y="4292600"/>
          <p14:tracePt t="88280" x="465138" y="4283075"/>
          <p14:tracePt t="88286" x="457200" y="4273550"/>
          <p14:tracePt t="88301" x="447675" y="4273550"/>
          <p14:tracePt t="88321" x="438150" y="4264025"/>
          <p14:tracePt t="88544" x="428625" y="4283075"/>
          <p14:tracePt t="88550" x="428625" y="4292600"/>
          <p14:tracePt t="88557" x="428625" y="4319588"/>
          <p14:tracePt t="88565" x="428625" y="4337050"/>
          <p14:tracePt t="88573" x="428625" y="4365625"/>
          <p14:tracePt t="88586" x="428625" y="4392613"/>
          <p14:tracePt t="88594" x="428625" y="4429125"/>
          <p14:tracePt t="88602" x="428625" y="4465638"/>
          <p14:tracePt t="88609" x="428625" y="4511675"/>
          <p14:tracePt t="88613" x="438150" y="4548188"/>
          <p14:tracePt t="88621" x="438150" y="4592638"/>
          <p14:tracePt t="88629" x="457200" y="4629150"/>
          <p14:tracePt t="88637" x="457200" y="4675188"/>
          <p14:tracePt t="88645" x="457200" y="4711700"/>
          <p14:tracePt t="88651" x="465138" y="4757738"/>
          <p14:tracePt t="88660" x="465138" y="4794250"/>
          <p14:tracePt t="88667" x="465138" y="4840288"/>
          <p14:tracePt t="88676" x="465138" y="4867275"/>
          <p14:tracePt t="88684" x="474663" y="4894263"/>
          <p14:tracePt t="88695" x="474663" y="4930775"/>
          <p14:tracePt t="88709" x="484188" y="4995863"/>
          <p14:tracePt t="88718" x="493713" y="5040313"/>
          <p14:tracePt t="88725" x="501650" y="5068888"/>
          <p14:tracePt t="88733" x="501650" y="5105400"/>
          <p14:tracePt t="88742" x="511175" y="5132388"/>
          <p14:tracePt t="88751" x="520700" y="5159375"/>
          <p14:tracePt t="88757" x="520700" y="5186363"/>
          <p14:tracePt t="88760" x="530225" y="5222875"/>
          <p14:tracePt t="88769" x="547688" y="5251450"/>
          <p14:tracePt t="88777" x="557213" y="5278438"/>
          <p14:tracePt t="88785" x="566738" y="5295900"/>
          <p14:tracePt t="88799" x="574675" y="5332413"/>
          <p14:tracePt t="88813" x="574675" y="5351463"/>
          <p14:tracePt t="88821" x="574675" y="5368925"/>
          <p14:tracePt t="88838" x="584200" y="5405438"/>
          <p14:tracePt t="88846" x="584200" y="5434013"/>
          <p14:tracePt t="88854" x="584200" y="5470525"/>
          <p14:tracePt t="88859" x="584200" y="5497513"/>
          <p14:tracePt t="88869" x="584200" y="5524500"/>
          <p14:tracePt t="88875" x="584200" y="5551488"/>
          <p14:tracePt t="88881" x="584200" y="5580063"/>
          <p14:tracePt t="88887" x="584200" y="5616575"/>
          <p14:tracePt t="88895" x="584200" y="5643563"/>
          <p14:tracePt t="88903" x="584200" y="5670550"/>
          <p14:tracePt t="88910" x="584200" y="5689600"/>
          <p14:tracePt t="88918" x="584200" y="5716588"/>
          <p14:tracePt t="88926" x="584200" y="5743575"/>
          <p14:tracePt t="88934" x="584200" y="5780088"/>
          <p14:tracePt t="88942" x="584200" y="5807075"/>
          <p14:tracePt t="88951" x="584200" y="5843588"/>
          <p14:tracePt t="88958" x="584200" y="5889625"/>
          <p14:tracePt t="88966" x="574675" y="5918200"/>
          <p14:tracePt t="88972" x="574675" y="5945188"/>
          <p14:tracePt t="88981" x="574675" y="5962650"/>
          <p14:tracePt t="88989" x="566738" y="5991225"/>
          <p14:tracePt t="88997" x="566738" y="6027738"/>
          <p14:tracePt t="89005" x="566738" y="6045200"/>
          <p14:tracePt t="89012" x="547688" y="6064250"/>
          <p14:tracePt t="89021" x="547688" y="6091238"/>
          <p14:tracePt t="89031" x="547688" y="6108700"/>
          <p14:tracePt t="89037" x="547688" y="6127750"/>
          <p14:tracePt t="89046" x="547688" y="6137275"/>
          <p14:tracePt t="89062" x="547688" y="6154738"/>
          <p14:tracePt t="89067" x="547688" y="6164263"/>
          <p14:tracePt t="89075" x="547688" y="6173788"/>
          <p14:tracePt t="89083" x="547688" y="6191250"/>
          <p14:tracePt t="89091" x="547688" y="6210300"/>
          <p14:tracePt t="89099" x="538163" y="6227763"/>
          <p14:tracePt t="89107" x="538163" y="6237288"/>
          <p14:tracePt t="89123" x="538163" y="6246813"/>
          <p14:tracePt t="89132" x="538163" y="6254750"/>
          <p14:tracePt t="89140" x="538163" y="6264275"/>
          <p14:tracePt t="89148" x="538163" y="6273800"/>
          <p14:tracePt t="89163" x="538163" y="6283325"/>
          <p14:tracePt t="89383" x="547688" y="6283325"/>
          <p14:tracePt t="100152" x="666750" y="6264275"/>
          <p14:tracePt t="100156" x="776288" y="6237288"/>
          <p14:tracePt t="100165" x="904875" y="6218238"/>
          <p14:tracePt t="100174" x="1014413" y="6210300"/>
          <p14:tracePt t="100181" x="1131888" y="6191250"/>
          <p14:tracePt t="100189" x="1241425" y="6181725"/>
          <p14:tracePt t="100195" x="1350963" y="6154738"/>
          <p14:tracePt t="100203" x="1452563" y="6137275"/>
          <p14:tracePt t="100211" x="1543050" y="6127750"/>
          <p14:tracePt t="100224" x="1625600" y="6100763"/>
          <p14:tracePt t="100232" x="1698625" y="6072188"/>
          <p14:tracePt t="100236" x="1781175" y="6064250"/>
          <p14:tracePt t="100243" x="1854200" y="6035675"/>
          <p14:tracePt t="100251" x="1900238" y="6008688"/>
          <p14:tracePt t="100259" x="1936750" y="5999163"/>
          <p14:tracePt t="100272" x="1954213" y="5991225"/>
          <p14:tracePt t="100279" x="1973263" y="5981700"/>
          <p14:tracePt t="100284" x="1990725" y="5962650"/>
          <p14:tracePt t="100292" x="2009775" y="5945188"/>
          <p14:tracePt t="100297" x="2036763" y="5908675"/>
          <p14:tracePt t="100306" x="2063750" y="5881688"/>
          <p14:tracePt t="100313" x="2090738" y="5853113"/>
          <p14:tracePt t="100321" x="2127250" y="5816600"/>
          <p14:tracePt t="100328" x="2155825" y="5789613"/>
          <p14:tracePt t="100337" x="2200275" y="5753100"/>
          <p14:tracePt t="100345" x="2246313" y="5716588"/>
          <p14:tracePt t="100353" x="2301875" y="5680075"/>
          <p14:tracePt t="100361" x="2346325" y="5643563"/>
          <p14:tracePt t="100369" x="2428875" y="5588000"/>
          <p14:tracePt t="100381" x="2511425" y="5534025"/>
          <p14:tracePt t="100391" x="2611438" y="5478463"/>
          <p14:tracePt t="100398" x="2693988" y="5424488"/>
          <p14:tracePt t="100405" x="2813050" y="5360988"/>
          <p14:tracePt t="100409" x="2895600" y="5305425"/>
          <p14:tracePt t="100415" x="2986088" y="5268913"/>
          <p14:tracePt t="100422" x="3068638" y="5222875"/>
          <p14:tracePt t="100431" x="3168650" y="5186363"/>
          <p14:tracePt t="100440" x="3270250" y="5141913"/>
          <p14:tracePt t="100447" x="3360738" y="5086350"/>
          <p14:tracePt t="100455" x="3460750" y="5032375"/>
          <p14:tracePt t="100463" x="3562350" y="4986338"/>
          <p14:tracePt t="100475" x="3643313" y="4949825"/>
          <p14:tracePt t="100482" x="3744913" y="4903788"/>
          <p14:tracePt t="100492" x="3825875" y="4867275"/>
          <p14:tracePt t="100500" x="3898900" y="4840288"/>
          <p14:tracePt t="100509" x="3963988" y="4811713"/>
          <p14:tracePt t="100529" x="4083050" y="4757738"/>
          <p14:tracePt t="100539" x="4127500" y="4748213"/>
          <p14:tracePt t="100546" x="4156075" y="4730750"/>
          <p14:tracePt t="100548" x="4183063" y="4711700"/>
          <p14:tracePt t="100557" x="4192588" y="4711700"/>
          <p14:tracePt t="100565" x="4200525" y="4702175"/>
          <p14:tracePt t="100575" x="4210050" y="4694238"/>
          <p14:tracePt t="100581" x="4219575" y="4684713"/>
          <p14:tracePt t="100591" x="4229100" y="4675188"/>
          <p14:tracePt t="100597" x="4229100" y="4665663"/>
          <p14:tracePt t="100605" x="4237038" y="4657725"/>
          <p14:tracePt t="100612" x="4246563" y="4657725"/>
          <p14:tracePt t="100619" x="4256088" y="4657725"/>
          <p14:tracePt t="100627" x="4265613" y="4648200"/>
          <p14:tracePt t="100635" x="4273550" y="4648200"/>
          <p14:tracePt t="100659" x="4273550" y="4638675"/>
          <p14:tracePt t="100717" x="4283075" y="4638675"/>
          <p14:tracePt t="100737" x="4283075" y="4629150"/>
          <p14:tracePt t="100745" x="4310063" y="4621213"/>
          <p14:tracePt t="100753" x="4346575" y="4611688"/>
          <p14:tracePt t="100761" x="4375150" y="4602163"/>
          <p14:tracePt t="100769" x="4411663" y="4602163"/>
          <p14:tracePt t="100777" x="4456113" y="4592638"/>
          <p14:tracePt t="100785" x="4502150" y="4592638"/>
          <p14:tracePt t="100793" x="4538663" y="4584700"/>
          <p14:tracePt t="100806" x="4584700" y="4565650"/>
          <p14:tracePt t="100812" x="4621213" y="4556125"/>
          <p14:tracePt t="100822" x="4667250" y="4548188"/>
          <p14:tracePt t="100833" x="4711700" y="4538663"/>
          <p14:tracePt t="100852" x="4740275" y="4529138"/>
          <p14:tracePt t="100950" x="4748213" y="4529138"/>
          <p14:tracePt t="101052" x="4757738" y="4519613"/>
          <p14:tracePt t="101059" x="4767263" y="4519613"/>
          <p14:tracePt t="101071" x="4776788" y="4519613"/>
          <p14:tracePt t="101086" x="4784725" y="4519613"/>
          <p14:tracePt t="101092" x="4794250" y="4519613"/>
          <p14:tracePt t="101102" x="4813300" y="4519613"/>
          <p14:tracePt t="101112" x="4821238" y="4519613"/>
          <p14:tracePt t="101119" x="4840288" y="4519613"/>
          <p14:tracePt t="101123" x="4867275" y="4519613"/>
          <p14:tracePt t="101132" x="4886325" y="4529138"/>
          <p14:tracePt t="101142" x="4903788" y="4538663"/>
          <p14:tracePt t="101145" x="4922838" y="4538663"/>
          <p14:tracePt t="101154" x="4940300" y="4548188"/>
          <p14:tracePt t="101161" x="4949825" y="4548188"/>
          <p14:tracePt t="101173" x="4959350" y="4548188"/>
          <p14:tracePt t="101307" x="4932363" y="4556125"/>
          <p14:tracePt t="101316" x="4903788" y="4565650"/>
          <p14:tracePt t="101323" x="4867275" y="4575175"/>
          <p14:tracePt t="101328" x="4830763" y="4584700"/>
          <p14:tracePt t="101335" x="4784725" y="4602163"/>
          <p14:tracePt t="101343" x="4711700" y="4611688"/>
          <p14:tracePt t="101351" x="4594225" y="4629150"/>
          <p14:tracePt t="101359" x="4465638" y="4638675"/>
          <p14:tracePt t="101367" x="4283075" y="4657725"/>
          <p14:tracePt t="101378" x="4054475" y="4675188"/>
          <p14:tracePt t="101386" x="3798888" y="4675188"/>
          <p14:tracePt t="101394" x="3533775" y="4675188"/>
          <p14:tracePt t="101404" x="3224213" y="4694238"/>
          <p14:tracePt t="101417" x="2794000" y="4702175"/>
          <p14:tracePt t="101424" x="2630488" y="4702175"/>
          <p14:tracePt t="101431" x="2493963" y="4702175"/>
          <p14:tracePt t="101437" x="2374900" y="4702175"/>
          <p14:tracePt t="101445" x="2282825" y="4721225"/>
          <p14:tracePt t="101454" x="2192338" y="4730750"/>
          <p14:tracePt t="101461" x="2136775" y="4730750"/>
          <p14:tracePt t="101467" x="2090738" y="4748213"/>
          <p14:tracePt t="101476" x="2046288" y="4757738"/>
          <p14:tracePt t="101483" x="2009775" y="4757738"/>
          <p14:tracePt t="101492" x="1963738" y="4767263"/>
          <p14:tracePt t="101499" x="1927225" y="4767263"/>
          <p14:tracePt t="101507" x="1881188" y="4767263"/>
          <p14:tracePt t="101514" x="1827213" y="4767263"/>
          <p14:tracePt t="101524" x="1771650" y="4767263"/>
          <p14:tracePt t="101531" x="1717675" y="4767263"/>
          <p14:tracePt t="101540" x="1635125" y="4748213"/>
          <p14:tracePt t="101548" x="1562100" y="4738688"/>
          <p14:tracePt t="101556" x="1479550" y="4721225"/>
          <p14:tracePt t="101563" x="1423988" y="4711700"/>
          <p14:tracePt t="101572" x="1360488" y="4702175"/>
          <p14:tracePt t="101577" x="1287463" y="4684713"/>
          <p14:tracePt t="101586" x="1214438" y="4684713"/>
          <p14:tracePt t="101593" x="1150938" y="4675188"/>
          <p14:tracePt t="101601" x="1114425" y="4665663"/>
          <p14:tracePt t="101609" x="1068388" y="4665663"/>
          <p14:tracePt t="101618" x="1031875" y="4665663"/>
          <p14:tracePt t="101625" x="985838" y="4665663"/>
          <p14:tracePt t="101633" x="949325" y="4665663"/>
          <p14:tracePt t="101642" x="904875" y="4665663"/>
          <p14:tracePt t="101654" x="868363" y="4665663"/>
          <p14:tracePt t="101663" x="822325" y="4665663"/>
          <p14:tracePt t="101671" x="785813" y="4665663"/>
          <p14:tracePt t="101682" x="703263" y="4665663"/>
          <p14:tracePt t="101689" x="676275" y="4665663"/>
          <p14:tracePt t="101697" x="657225" y="4665663"/>
          <p14:tracePt t="101708" x="639763" y="4665663"/>
          <p14:tracePt t="101715" x="630238" y="4665663"/>
          <p14:tracePt t="101721" x="620713" y="4665663"/>
          <p14:tracePt t="101731" x="611188" y="4665663"/>
          <p14:tracePt t="101745" x="603250" y="4665663"/>
          <p14:tracePt t="101818" x="593725" y="4665663"/>
          <p14:tracePt t="101840" x="584200" y="4665663"/>
          <p14:tracePt t="101849" x="566738" y="4675188"/>
          <p14:tracePt t="101856" x="557213" y="4675188"/>
          <p14:tracePt t="101864" x="538163" y="4684713"/>
          <p14:tracePt t="101874" x="530225" y="4684713"/>
          <p14:tracePt t="101942" x="520700" y="4675188"/>
          <p14:tracePt t="101950" x="520700" y="4648200"/>
          <p14:tracePt t="101959" x="520700" y="4629150"/>
          <p14:tracePt t="101967" x="501650" y="4602163"/>
          <p14:tracePt t="101976" x="493713" y="4565650"/>
          <p14:tracePt t="101984" x="484188" y="4538663"/>
          <p14:tracePt t="101991" x="474663" y="4511675"/>
          <p14:tracePt t="101997" x="465138" y="4483100"/>
          <p14:tracePt t="102004" x="457200" y="4475163"/>
          <p14:tracePt t="102011" x="447675" y="4465638"/>
          <p14:tracePt t="102018" x="447675" y="4456113"/>
          <p14:tracePt t="102033" x="447675" y="4446588"/>
          <p14:tracePt t="102074" x="447675" y="4438650"/>
          <p14:tracePt t="102099" x="447675" y="4429125"/>
          <p14:tracePt t="102954" x="465138" y="4429125"/>
          <p14:tracePt t="102959" x="538163" y="4446588"/>
          <p14:tracePt t="102967" x="666750" y="4456113"/>
          <p14:tracePt t="102975" x="831850" y="4475163"/>
          <p14:tracePt t="102982" x="1031875" y="4492625"/>
          <p14:tracePt t="102991" x="1260475" y="4502150"/>
          <p14:tracePt t="102999" x="1562100" y="4502150"/>
          <p14:tracePt t="103007" x="1871663" y="4519613"/>
          <p14:tracePt t="103016" x="2173288" y="4548188"/>
          <p14:tracePt t="103023" x="2438400" y="4548188"/>
          <p14:tracePt t="103031" x="2749550" y="4565650"/>
          <p14:tracePt t="103041" x="2976563" y="4565650"/>
          <p14:tracePt t="103047" x="3214688" y="4584700"/>
          <p14:tracePt t="103056" x="3433763" y="4584700"/>
          <p14:tracePt t="103061" x="3671888" y="4592638"/>
          <p14:tracePt t="103069" x="3871913" y="4611688"/>
          <p14:tracePt t="103077" x="4037013" y="4629150"/>
          <p14:tracePt t="103085" x="4200525" y="4629150"/>
          <p14:tracePt t="103093" x="4346575" y="4629150"/>
          <p14:tracePt t="103101" x="4456113" y="4621213"/>
          <p14:tracePt t="103109" x="4538663" y="4611688"/>
          <p14:tracePt t="103117" x="4611688" y="4611688"/>
          <p14:tracePt t="103125" x="4667250" y="4592638"/>
          <p14:tracePt t="103133" x="4711700" y="4592638"/>
          <p14:tracePt t="103141" x="4740275" y="4592638"/>
          <p14:tracePt t="103150" x="4767263" y="4592638"/>
          <p14:tracePt t="103157" x="4794250" y="4584700"/>
          <p14:tracePt t="103163" x="4830763" y="4575175"/>
          <p14:tracePt t="103173" x="4849813" y="4575175"/>
          <p14:tracePt t="103179" x="4867275" y="4565650"/>
          <p14:tracePt t="103189" x="4886325" y="4565650"/>
          <p14:tracePt t="103203" x="4903788" y="4565650"/>
          <p14:tracePt t="103212" x="4949825" y="4565650"/>
          <p14:tracePt t="103220" x="4986338" y="4565650"/>
          <p14:tracePt t="103227" x="5032375" y="4565650"/>
          <p14:tracePt t="103234" x="5068888" y="4565650"/>
          <p14:tracePt t="103243" x="5114925" y="4565650"/>
          <p14:tracePt t="103251" x="5141913" y="4565650"/>
          <p14:tracePt t="103259" x="5168900" y="4565650"/>
          <p14:tracePt t="103267" x="5178425" y="4565650"/>
          <p14:tracePt t="103331" x="5168900" y="4565650"/>
          <p14:tracePt t="103339" x="5141913" y="4565650"/>
          <p14:tracePt t="103345" x="5114925" y="4575175"/>
          <p14:tracePt t="103353" x="5086350" y="4584700"/>
          <p14:tracePt t="103361" x="5041900" y="4602163"/>
          <p14:tracePt t="103370" x="4968875" y="4611688"/>
          <p14:tracePt t="103375" x="4886325" y="4621213"/>
          <p14:tracePt t="103383" x="4813300" y="4638675"/>
          <p14:tracePt t="103391" x="4711700" y="4665663"/>
          <p14:tracePt t="103399" x="4638675" y="4675188"/>
          <p14:tracePt t="103407" x="4565650" y="4694238"/>
          <p14:tracePt t="103415" x="4521200" y="4702175"/>
          <p14:tracePt t="103424" x="4475163" y="4711700"/>
          <p14:tracePt t="103436" x="4448175" y="4711700"/>
          <p14:tracePt t="103446" x="4419600" y="4721225"/>
          <p14:tracePt t="103461" x="4383088" y="4738688"/>
          <p14:tracePt t="103463" x="4356100" y="4748213"/>
          <p14:tracePt t="103472" x="4319588" y="4757738"/>
          <p14:tracePt t="103477" x="4292600" y="4767263"/>
          <p14:tracePt t="103486" x="4265613" y="4775200"/>
          <p14:tracePt t="103493" x="4237038" y="4784725"/>
          <p14:tracePt t="103501" x="4200525" y="4794250"/>
          <p14:tracePt t="103509" x="4183063" y="4803775"/>
          <p14:tracePt t="103518" x="4173538" y="4803775"/>
          <p14:tracePt t="103708" x="4192588" y="4803775"/>
          <p14:tracePt t="103712" x="4210050" y="4803775"/>
          <p14:tracePt t="103722" x="4219575" y="4803775"/>
          <p14:tracePt t="103729" x="4229100" y="4803775"/>
          <p14:tracePt t="103738" x="4237038" y="4803775"/>
          <p14:tracePt t="103745" x="4246563" y="4803775"/>
          <p14:tracePt t="103753" x="4265613" y="4803775"/>
          <p14:tracePt t="103761" x="4292600" y="4803775"/>
          <p14:tracePt t="103769" x="4310063" y="4803775"/>
          <p14:tracePt t="103777" x="4329113" y="4794250"/>
          <p14:tracePt t="103786" x="4346575" y="4794250"/>
          <p14:tracePt t="103793" x="4365625" y="4794250"/>
          <p14:tracePt t="103799" x="4392613" y="4784725"/>
          <p14:tracePt t="103806" x="4429125" y="4784725"/>
          <p14:tracePt t="103815" x="4456113" y="4775200"/>
          <p14:tracePt t="103824" x="4484688" y="4767263"/>
          <p14:tracePt t="103832" x="4511675" y="4767263"/>
          <p14:tracePt t="103840" x="4548188" y="4757738"/>
          <p14:tracePt t="103847" x="4575175" y="4757738"/>
          <p14:tracePt t="103856" x="4602163" y="4757738"/>
          <p14:tracePt t="103863" x="4630738" y="4757738"/>
          <p14:tracePt t="103872" x="4667250" y="4748213"/>
          <p14:tracePt t="103880" x="4694238" y="4748213"/>
          <p14:tracePt t="103888" x="4721225" y="4748213"/>
          <p14:tracePt t="103895" x="4740275" y="4748213"/>
          <p14:tracePt t="103903" x="4748213" y="4748213"/>
          <p14:tracePt t="103909" x="4757738" y="4748213"/>
          <p14:tracePt t="103917" x="4767263" y="4748213"/>
          <p14:tracePt t="103941" x="4776788" y="4738688"/>
          <p14:tracePt t="103949" x="4784725" y="4738688"/>
          <p14:tracePt t="103957" x="4813300" y="4738688"/>
          <p14:tracePt t="103965" x="4830763" y="4730750"/>
          <p14:tracePt t="103973" x="4857750" y="4721225"/>
          <p14:tracePt t="103981" x="4876800" y="4711700"/>
          <p14:tracePt t="103990" x="4895850" y="4702175"/>
          <p14:tracePt t="103997" x="4903788" y="4702175"/>
          <p14:tracePt t="104006" x="4913313" y="4702175"/>
          <p14:tracePt t="104012" x="4922838" y="4702175"/>
          <p14:tracePt t="104185" x="4922838" y="4694238"/>
          <p14:tracePt t="109561" x="4922838" y="4684713"/>
          <p14:tracePt t="109763" x="4895850" y="4684713"/>
          <p14:tracePt t="109769" x="4857750" y="4694238"/>
          <p14:tracePt t="109775" x="4813300" y="4711700"/>
          <p14:tracePt t="109785" x="4748213" y="4721225"/>
          <p14:tracePt t="109791" x="4675188" y="4730750"/>
          <p14:tracePt t="109801" x="4602163" y="4748213"/>
          <p14:tracePt t="109807" x="4521200" y="4784725"/>
          <p14:tracePt t="109815" x="4419600" y="4830763"/>
          <p14:tracePt t="109823" x="4319588" y="4867275"/>
          <p14:tracePt t="109832" x="4229100" y="4884738"/>
          <p14:tracePt t="109840" x="4146550" y="4913313"/>
          <p14:tracePt t="109847" x="4054475" y="4922838"/>
          <p14:tracePt t="109855" x="3963988" y="4940300"/>
          <p14:tracePt t="109863" x="3844925" y="4949825"/>
          <p14:tracePt t="109871" x="3735388" y="4967288"/>
          <p14:tracePt t="109880" x="3625850" y="4967288"/>
          <p14:tracePt t="109887" x="3516313" y="4976813"/>
          <p14:tracePt t="109892" x="3424238" y="4995863"/>
          <p14:tracePt t="109903" x="3343275" y="4995863"/>
          <p14:tracePt t="109914" x="3287713" y="5003800"/>
          <p14:tracePt t="109921" x="3224213" y="5013325"/>
          <p14:tracePt t="109930" x="3168650" y="5032375"/>
          <p14:tracePt t="109938" x="3105150" y="5040313"/>
          <p14:tracePt t="109942" x="3032125" y="5049838"/>
          <p14:tracePt t="109949" x="2959100" y="5068888"/>
          <p14:tracePt t="109957" x="2876550" y="5076825"/>
          <p14:tracePt t="109966" x="2786063" y="5095875"/>
          <p14:tracePt t="109973" x="2693988" y="5105400"/>
          <p14:tracePt t="109985" x="2584450" y="5105400"/>
          <p14:tracePt t="109993" x="2465388" y="5105400"/>
          <p14:tracePt t="110001" x="2355850" y="5105400"/>
          <p14:tracePt t="110007" x="2246313" y="5122863"/>
          <p14:tracePt t="110014" x="2136775" y="5132388"/>
          <p14:tracePt t="110019" x="2027238" y="5149850"/>
          <p14:tracePt t="110027" x="1917700" y="5149850"/>
          <p14:tracePt t="110035" x="1808163" y="5149850"/>
          <p14:tracePt t="110043" x="1725613" y="5159375"/>
          <p14:tracePt t="110056" x="1689100" y="5159375"/>
          <p14:tracePt t="110064" x="1652588" y="5159375"/>
          <p14:tracePt t="110070" x="1625600" y="5149850"/>
          <p14:tracePt t="110084" x="1579563" y="5141913"/>
          <p14:tracePt t="110091" x="1552575" y="5141913"/>
          <p14:tracePt t="110112" x="1516063" y="5132388"/>
          <p14:tracePt t="110121" x="1406525" y="5086350"/>
          <p14:tracePt t="110129" x="1360488" y="5076825"/>
          <p14:tracePt t="110137" x="1306513" y="5076825"/>
          <p14:tracePt t="110145" x="1241425" y="5068888"/>
          <p14:tracePt t="110153" x="1168400" y="5059363"/>
          <p14:tracePt t="110161" x="1087438" y="5040313"/>
          <p14:tracePt t="110170" x="995363" y="5032375"/>
          <p14:tracePt t="110177" x="922338" y="5013325"/>
          <p14:tracePt t="110185" x="839788" y="5003800"/>
          <p14:tracePt t="110193" x="766763" y="4986338"/>
          <p14:tracePt t="110201" x="703263" y="4976813"/>
          <p14:tracePt t="110207" x="676275" y="4967288"/>
          <p14:tracePt t="110215" x="647700" y="4959350"/>
          <p14:tracePt t="110223" x="620713" y="4949825"/>
          <p14:tracePt t="110231" x="611188" y="4940300"/>
          <p14:tracePt t="110239" x="603250" y="4922838"/>
          <p14:tracePt t="110247" x="593725" y="4913313"/>
          <p14:tracePt t="110255" x="584200" y="4903788"/>
          <p14:tracePt t="110280" x="574675" y="4894263"/>
          <p14:tracePt t="110287" x="574675" y="4884738"/>
          <p14:tracePt t="110301" x="574675" y="4876800"/>
          <p14:tracePt t="110358" x="574675" y="4867275"/>
          <p14:tracePt t="110365" x="593725" y="4857750"/>
          <p14:tracePt t="110373" x="603250" y="4848225"/>
          <p14:tracePt t="110381" x="611188" y="4848225"/>
          <p14:tracePt t="110397" x="630238" y="4840288"/>
          <p14:tracePt t="110405" x="647700" y="4840288"/>
          <p14:tracePt t="110411" x="676275" y="4840288"/>
          <p14:tracePt t="110419" x="720725" y="4821238"/>
          <p14:tracePt t="110427" x="766763" y="4811713"/>
          <p14:tracePt t="110435" x="803275" y="4803775"/>
          <p14:tracePt t="110443" x="849313" y="4803775"/>
          <p14:tracePt t="110452" x="885825" y="4794250"/>
          <p14:tracePt t="110459" x="931863" y="4784725"/>
          <p14:tracePt t="110469" x="977900" y="4775200"/>
          <p14:tracePt t="110475" x="1014413" y="4767263"/>
          <p14:tracePt t="110483" x="1058863" y="4748213"/>
          <p14:tracePt t="110491" x="1104900" y="4738688"/>
          <p14:tracePt t="110499" x="1141413" y="4730750"/>
          <p14:tracePt t="110507" x="1187450" y="4721225"/>
          <p14:tracePt t="110517" x="1223963" y="4711700"/>
          <p14:tracePt t="110521" x="1287463" y="4694238"/>
          <p14:tracePt t="110533" x="1333500" y="4684713"/>
          <p14:tracePt t="110541" x="1387475" y="4675188"/>
          <p14:tracePt t="110551" x="1452563" y="4665663"/>
          <p14:tracePt t="110556" x="1489075" y="4665663"/>
          <p14:tracePt t="110560" x="1533525" y="4648200"/>
          <p14:tracePt t="110570" x="1570038" y="4648200"/>
          <p14:tracePt t="110583" x="1616075" y="4638675"/>
          <p14:tracePt t="110591" x="1652588" y="4638675"/>
          <p14:tracePt t="110597" x="1708150" y="4638675"/>
          <p14:tracePt t="110601" x="1754188" y="4638675"/>
          <p14:tracePt t="110610" x="1790700" y="4629150"/>
          <p14:tracePt t="110622" x="1835150" y="4629150"/>
          <p14:tracePt t="110629" x="1863725" y="4629150"/>
          <p14:tracePt t="110631" x="1881188" y="4629150"/>
          <p14:tracePt t="110639" x="1890713" y="4629150"/>
          <p14:tracePt t="110648" x="1890713" y="4621213"/>
          <p14:tracePt t="110655" x="1900238" y="4621213"/>
          <p14:tracePt t="110663" x="1908175" y="4621213"/>
          <p14:tracePt t="110680" x="1917700" y="4621213"/>
          <p14:tracePt t="110686" x="1927225" y="4621213"/>
          <p14:tracePt t="110695" x="1944688" y="4629150"/>
          <p14:tracePt t="110703" x="1973263" y="4629150"/>
          <p14:tracePt t="110711" x="2000250" y="4638675"/>
          <p14:tracePt t="110719" x="2036763" y="4638675"/>
          <p14:tracePt t="110725" x="2063750" y="4648200"/>
          <p14:tracePt t="110734" x="2090738" y="4657725"/>
          <p14:tracePt t="110741" x="2127250" y="4675188"/>
          <p14:tracePt t="110750" x="2155825" y="4684713"/>
          <p14:tracePt t="110757" x="2182813" y="4694238"/>
          <p14:tracePt t="110767" x="2192338" y="4702175"/>
          <p14:tracePt t="110773" x="2219325" y="4711700"/>
          <p14:tracePt t="110784" x="2236788" y="4711700"/>
          <p14:tracePt t="110793" x="2265363" y="4721225"/>
          <p14:tracePt t="110803" x="2282825" y="4730750"/>
          <p14:tracePt t="110808" x="2301875" y="4730750"/>
          <p14:tracePt t="110813" x="2328863" y="4738688"/>
          <p14:tracePt t="110821" x="2346325" y="4738688"/>
          <p14:tracePt t="110830" x="2355850" y="4738688"/>
          <p14:tracePt t="110835" x="2365375" y="4738688"/>
          <p14:tracePt t="110843" x="2374900" y="4738688"/>
          <p14:tracePt t="111024" x="2382838" y="4738688"/>
          <p14:tracePt t="111158" x="2365375" y="4748213"/>
          <p14:tracePt t="111165" x="2346325" y="4748213"/>
          <p14:tracePt t="111173" x="2328863" y="4748213"/>
          <p14:tracePt t="111182" x="2292350" y="4757738"/>
          <p14:tracePt t="111189" x="2228850" y="4767263"/>
          <p14:tracePt t="111201" x="2173288" y="4767263"/>
          <p14:tracePt t="111211" x="2100263" y="4767263"/>
          <p14:tracePt t="111223" x="1900238" y="4767263"/>
          <p14:tracePt t="111230" x="1771650" y="4767263"/>
          <p14:tracePt t="111237" x="1625600" y="4757738"/>
          <p14:tracePt t="111245" x="1497013" y="4748213"/>
          <p14:tracePt t="111253" x="1370013" y="4748213"/>
          <p14:tracePt t="111261" x="1260475" y="4748213"/>
          <p14:tracePt t="111267" x="1150938" y="4748213"/>
          <p14:tracePt t="111275" x="1050925" y="4748213"/>
          <p14:tracePt t="111288" x="977900" y="4748213"/>
          <p14:tracePt t="111299" x="922338" y="4748213"/>
          <p14:tracePt t="111304" x="876300" y="4748213"/>
          <p14:tracePt t="111309" x="849313" y="4757738"/>
          <p14:tracePt t="111315" x="822325" y="4757738"/>
          <p14:tracePt t="111325" x="812800" y="4757738"/>
          <p14:tracePt t="111358" x="776288" y="4757738"/>
          <p14:tracePt t="111360" x="757238" y="4757738"/>
          <p14:tracePt t="111369" x="749300" y="4757738"/>
          <p14:tracePt t="111398" x="739775" y="4757738"/>
          <p14:tracePt t="111407" x="730250" y="4757738"/>
          <p14:tracePt t="111413" x="720725" y="4757738"/>
          <p14:tracePt t="111422" x="712788" y="4757738"/>
          <p14:tracePt t="111425" x="703263" y="4757738"/>
          <p14:tracePt t="111434" x="676275" y="4757738"/>
          <p14:tracePt t="111442" x="657225" y="4757738"/>
          <p14:tracePt t="111457" x="639763" y="4757738"/>
          <p14:tracePt t="111463" x="630238" y="4757738"/>
          <p14:tracePt t="111471" x="620713" y="4757738"/>
          <p14:tracePt t="111480" x="611188" y="4757738"/>
          <p14:tracePt t="111500" x="603250" y="4757738"/>
          <p14:tracePt t="115204" x="584200" y="4738688"/>
          <p14:tracePt t="115211" x="547688" y="4694238"/>
          <p14:tracePt t="115217" x="511175" y="4648200"/>
          <p14:tracePt t="115225" x="474663" y="4592638"/>
          <p14:tracePt t="115233" x="438150" y="4548188"/>
          <p14:tracePt t="115241" x="401638" y="4502150"/>
          <p14:tracePt t="115253" x="365125" y="4438650"/>
          <p14:tracePt t="115259" x="328613" y="4356100"/>
          <p14:tracePt t="115265" x="282575" y="4273550"/>
          <p14:tracePt t="115273" x="228600" y="4191000"/>
          <p14:tracePt t="115283" x="173038" y="4110038"/>
          <p14:tracePt t="115289" x="119063" y="3990975"/>
          <p14:tracePt t="115303" x="55563" y="3881438"/>
          <p14:tracePt t="115310" x="0" y="3779838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23">
            <a:extLst>
              <a:ext uri="{FF2B5EF4-FFF2-40B4-BE49-F238E27FC236}">
                <a16:creationId xmlns:a16="http://schemas.microsoft.com/office/drawing/2014/main" id="{76DF8585-119D-4419-A29F-DE38C727DFA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2D25F34-2716-4CC6-BCF9-099C9ED064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734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74"/>
    </mc:Choice>
    <mc:Fallback>
      <p:transition spd="slow" advTm="17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24">
            <a:extLst>
              <a:ext uri="{FF2B5EF4-FFF2-40B4-BE49-F238E27FC236}">
                <a16:creationId xmlns:a16="http://schemas.microsoft.com/office/drawing/2014/main" id="{EA06ADFE-5352-49F7-BB65-D5218188762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F0BF9F6-289F-471D-9035-79E84D323A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014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293"/>
    </mc:Choice>
    <mc:Fallback>
      <p:transition spd="slow" advTm="72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25">
            <a:extLst>
              <a:ext uri="{FF2B5EF4-FFF2-40B4-BE49-F238E27FC236}">
                <a16:creationId xmlns:a16="http://schemas.microsoft.com/office/drawing/2014/main" id="{A6ED7FC7-EB90-425C-8C02-8DAA1F6A84D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FE5EF09-FD85-415B-A8D9-4F201BE582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980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593"/>
    </mc:Choice>
    <mc:Fallback>
      <p:transition spd="slow" advTm="123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26">
            <a:extLst>
              <a:ext uri="{FF2B5EF4-FFF2-40B4-BE49-F238E27FC236}">
                <a16:creationId xmlns:a16="http://schemas.microsoft.com/office/drawing/2014/main" id="{28A32CA1-3CE3-48B2-9545-D553FB4E730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03C5695-AF2F-4603-8B99-4A1EE27310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705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853"/>
    </mc:Choice>
    <mc:Fallback>
      <p:transition spd="slow" advTm="165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47" x="9525" y="1233488"/>
          <p14:tracePt t="2155" x="9525" y="1223963"/>
          <p14:tracePt t="2164" x="19050" y="1223963"/>
          <p14:tracePt t="2171" x="36513" y="1214438"/>
          <p14:tracePt t="2180" x="55563" y="1204913"/>
          <p14:tracePt t="2187" x="73025" y="1196975"/>
          <p14:tracePt t="2197" x="92075" y="1187450"/>
          <p14:tracePt t="2203" x="128588" y="1177925"/>
          <p14:tracePt t="2212" x="155575" y="1168400"/>
          <p14:tracePt t="2217" x="173038" y="1160463"/>
          <p14:tracePt t="2226" x="192088" y="1150938"/>
          <p14:tracePt t="2233" x="201613" y="1141413"/>
          <p14:tracePt t="2241" x="209550" y="1131888"/>
          <p14:tracePt t="2249" x="219075" y="1131888"/>
          <p14:tracePt t="2274" x="238125" y="1114425"/>
          <p14:tracePt t="2286" x="265113" y="1104900"/>
          <p14:tracePt t="2291" x="274638" y="1095375"/>
          <p14:tracePt t="2297" x="282575" y="1095375"/>
          <p14:tracePt t="2306" x="311150" y="1087438"/>
          <p14:tracePt t="2313" x="338138" y="1077913"/>
          <p14:tracePt t="2319" x="365125" y="1068388"/>
          <p14:tracePt t="2328" x="411163" y="1068388"/>
          <p14:tracePt t="2336" x="438150" y="1058863"/>
          <p14:tracePt t="2344" x="457200" y="1058863"/>
          <p14:tracePt t="2351" x="474663" y="1058863"/>
          <p14:tracePt t="2359" x="484188" y="1058863"/>
          <p14:tracePt t="2376" x="493713" y="1058863"/>
          <p14:tracePt t="2438" x="501650" y="1058863"/>
          <p14:tracePt t="2455" x="511175" y="1058863"/>
          <p14:tracePt t="2461" x="520700" y="1058863"/>
          <p14:tracePt t="2469" x="530225" y="1058863"/>
          <p14:tracePt t="2477" x="538163" y="1058863"/>
          <p14:tracePt t="2486" x="547688" y="1058863"/>
          <p14:tracePt t="2494" x="584200" y="1058863"/>
          <p14:tracePt t="2501" x="611188" y="1058863"/>
          <p14:tracePt t="2509" x="639763" y="1058863"/>
          <p14:tracePt t="2516" x="684213" y="1058863"/>
          <p14:tracePt t="2523" x="720725" y="1058863"/>
          <p14:tracePt t="2532" x="766763" y="1058863"/>
          <p14:tracePt t="2539" x="803275" y="1058863"/>
          <p14:tracePt t="2547" x="849313" y="1058863"/>
          <p14:tracePt t="2555" x="876300" y="1058863"/>
          <p14:tracePt t="2563" x="904875" y="1058863"/>
          <p14:tracePt t="2572" x="931863" y="1058863"/>
          <p14:tracePt t="2579" x="958850" y="1058863"/>
          <p14:tracePt t="2587" x="995363" y="1068388"/>
          <p14:tracePt t="2597" x="1014413" y="1068388"/>
          <p14:tracePt t="2603" x="1031875" y="1068388"/>
          <p14:tracePt t="2626" x="1041400" y="1068388"/>
          <p14:tracePt t="16289" x="1041400" y="1104900"/>
          <p14:tracePt t="16296" x="1041400" y="1160463"/>
          <p14:tracePt t="16304" x="1041400" y="1233488"/>
          <p14:tracePt t="16314" x="1041400" y="1277938"/>
          <p14:tracePt t="16318" x="1041400" y="1314450"/>
          <p14:tracePt t="16325" x="1041400" y="1370013"/>
          <p14:tracePt t="16338" x="1041400" y="1406525"/>
          <p14:tracePt t="16346" x="1050925" y="1443038"/>
          <p14:tracePt t="16353" x="1050925" y="1470025"/>
          <p14:tracePt t="16358" x="1068388" y="1506538"/>
          <p14:tracePt t="16363" x="1077913" y="1533525"/>
          <p14:tracePt t="16372" x="1087438" y="1562100"/>
          <p14:tracePt t="16379" x="1095375" y="1598613"/>
          <p14:tracePt t="16389" x="1114425" y="1625600"/>
          <p14:tracePt t="16395" x="1131888" y="1643063"/>
          <p14:tracePt t="16405" x="1168400" y="1662113"/>
          <p14:tracePt t="16411" x="1196975" y="1689100"/>
          <p14:tracePt t="16421" x="1241425" y="1708150"/>
          <p14:tracePt t="16427" x="1306513" y="1744663"/>
          <p14:tracePt t="16437" x="1387475" y="1789113"/>
          <p14:tracePt t="16443" x="1479550" y="1825625"/>
          <p14:tracePt t="16456" x="1598613" y="1871663"/>
          <p14:tracePt t="16463" x="1725613" y="1898650"/>
          <p14:tracePt t="16476" x="2000250" y="1917700"/>
          <p14:tracePt t="16481" x="2163763" y="1917700"/>
          <p14:tracePt t="16488" x="2365375" y="1917700"/>
          <p14:tracePt t="16497" x="2547938" y="1927225"/>
          <p14:tracePt t="16506" x="2749550" y="1944688"/>
          <p14:tracePt t="16513" x="2932113" y="1973263"/>
          <p14:tracePt t="16522" x="3132138" y="1990725"/>
          <p14:tracePt t="16529" x="3333750" y="2009775"/>
          <p14:tracePt t="16541" x="3533775" y="2017713"/>
          <p14:tracePt t="16557" x="3927475" y="2036763"/>
          <p14:tracePt t="16561" x="4090988" y="2036763"/>
          <p14:tracePt t="16569" x="4273550" y="2036763"/>
          <p14:tracePt t="16575" x="4456113" y="2027238"/>
          <p14:tracePt t="16589" x="4621213" y="2027238"/>
          <p14:tracePt t="16596" x="4803775" y="2036763"/>
          <p14:tracePt t="16604" x="4968875" y="2054225"/>
          <p14:tracePt t="16607" x="5151438" y="2082800"/>
          <p14:tracePt t="16619" x="5314950" y="2100263"/>
          <p14:tracePt t="16627" x="5480050" y="2109788"/>
          <p14:tracePt t="16635" x="5643563" y="2127250"/>
          <p14:tracePt t="16649" x="5981700" y="2173288"/>
          <p14:tracePt t="16660" x="6146800" y="2192338"/>
          <p14:tracePt t="16666" x="6310313" y="2200275"/>
          <p14:tracePt t="16675" x="6475413" y="2219325"/>
          <p14:tracePt t="16685" x="6584950" y="2219325"/>
          <p14:tracePt t="16690" x="6675438" y="2228850"/>
          <p14:tracePt t="16696" x="6748463" y="2246313"/>
          <p14:tracePt t="16700" x="6794500" y="2246313"/>
          <p14:tracePt t="16709" x="6813550" y="2246313"/>
          <p14:tracePt t="16721" x="6831013" y="2255838"/>
          <p14:tracePt t="16729" x="6840538" y="2255838"/>
          <p14:tracePt t="16738" x="6850063" y="2265363"/>
          <p14:tracePt t="16776" x="6858000" y="2265363"/>
          <p14:tracePt t="16791" x="6867525" y="2265363"/>
          <p14:tracePt t="16855" x="6867525" y="2273300"/>
          <p14:tracePt t="16864" x="6858000" y="2273300"/>
          <p14:tracePt t="16877" x="6840538" y="2273300"/>
          <p14:tracePt t="16885" x="6813550" y="2282825"/>
          <p14:tracePt t="16888" x="6777038" y="2301875"/>
          <p14:tracePt t="16901" x="6748463" y="2309813"/>
          <p14:tracePt t="16909" x="6704013" y="2319338"/>
          <p14:tracePt t="16918" x="6667500" y="2328863"/>
          <p14:tracePt t="16925" x="6621463" y="2338388"/>
          <p14:tracePt t="16935" x="6565900" y="2346325"/>
          <p14:tracePt t="16941" x="6521450" y="2365375"/>
          <p14:tracePt t="16954" x="6475413" y="2374900"/>
          <p14:tracePt t="16959" x="6438900" y="2382838"/>
          <p14:tracePt t="16965" x="6392863" y="2392363"/>
          <p14:tracePt t="16971" x="6346825" y="2401888"/>
          <p14:tracePt t="16978" x="6310313" y="2411413"/>
          <p14:tracePt t="16985" x="6273800" y="2419350"/>
          <p14:tracePt t="16991" x="6246813" y="2438400"/>
          <p14:tracePt t="16999" x="6210300" y="2447925"/>
          <p14:tracePt t="17007" x="6164263" y="2455863"/>
          <p14:tracePt t="17020" x="6118225" y="2465388"/>
          <p14:tracePt t="17029" x="6081713" y="2474913"/>
          <p14:tracePt t="17044" x="5991225" y="2501900"/>
          <p14:tracePt t="17050" x="5954713" y="2501900"/>
          <p14:tracePt t="17055" x="5927725" y="2511425"/>
          <p14:tracePt t="17063" x="5891213" y="2511425"/>
          <p14:tracePt t="17079" x="5881688" y="2511425"/>
          <p14:tracePt t="17088" x="5872163" y="2511425"/>
          <p14:tracePt t="17268" x="5881688" y="2511425"/>
          <p14:tracePt t="17276" x="5881688" y="2501900"/>
          <p14:tracePt t="17283" x="5891213" y="2501900"/>
          <p14:tracePt t="17288" x="5899150" y="2492375"/>
          <p14:tracePt t="17303" x="5918200" y="2484438"/>
          <p14:tracePt t="17312" x="5935663" y="2474913"/>
          <p14:tracePt t="17326" x="5981700" y="2455863"/>
          <p14:tracePt t="17334" x="6018213" y="2447925"/>
          <p14:tracePt t="17340" x="6045200" y="2438400"/>
          <p14:tracePt t="17350" x="6073775" y="2428875"/>
          <p14:tracePt t="17368" x="6137275" y="2419350"/>
          <p14:tracePt t="17380" x="6191250" y="2401888"/>
          <p14:tracePt t="17397" x="6273800" y="2392363"/>
          <p14:tracePt t="17410" x="6392863" y="2382838"/>
          <p14:tracePt t="17418" x="6446838" y="2382838"/>
          <p14:tracePt t="17425" x="6529388" y="2374900"/>
          <p14:tracePt t="17435" x="6602413" y="2374900"/>
          <p14:tracePt t="17442" x="6675438" y="2374900"/>
          <p14:tracePt t="17448" x="6748463" y="2374900"/>
          <p14:tracePt t="17456" x="6804025" y="2374900"/>
          <p14:tracePt t="17463" x="6858000" y="2374900"/>
          <p14:tracePt t="17474" x="6923088" y="2374900"/>
          <p14:tracePt t="17481" x="6977063" y="2374900"/>
          <p14:tracePt t="17490" x="7023100" y="2374900"/>
          <p14:tracePt t="17497" x="7077075" y="2374900"/>
          <p14:tracePt t="17505" x="7113588" y="2374900"/>
          <p14:tracePt t="17510" x="7159625" y="2382838"/>
          <p14:tracePt t="17519" x="7186613" y="2382838"/>
          <p14:tracePt t="17528" x="7215188" y="2392363"/>
          <p14:tracePt t="17535" x="7242175" y="2392363"/>
          <p14:tracePt t="17544" x="7278688" y="2392363"/>
          <p14:tracePt t="17551" x="7305675" y="2392363"/>
          <p14:tracePt t="17559" x="7324725" y="2392363"/>
          <p14:tracePt t="17565" x="7342188" y="2392363"/>
          <p14:tracePt t="17573" x="7361238" y="2392363"/>
          <p14:tracePt t="17581" x="7388225" y="2392363"/>
          <p14:tracePt t="17592" x="7415213" y="2392363"/>
          <p14:tracePt t="17599" x="7443788" y="2392363"/>
          <p14:tracePt t="17606" x="7470775" y="2401888"/>
          <p14:tracePt t="17613" x="7507288" y="2401888"/>
          <p14:tracePt t="17624" x="7534275" y="2401888"/>
          <p14:tracePt t="17628" x="7561263" y="2401888"/>
          <p14:tracePt t="17638" x="7589838" y="2401888"/>
          <p14:tracePt t="17643" x="7607300" y="2411413"/>
          <p14:tracePt t="17651" x="7643813" y="2411413"/>
          <p14:tracePt t="17659" x="7653338" y="2411413"/>
          <p14:tracePt t="17671" x="7670800" y="2411413"/>
          <p14:tracePt t="17679" x="7707313" y="2411413"/>
          <p14:tracePt t="17687" x="7726363" y="2411413"/>
          <p14:tracePt t="17694" x="7743825" y="2411413"/>
          <p14:tracePt t="17702" x="7753350" y="2411413"/>
          <p14:tracePt t="17707" x="7762875" y="2401888"/>
          <p14:tracePt t="17715" x="7772400" y="2401888"/>
          <p14:tracePt t="17723" x="7780338" y="2401888"/>
          <p14:tracePt t="17731" x="7789863" y="2401888"/>
          <p14:tracePt t="22126" x="7772400" y="2401888"/>
          <p14:tracePt t="22134" x="7743825" y="2401888"/>
          <p14:tracePt t="22141" x="7716838" y="2401888"/>
          <p14:tracePt t="22149" x="7670800" y="2401888"/>
          <p14:tracePt t="22157" x="7634288" y="2401888"/>
          <p14:tracePt t="22167" x="7580313" y="2392363"/>
          <p14:tracePt t="22173" x="7497763" y="2382838"/>
          <p14:tracePt t="22178" x="7424738" y="2365375"/>
          <p14:tracePt t="22187" x="7342188" y="2355850"/>
          <p14:tracePt t="22196" x="7269163" y="2346325"/>
          <p14:tracePt t="22204" x="7196138" y="2346325"/>
          <p14:tracePt t="22212" x="7113588" y="2328863"/>
          <p14:tracePt t="22219" x="7040563" y="2328863"/>
          <p14:tracePt t="22227" x="6967538" y="2328863"/>
          <p14:tracePt t="22235" x="6894513" y="2328863"/>
          <p14:tracePt t="22243" x="6840538" y="2328863"/>
          <p14:tracePt t="22252" x="6757988" y="2328863"/>
          <p14:tracePt t="22260" x="6684963" y="2346325"/>
          <p14:tracePt t="22268" x="6630988" y="2346325"/>
          <p14:tracePt t="22283" x="6575425" y="2346325"/>
          <p14:tracePt t="22292" x="6475413" y="2346325"/>
          <p14:tracePt t="22303" x="6419850" y="2355850"/>
          <p14:tracePt t="22307" x="6373813" y="2355850"/>
          <p14:tracePt t="22314" x="6346825" y="2355850"/>
          <p14:tracePt t="22321" x="6319838" y="2365375"/>
          <p14:tracePt t="22329" x="6292850" y="2365375"/>
          <p14:tracePt t="22337" x="6273800" y="2374900"/>
          <p14:tracePt t="22350" x="6237288" y="2382838"/>
          <p14:tracePt t="22356" x="6219825" y="2382838"/>
          <p14:tracePt t="22366" x="6191250" y="2392363"/>
          <p14:tracePt t="22371" x="6146800" y="2411413"/>
          <p14:tracePt t="22377" x="6110288" y="2419350"/>
          <p14:tracePt t="22384" x="6064250" y="2428875"/>
          <p14:tracePt t="22391" x="6027738" y="2438400"/>
          <p14:tracePt t="22400" x="5981700" y="2447925"/>
          <p14:tracePt t="22407" x="5954713" y="2455863"/>
          <p14:tracePt t="22416" x="5918200" y="2455863"/>
          <p14:tracePt t="22423" x="5899150" y="2455863"/>
          <p14:tracePt t="22448" x="5891213" y="2455863"/>
          <p14:tracePt t="22668" x="5918200" y="2455863"/>
          <p14:tracePt t="22676" x="5954713" y="2455863"/>
          <p14:tracePt t="22683" x="5981700" y="2455863"/>
          <p14:tracePt t="22689" x="6018213" y="2455863"/>
          <p14:tracePt t="22698" x="6064250" y="2455863"/>
          <p14:tracePt t="22705" x="6091238" y="2455863"/>
          <p14:tracePt t="22717" x="6137275" y="2455863"/>
          <p14:tracePt t="22726" x="6173788" y="2455863"/>
          <p14:tracePt t="22733" x="6210300" y="2455863"/>
          <p14:tracePt t="22740" x="6256338" y="2447925"/>
          <p14:tracePt t="22746" x="6283325" y="2438400"/>
          <p14:tracePt t="22754" x="6319838" y="2438400"/>
          <p14:tracePt t="22761" x="6337300" y="2438400"/>
          <p14:tracePt t="22777" x="6346825" y="2438400"/>
          <p14:tracePt t="22848" x="6356350" y="2438400"/>
          <p14:tracePt t="22867" x="6373813" y="2428875"/>
          <p14:tracePt t="22875" x="6383338" y="2428875"/>
          <p14:tracePt t="22889" x="6402388" y="2419350"/>
          <p14:tracePt t="22892" x="6410325" y="2419350"/>
          <p14:tracePt t="22902" x="6429375" y="2411413"/>
          <p14:tracePt t="22909" x="6438900" y="2411413"/>
          <p14:tracePt t="22918" x="6456363" y="2411413"/>
          <p14:tracePt t="22925" x="6483350" y="2411413"/>
          <p14:tracePt t="22938" x="6502400" y="2411413"/>
          <p14:tracePt t="22947" x="6521450" y="2411413"/>
          <p14:tracePt t="22955" x="6548438" y="2411413"/>
          <p14:tracePt t="22957" x="6565900" y="2411413"/>
          <p14:tracePt t="22966" x="6594475" y="2411413"/>
          <p14:tracePt t="22973" x="6630988" y="2401888"/>
          <p14:tracePt t="22982" x="6657975" y="2401888"/>
          <p14:tracePt t="22992" x="6694488" y="2401888"/>
          <p14:tracePt t="22997" x="6740525" y="2401888"/>
          <p14:tracePt t="23003" x="6777038" y="2401888"/>
          <p14:tracePt t="23011" x="6821488" y="2392363"/>
          <p14:tracePt t="23019" x="6858000" y="2392363"/>
          <p14:tracePt t="23027" x="6904038" y="2392363"/>
          <p14:tracePt t="23036" x="6940550" y="2392363"/>
          <p14:tracePt t="23044" x="6986588" y="2392363"/>
          <p14:tracePt t="23051" x="7032625" y="2392363"/>
          <p14:tracePt t="23059" x="7059613" y="2401888"/>
          <p14:tracePt t="23067" x="7086600" y="2401888"/>
          <p14:tracePt t="23081" x="7105650" y="2411413"/>
          <p14:tracePt t="23089" x="7113588" y="2411413"/>
          <p14:tracePt t="23097" x="7123113" y="2411413"/>
          <p14:tracePt t="24623" x="7132638" y="2411413"/>
          <p14:tracePt t="24628" x="7142163" y="2411413"/>
          <p14:tracePt t="24637" x="7159625" y="2411413"/>
          <p14:tracePt t="24645" x="7196138" y="2411413"/>
          <p14:tracePt t="24651" x="7223125" y="2401888"/>
          <p14:tracePt t="24659" x="7251700" y="2401888"/>
          <p14:tracePt t="24667" x="7296150" y="2401888"/>
          <p14:tracePt t="24675" x="7334250" y="2401888"/>
          <p14:tracePt t="24683" x="7378700" y="2401888"/>
          <p14:tracePt t="24696" x="7415213" y="2401888"/>
          <p14:tracePt t="24705" x="7461250" y="2392363"/>
          <p14:tracePt t="24708" x="7497763" y="2392363"/>
          <p14:tracePt t="24716" x="7543800" y="2392363"/>
          <p14:tracePt t="24728" x="7570788" y="2382838"/>
          <p14:tracePt t="24735" x="7597775" y="2382838"/>
          <p14:tracePt t="24742" x="7626350" y="2374900"/>
          <p14:tracePt t="24748" x="7662863" y="2374900"/>
          <p14:tracePt t="24755" x="7680325" y="2365375"/>
          <p14:tracePt t="24760" x="7707313" y="2365375"/>
          <p14:tracePt t="24769" x="7735888" y="2365375"/>
          <p14:tracePt t="24777" x="7762875" y="2365375"/>
          <p14:tracePt t="24786" x="7808913" y="2365375"/>
          <p14:tracePt t="24794" x="7845425" y="2355850"/>
          <p14:tracePt t="24801" x="7889875" y="2346325"/>
          <p14:tracePt t="24809" x="7935913" y="2328863"/>
          <p14:tracePt t="24818" x="7972425" y="2328863"/>
          <p14:tracePt t="24825" x="8027988" y="2319338"/>
          <p14:tracePt t="24833" x="8072438" y="2319338"/>
          <p14:tracePt t="24846" x="8108950" y="2309813"/>
          <p14:tracePt t="24854" x="8174038" y="2309813"/>
          <p14:tracePt t="24865" x="8228013" y="2309813"/>
          <p14:tracePt t="24872" x="8356600" y="2301875"/>
          <p14:tracePt t="24882" x="8420100" y="2301875"/>
          <p14:tracePt t="24888" x="8475663" y="2301875"/>
          <p14:tracePt t="24896" x="8548688" y="2301875"/>
          <p14:tracePt t="24903" x="8585200" y="2301875"/>
          <p14:tracePt t="24915" x="8629650" y="2301875"/>
          <p14:tracePt t="24923" x="8666163" y="2301875"/>
          <p14:tracePt t="24931" x="8702675" y="2301875"/>
          <p14:tracePt t="24939" x="8739188" y="2301875"/>
          <p14:tracePt t="24946" x="8767763" y="2301875"/>
          <p14:tracePt t="24951" x="8804275" y="2309813"/>
          <p14:tracePt t="24959" x="8831263" y="2309813"/>
          <p14:tracePt t="24966" x="8858250" y="2309813"/>
          <p14:tracePt t="24974" x="8885238" y="2309813"/>
          <p14:tracePt t="24982" x="8931275" y="2309813"/>
          <p14:tracePt t="24989" x="8967788" y="2309813"/>
          <p14:tracePt t="24998" x="9023350" y="2309813"/>
          <p14:tracePt t="25006" x="9069388" y="2309813"/>
          <p14:tracePt t="25015" x="9123363" y="2292350"/>
          <p14:tracePt t="25021" x="9186863" y="2282825"/>
          <p14:tracePt t="25035" x="9223375" y="2282825"/>
          <p14:tracePt t="25042" x="9278938" y="2273300"/>
          <p14:tracePt t="25049" x="9324975" y="2273300"/>
          <p14:tracePt t="25057" x="9369425" y="2265363"/>
          <p14:tracePt t="25069" x="9451975" y="2265363"/>
          <p14:tracePt t="25080" x="9488488" y="2265363"/>
          <p14:tracePt t="25089" x="9534525" y="2265363"/>
          <p14:tracePt t="25096" x="9571038" y="2265363"/>
          <p14:tracePt t="25103" x="9625013" y="2265363"/>
          <p14:tracePt t="25110" x="9671050" y="2265363"/>
          <p14:tracePt t="25119" x="9707563" y="2265363"/>
          <p14:tracePt t="25129" x="9734550" y="2265363"/>
          <p14:tracePt t="25144" x="9799638" y="2265363"/>
          <p14:tracePt t="25151" x="9817100" y="2265363"/>
          <p14:tracePt t="25158" x="9836150" y="2265363"/>
          <p14:tracePt t="25171" x="9853613" y="2265363"/>
          <p14:tracePt t="25179" x="9872663" y="2265363"/>
          <p14:tracePt t="25188" x="9890125" y="2265363"/>
          <p14:tracePt t="25195" x="9918700" y="2265363"/>
          <p14:tracePt t="25202" x="9955213" y="2255838"/>
          <p14:tracePt t="25210" x="9991725" y="2255838"/>
          <p14:tracePt t="25218" x="10036175" y="2246313"/>
          <p14:tracePt t="25225" x="10072688" y="2246313"/>
          <p14:tracePt t="25234" x="10118725" y="2236788"/>
          <p14:tracePt t="25242" x="10164763" y="2219325"/>
          <p14:tracePt t="25252" x="10201275" y="2209800"/>
          <p14:tracePt t="25259" x="10255250" y="2209800"/>
          <p14:tracePt t="25266" x="10301288" y="2209800"/>
          <p14:tracePt t="25272" x="10328275" y="2209800"/>
          <p14:tracePt t="25280" x="10374313" y="2209800"/>
          <p14:tracePt t="25288" x="10401300" y="2209800"/>
          <p14:tracePt t="25296" x="10420350" y="2209800"/>
          <p14:tracePt t="25304" x="10429875" y="2209800"/>
          <p14:tracePt t="26003" x="10401300" y="2200275"/>
          <p14:tracePt t="26008" x="10356850" y="2192338"/>
          <p14:tracePt t="26017" x="10283825" y="2182813"/>
          <p14:tracePt t="26026" x="10164763" y="2163763"/>
          <p14:tracePt t="26033" x="10036175" y="2155825"/>
          <p14:tracePt t="26041" x="9872663" y="2136775"/>
          <p14:tracePt t="26049" x="9671050" y="2136775"/>
          <p14:tracePt t="26057" x="9478963" y="2136775"/>
          <p14:tracePt t="26066" x="9251950" y="2119313"/>
          <p14:tracePt t="26073" x="9023350" y="2119313"/>
          <p14:tracePt t="26082" x="8785225" y="2100263"/>
          <p14:tracePt t="26090" x="8548688" y="2109788"/>
          <p14:tracePt t="26095" x="8183563" y="2109788"/>
          <p14:tracePt t="26103" x="7799388" y="2100263"/>
          <p14:tracePt t="26111" x="7388225" y="2100263"/>
          <p14:tracePt t="26119" x="7013575" y="2100263"/>
          <p14:tracePt t="26127" x="6630988" y="2109788"/>
          <p14:tracePt t="26136" x="6256338" y="2136775"/>
          <p14:tracePt t="26144" x="5872163" y="2155825"/>
          <p14:tracePt t="26151" x="5451475" y="2136775"/>
          <p14:tracePt t="26159" x="5022850" y="2073275"/>
          <p14:tracePt t="26167" x="4594225" y="2009775"/>
          <p14:tracePt t="26179" x="4164013" y="1963738"/>
          <p14:tracePt t="26189" x="3817938" y="1935163"/>
          <p14:tracePt t="26199" x="3360738" y="1944688"/>
          <p14:tracePt t="26205" x="3049588" y="1963738"/>
          <p14:tracePt t="26214" x="2776538" y="1981200"/>
          <p14:tracePt t="26221" x="2511425" y="1981200"/>
          <p14:tracePt t="26230" x="2319338" y="1981200"/>
          <p14:tracePt t="26237" x="2119313" y="1981200"/>
          <p14:tracePt t="26246" x="1954213" y="1981200"/>
          <p14:tracePt t="26254" x="1790700" y="2000250"/>
          <p14:tracePt t="26262" x="1644650" y="2000250"/>
          <p14:tracePt t="26269" x="1497013" y="2017713"/>
          <p14:tracePt t="26278" x="1370013" y="2017713"/>
          <p14:tracePt t="26286" x="1260475" y="2027238"/>
          <p14:tracePt t="26294" x="1187450" y="2027238"/>
          <p14:tracePt t="26298" x="1104900" y="2027238"/>
          <p14:tracePt t="26307" x="1031875" y="2046288"/>
          <p14:tracePt t="26316" x="958850" y="2046288"/>
          <p14:tracePt t="26324" x="876300" y="2054225"/>
          <p14:tracePt t="26332" x="803275" y="2054225"/>
          <p14:tracePt t="26338" x="730250" y="2063750"/>
          <p14:tracePt t="26353" x="647700" y="2082800"/>
          <p14:tracePt t="26368" x="566738" y="2082800"/>
          <p14:tracePt t="26373" x="530225" y="2090738"/>
          <p14:tracePt t="26380" x="501650" y="2090738"/>
          <p14:tracePt t="26387" x="493713" y="2090738"/>
          <p14:tracePt t="26402" x="474663" y="2090738"/>
          <p14:tracePt t="26415" x="465138" y="2090738"/>
          <p14:tracePt t="26422" x="457200" y="2090738"/>
          <p14:tracePt t="26437" x="447675" y="2090738"/>
          <p14:tracePt t="26469" x="447675" y="2082800"/>
          <p14:tracePt t="26490" x="438150" y="2054225"/>
          <p14:tracePt t="26497" x="428625" y="2036763"/>
          <p14:tracePt t="26503" x="428625" y="2009775"/>
          <p14:tracePt t="26512" x="420688" y="1981200"/>
          <p14:tracePt t="26519" x="411163" y="1963738"/>
          <p14:tracePt t="26527" x="411163" y="1944688"/>
          <p14:tracePt t="26535" x="401638" y="1927225"/>
          <p14:tracePt t="26543" x="401638" y="1908175"/>
          <p14:tracePt t="26551" x="401638" y="1898650"/>
          <p14:tracePt t="26559" x="401638" y="1881188"/>
          <p14:tracePt t="26567" x="401638" y="1871663"/>
          <p14:tracePt t="26576" x="401638" y="1844675"/>
          <p14:tracePt t="26583" x="411163" y="1817688"/>
          <p14:tracePt t="26591" x="420688" y="1789113"/>
          <p14:tracePt t="26599" x="438150" y="1752600"/>
          <p14:tracePt t="26605" x="447675" y="1735138"/>
          <p14:tracePt t="26620" x="457200" y="1716088"/>
          <p14:tracePt t="26633" x="474663" y="1679575"/>
          <p14:tracePt t="26658" x="493713" y="1652588"/>
          <p14:tracePt t="26664" x="501650" y="1643063"/>
          <p14:tracePt t="26672" x="511175" y="1635125"/>
          <p14:tracePt t="26679" x="511175" y="1625600"/>
          <p14:tracePt t="26688" x="511175" y="1616075"/>
          <p14:tracePt t="26733" x="520700" y="1616075"/>
          <p14:tracePt t="26908" x="520700" y="1606550"/>
          <p14:tracePt t="29803" x="520700" y="1616075"/>
          <p14:tracePt t="29809" x="511175" y="1652588"/>
          <p14:tracePt t="29815" x="501650" y="1689100"/>
          <p14:tracePt t="29824" x="493713" y="1735138"/>
          <p14:tracePt t="29831" x="493713" y="1808163"/>
          <p14:tracePt t="29839" x="474663" y="1881188"/>
          <p14:tracePt t="29847" x="474663" y="1954213"/>
          <p14:tracePt t="29856" x="474663" y="2036763"/>
          <p14:tracePt t="29863" x="474663" y="2127250"/>
          <p14:tracePt t="29877" x="474663" y="2200275"/>
          <p14:tracePt t="29880" x="474663" y="2292350"/>
          <p14:tracePt t="29887" x="484188" y="2365375"/>
          <p14:tracePt t="29896" x="493713" y="2447925"/>
          <p14:tracePt t="29903" x="493713" y="2520950"/>
          <p14:tracePt t="29908" x="501650" y="2565400"/>
          <p14:tracePt t="29917" x="501650" y="2601913"/>
          <p14:tracePt t="29927" x="511175" y="2630488"/>
          <p14:tracePt t="29933" x="520700" y="2667000"/>
          <p14:tracePt t="29941" x="520700" y="2684463"/>
          <p14:tracePt t="29950" x="520700" y="2693988"/>
          <p14:tracePt t="29974" x="530225" y="2703513"/>
          <p14:tracePt t="29988" x="530225" y="2711450"/>
          <p14:tracePt t="30006" x="530225" y="2720975"/>
          <p14:tracePt t="30422" x="530225" y="2730500"/>
          <p14:tracePt t="30435" x="520700" y="2757488"/>
          <p14:tracePt t="30443" x="511175" y="2794000"/>
          <p14:tracePt t="30451" x="501650" y="2830513"/>
          <p14:tracePt t="30459" x="501650" y="2857500"/>
          <p14:tracePt t="30467" x="501650" y="2886075"/>
          <p14:tracePt t="30475" x="501650" y="2913063"/>
          <p14:tracePt t="30483" x="501650" y="2940050"/>
          <p14:tracePt t="30491" x="501650" y="2976563"/>
          <p14:tracePt t="30499" x="501650" y="3005138"/>
          <p14:tracePt t="30507" x="501650" y="3041650"/>
          <p14:tracePt t="30514" x="501650" y="3086100"/>
          <p14:tracePt t="30523" x="501650" y="3114675"/>
          <p14:tracePt t="30529" x="511175" y="3159125"/>
          <p14:tracePt t="30537" x="511175" y="3195638"/>
          <p14:tracePt t="30546" x="511175" y="3241675"/>
          <p14:tracePt t="30558" x="520700" y="3278188"/>
          <p14:tracePt t="30564" x="520700" y="3324225"/>
          <p14:tracePt t="30568" x="520700" y="3360738"/>
          <p14:tracePt t="30578" x="520700" y="3406775"/>
          <p14:tracePt t="30585" x="520700" y="3433763"/>
          <p14:tracePt t="30598" x="520700" y="3460750"/>
          <p14:tracePt t="30606" x="520700" y="3487738"/>
          <p14:tracePt t="30609" x="520700" y="3524250"/>
          <p14:tracePt t="30617" x="520700" y="3543300"/>
          <p14:tracePt t="30626" x="520700" y="3570288"/>
          <p14:tracePt t="30633" x="520700" y="3589338"/>
          <p14:tracePt t="30638" x="520700" y="3597275"/>
          <p14:tracePt t="30647" x="520700" y="3606800"/>
          <p14:tracePt t="30655" x="520700" y="3616325"/>
          <p14:tracePt t="30663" x="520700" y="3625850"/>
          <p14:tracePt t="30676" x="520700" y="3633788"/>
          <p14:tracePt t="30682" x="520700" y="3643313"/>
          <p14:tracePt t="30692" x="520700" y="3662363"/>
          <p14:tracePt t="30705" x="520700" y="3670300"/>
          <p14:tracePt t="30712" x="520700" y="3679825"/>
          <p14:tracePt t="30718" x="520700" y="3689350"/>
          <p14:tracePt t="30728" x="520700" y="3698875"/>
          <p14:tracePt t="54406" x="530225" y="3698875"/>
          <p14:tracePt t="54413" x="547688" y="3698875"/>
          <p14:tracePt t="54422" x="566738" y="3698875"/>
          <p14:tracePt t="54431" x="574675" y="3698875"/>
          <p14:tracePt t="54437" x="584200" y="3698875"/>
          <p14:tracePt t="54513" x="593725" y="3698875"/>
          <p14:tracePt t="54529" x="603250" y="3698875"/>
          <p14:tracePt t="54537" x="620713" y="3698875"/>
          <p14:tracePt t="54553" x="639763" y="3698875"/>
          <p14:tracePt t="54561" x="666750" y="3698875"/>
          <p14:tracePt t="54569" x="703263" y="3706813"/>
          <p14:tracePt t="54578" x="739775" y="3716338"/>
          <p14:tracePt t="54585" x="785813" y="3725863"/>
          <p14:tracePt t="54593" x="831850" y="3735388"/>
          <p14:tracePt t="54598" x="868363" y="3735388"/>
          <p14:tracePt t="54607" x="895350" y="3743325"/>
          <p14:tracePt t="54615" x="904875" y="3743325"/>
          <p14:tracePt t="54624" x="912813" y="3743325"/>
          <p14:tracePt t="54908" x="904875" y="3743325"/>
          <p14:tracePt t="54912" x="895350" y="3743325"/>
          <p14:tracePt t="54929" x="885825" y="3743325"/>
          <p14:tracePt t="54937" x="876300" y="3743325"/>
          <p14:tracePt t="54949" x="868363" y="3743325"/>
          <p14:tracePt t="54952" x="858838" y="3743325"/>
          <p14:tracePt t="54962" x="849313" y="3743325"/>
          <p14:tracePt t="54969" x="839788" y="3743325"/>
          <p14:tracePt t="54994" x="831850" y="3743325"/>
          <p14:tracePt t="55008" x="822325" y="3743325"/>
          <p14:tracePt t="55015" x="812800" y="3743325"/>
          <p14:tracePt t="55096" x="803275" y="3743325"/>
          <p14:tracePt t="55104" x="793750" y="3743325"/>
          <p14:tracePt t="55111" x="793750" y="3752850"/>
          <p14:tracePt t="55116" x="785813" y="3771900"/>
          <p14:tracePt t="55130" x="766763" y="3808413"/>
          <p14:tracePt t="55144" x="749300" y="3852863"/>
          <p14:tracePt t="55150" x="739775" y="3881438"/>
          <p14:tracePt t="55157" x="730250" y="3908425"/>
          <p14:tracePt t="55165" x="720725" y="3944938"/>
          <p14:tracePt t="55177" x="720725" y="3971925"/>
          <p14:tracePt t="55185" x="712788" y="4000500"/>
          <p14:tracePt t="55189" x="703263" y="4037013"/>
          <p14:tracePt t="55197" x="703263" y="4064000"/>
          <p14:tracePt t="55206" x="703263" y="4090988"/>
          <p14:tracePt t="55213" x="693738" y="4117975"/>
          <p14:tracePt t="55218" x="693738" y="4146550"/>
          <p14:tracePt t="55228" x="693738" y="4191000"/>
          <p14:tracePt t="55236" x="693738" y="4219575"/>
          <p14:tracePt t="55249" x="693738" y="4264025"/>
          <p14:tracePt t="55263" x="693738" y="4346575"/>
          <p14:tracePt t="55273" x="693738" y="4373563"/>
          <p14:tracePt t="55279" x="693738" y="4402138"/>
          <p14:tracePt t="55284" x="693738" y="4429125"/>
          <p14:tracePt t="55291" x="693738" y="4465638"/>
          <p14:tracePt t="55299" x="693738" y="4492625"/>
          <p14:tracePt t="55307" x="703263" y="4519613"/>
          <p14:tracePt t="55315" x="712788" y="4538663"/>
          <p14:tracePt t="55321" x="712788" y="4556125"/>
          <p14:tracePt t="55330" x="720725" y="4575175"/>
          <p14:tracePt t="55337" x="720725" y="4584700"/>
          <p14:tracePt t="55345" x="720725" y="4602163"/>
          <p14:tracePt t="55353" x="720725" y="4629150"/>
          <p14:tracePt t="55362" x="730250" y="4648200"/>
          <p14:tracePt t="55369" x="730250" y="4675188"/>
          <p14:tracePt t="55378" x="739775" y="4702175"/>
          <p14:tracePt t="55386" x="739775" y="4738688"/>
          <p14:tracePt t="55395" x="749300" y="4767263"/>
          <p14:tracePt t="55401" x="757238" y="4794250"/>
          <p14:tracePt t="55409" x="757238" y="4811713"/>
          <p14:tracePt t="55416" x="757238" y="4840288"/>
          <p14:tracePt t="55426" x="766763" y="4857750"/>
          <p14:tracePt t="55431" x="766763" y="4867275"/>
          <p14:tracePt t="55443" x="766763" y="4894263"/>
          <p14:tracePt t="55457" x="766763" y="4913313"/>
          <p14:tracePt t="55467" x="766763" y="4930775"/>
          <p14:tracePt t="55473" x="766763" y="4940300"/>
          <p14:tracePt t="94813" x="776288" y="4940300"/>
          <p14:tracePt t="94819" x="776288" y="4930775"/>
          <p14:tracePt t="94824" x="785813" y="4922838"/>
          <p14:tracePt t="94834" x="803275" y="4913313"/>
          <p14:tracePt t="94841" x="812800" y="4903788"/>
          <p14:tracePt t="94849" x="822325" y="4894263"/>
          <p14:tracePt t="94861" x="831850" y="4884738"/>
          <p14:tracePt t="94868" x="839788" y="4884738"/>
          <p14:tracePt t="94877" x="858838" y="4876800"/>
          <p14:tracePt t="94890" x="876300" y="4857750"/>
          <p14:tracePt t="94897" x="885825" y="4857750"/>
          <p14:tracePt t="94906" x="895350" y="4848225"/>
          <p14:tracePt t="94913" x="912813" y="4848225"/>
          <p14:tracePt t="94922" x="922338" y="4840288"/>
          <p14:tracePt t="94927" x="931863" y="4840288"/>
          <p14:tracePt t="94936" x="941388" y="4840288"/>
          <p14:tracePt t="94943" x="949325" y="4830763"/>
          <p14:tracePt t="94952" x="958850" y="4830763"/>
          <p14:tracePt t="94963" x="968375" y="4830763"/>
          <p14:tracePt t="94972" x="977900" y="4830763"/>
          <p14:tracePt t="94986" x="985838" y="4830763"/>
          <p14:tracePt t="94992" x="995363" y="4830763"/>
          <p14:tracePt t="94999" x="1004888" y="4830763"/>
          <p14:tracePt t="95007" x="1014413" y="4830763"/>
          <p14:tracePt t="95015" x="1022350" y="4830763"/>
          <p14:tracePt t="95023" x="1031875" y="4830763"/>
          <p14:tracePt t="95037" x="1041400" y="4830763"/>
          <p14:tracePt t="95050" x="1050925" y="4830763"/>
          <p14:tracePt t="95056" x="1058863" y="4830763"/>
          <p14:tracePt t="95066" x="1068388" y="4830763"/>
          <p14:tracePt t="95078" x="1077913" y="4830763"/>
          <p14:tracePt t="95125" x="1077913" y="4840288"/>
          <p14:tracePt t="95220" x="1058863" y="4848225"/>
          <p14:tracePt t="95227" x="1050925" y="4848225"/>
          <p14:tracePt t="95236" x="1041400" y="4857750"/>
          <p14:tracePt t="95240" x="1031875" y="4857750"/>
          <p14:tracePt t="95250" x="1031875" y="4867275"/>
          <p14:tracePt t="95257" x="1022350" y="4867275"/>
          <p14:tracePt t="95302" x="1014413" y="4867275"/>
          <p14:tracePt t="95311" x="1004888" y="4867275"/>
          <p14:tracePt t="95318" x="985838" y="4876800"/>
          <p14:tracePt t="95324" x="977900" y="4876800"/>
          <p14:tracePt t="95329" x="958850" y="4876800"/>
          <p14:tracePt t="95334" x="958850" y="4884738"/>
          <p14:tracePt t="95343" x="949325" y="4894263"/>
          <p14:tracePt t="95353" x="941388" y="4894263"/>
          <p14:tracePt t="95358" x="931863" y="4903788"/>
          <p14:tracePt t="95368" x="922338" y="4903788"/>
          <p14:tracePt t="95375" x="912813" y="4903788"/>
          <p14:tracePt t="95391" x="904875" y="4903788"/>
          <p14:tracePt t="95400" x="895350" y="4913313"/>
          <p14:tracePt t="95504" x="885825" y="4913313"/>
          <p14:tracePt t="95588" x="876300" y="4922838"/>
          <p14:tracePt t="95607" x="868363" y="4949825"/>
          <p14:tracePt t="95614" x="858838" y="4967288"/>
          <p14:tracePt t="95618" x="849313" y="4986338"/>
          <p14:tracePt t="95630" x="849313" y="5003800"/>
          <p14:tracePt t="95639" x="839788" y="5022850"/>
          <p14:tracePt t="95640" x="839788" y="5040313"/>
          <p14:tracePt t="95655" x="831850" y="5059363"/>
          <p14:tracePt t="95657" x="822325" y="5076825"/>
          <p14:tracePt t="95666" x="812800" y="5095875"/>
          <p14:tracePt t="95673" x="812800" y="5122863"/>
          <p14:tracePt t="95686" x="803275" y="5149850"/>
          <p14:tracePt t="95692" x="803275" y="5178425"/>
          <p14:tracePt t="95696" x="803275" y="5214938"/>
          <p14:tracePt t="95705" x="793750" y="5241925"/>
          <p14:tracePt t="95713" x="793750" y="5268913"/>
          <p14:tracePt t="95721" x="793750" y="5295900"/>
          <p14:tracePt t="95729" x="793750" y="5332413"/>
          <p14:tracePt t="95737" x="793750" y="5360988"/>
          <p14:tracePt t="95745" x="793750" y="5387975"/>
          <p14:tracePt t="95753" x="793750" y="5414963"/>
          <p14:tracePt t="95759" x="793750" y="5441950"/>
          <p14:tracePt t="95768" x="793750" y="5487988"/>
          <p14:tracePt t="95774" x="793750" y="5524500"/>
          <p14:tracePt t="95788" x="793750" y="5570538"/>
          <p14:tracePt t="95795" x="793750" y="5607050"/>
          <p14:tracePt t="95798" x="793750" y="5643563"/>
          <p14:tracePt t="95809" x="793750" y="5670550"/>
          <p14:tracePt t="95820" x="793750" y="5697538"/>
          <p14:tracePt t="95827" x="793750" y="5716588"/>
          <p14:tracePt t="95832" x="793750" y="5743575"/>
          <p14:tracePt t="95839" x="793750" y="5762625"/>
          <p14:tracePt t="95850" x="803275" y="5789613"/>
          <p14:tracePt t="95858" x="803275" y="5826125"/>
          <p14:tracePt t="95865" x="812800" y="5853113"/>
          <p14:tracePt t="95873" x="812800" y="5872163"/>
          <p14:tracePt t="95888" x="831850" y="5926138"/>
          <p14:tracePt t="95895" x="839788" y="5962650"/>
          <p14:tracePt t="95902" x="839788" y="5972175"/>
          <p14:tracePt t="95909" x="849313" y="5981700"/>
          <p14:tracePt t="95917" x="849313" y="5991225"/>
          <p14:tracePt t="95925" x="858838" y="5999163"/>
          <p14:tracePt t="95939" x="858838" y="6008688"/>
          <p14:tracePt t="95955" x="868363" y="6027738"/>
          <p14:tracePt t="95967" x="868363" y="6054725"/>
          <p14:tracePt t="95985" x="876300" y="6091238"/>
          <p14:tracePt t="95989" x="885825" y="6100763"/>
          <p14:tracePt t="96000" x="885825" y="6108700"/>
          <p14:tracePt t="96008" x="895350" y="6118225"/>
          <p14:tracePt t="96015" x="895350" y="6127750"/>
          <p14:tracePt t="96030" x="895350" y="6137275"/>
          <p14:tracePt t="96059" x="895350" y="6145213"/>
          <p14:tracePt t="96078" x="904875" y="6154738"/>
          <p14:tracePt t="96156" x="912813" y="6164263"/>
          <p14:tracePt t="96164" x="922338" y="6164263"/>
          <p14:tracePt t="105646" x="931863" y="6154738"/>
          <p14:tracePt t="105650" x="977900" y="6091238"/>
          <p14:tracePt t="105657" x="1031875" y="6008688"/>
          <p14:tracePt t="105666" x="1087438" y="5945188"/>
          <p14:tracePt t="105677" x="1131888" y="5899150"/>
          <p14:tracePt t="105684" x="1196975" y="5853113"/>
          <p14:tracePt t="105694" x="1277938" y="5799138"/>
          <p14:tracePt t="105702" x="1350963" y="5762625"/>
          <p14:tracePt t="105704" x="1416050" y="5726113"/>
          <p14:tracePt t="105713" x="1452563" y="5707063"/>
          <p14:tracePt t="105720" x="1489075" y="5689600"/>
          <p14:tracePt t="105731" x="1516063" y="5680075"/>
          <p14:tracePt t="105736" x="1543050" y="5670550"/>
          <p14:tracePt t="105750" x="1562100" y="5661025"/>
          <p14:tracePt t="105768" x="1644650" y="5643563"/>
          <p14:tracePt t="105778" x="1662113" y="5634038"/>
          <p14:tracePt t="105783" x="1689100" y="5634038"/>
          <p14:tracePt t="105793" x="1735138" y="5624513"/>
          <p14:tracePt t="105800" x="1790700" y="5624513"/>
          <p14:tracePt t="105807" x="1863725" y="5616575"/>
          <p14:tracePt t="105815" x="1944688" y="5597525"/>
          <p14:tracePt t="105823" x="2017713" y="5588000"/>
          <p14:tracePt t="105831" x="2100263" y="5570538"/>
          <p14:tracePt t="105838" x="2155825" y="5561013"/>
          <p14:tracePt t="105847" x="2219325" y="5551488"/>
          <p14:tracePt t="105859" x="2255838" y="5543550"/>
          <p14:tracePt t="105867" x="2292350" y="5524500"/>
          <p14:tracePt t="105875" x="2319338" y="5524500"/>
          <p14:tracePt t="105881" x="2346325" y="5514975"/>
          <p14:tracePt t="105896" x="2392363" y="5514975"/>
          <p14:tracePt t="105900" x="2411413" y="5507038"/>
          <p14:tracePt t="105909" x="2428875" y="5507038"/>
          <p14:tracePt t="105917" x="2447925" y="5497513"/>
          <p14:tracePt t="105926" x="2465388" y="5497513"/>
          <p14:tracePt t="105933" x="2484438" y="5487988"/>
          <p14:tracePt t="105942" x="2501900" y="5478463"/>
          <p14:tracePt t="105950" x="2530475" y="5478463"/>
          <p14:tracePt t="105957" x="2547938" y="5470525"/>
          <p14:tracePt t="105963" x="2574925" y="5461000"/>
          <p14:tracePt t="105971" x="2603500" y="5451475"/>
          <p14:tracePt t="105979" x="2620963" y="5441950"/>
          <p14:tracePt t="105987" x="2647950" y="5434013"/>
          <p14:tracePt t="106000" x="2676525" y="5424488"/>
          <p14:tracePt t="106013" x="2749550" y="5405438"/>
          <p14:tracePt t="106018" x="2794000" y="5397500"/>
          <p14:tracePt t="106028" x="2822575" y="5378450"/>
          <p14:tracePt t="106035" x="2867025" y="5368925"/>
          <p14:tracePt t="106044" x="2913063" y="5360988"/>
          <p14:tracePt t="106051" x="2949575" y="5351463"/>
          <p14:tracePt t="106060" x="2976563" y="5341938"/>
          <p14:tracePt t="106065" x="3013075" y="5332413"/>
          <p14:tracePt t="106074" x="3022600" y="5324475"/>
          <p14:tracePt t="106278" x="3032125" y="5324475"/>
          <p14:tracePt t="106294" x="3059113" y="5324475"/>
          <p14:tracePt t="106301" x="3078163" y="5324475"/>
          <p14:tracePt t="106310" x="3105150" y="5332413"/>
          <p14:tracePt t="106317" x="3141663" y="5332413"/>
          <p14:tracePt t="106326" x="3168650" y="5341938"/>
          <p14:tracePt t="106333" x="3205163" y="5341938"/>
          <p14:tracePt t="106341" x="3241675" y="5341938"/>
          <p14:tracePt t="106349" x="3278188" y="5341938"/>
          <p14:tracePt t="106357" x="3324225" y="5341938"/>
          <p14:tracePt t="106366" x="3360738" y="5341938"/>
          <p14:tracePt t="106373" x="3406775" y="5341938"/>
          <p14:tracePt t="106379" x="3443288" y="5341938"/>
          <p14:tracePt t="106387" x="3470275" y="5341938"/>
          <p14:tracePt t="106396" x="3516313" y="5341938"/>
          <p14:tracePt t="106403" x="3552825" y="5332413"/>
          <p14:tracePt t="106410" x="3598863" y="5324475"/>
          <p14:tracePt t="106419" x="3625850" y="5324475"/>
          <p14:tracePt t="106428" x="3671888" y="5324475"/>
          <p14:tracePt t="106435" x="3698875" y="5314950"/>
          <p14:tracePt t="106443" x="3725863" y="5314950"/>
          <p14:tracePt t="106451" x="3762375" y="5314950"/>
          <p14:tracePt t="106458" x="3789363" y="5314950"/>
          <p14:tracePt t="106466" x="3825875" y="5314950"/>
          <p14:tracePt t="106474" x="3854450" y="5314950"/>
          <p14:tracePt t="106480" x="3898900" y="5314950"/>
          <p14:tracePt t="106489" x="3927475" y="5314950"/>
          <p14:tracePt t="106496" x="3954463" y="5314950"/>
          <p14:tracePt t="106505" x="4000500" y="5314950"/>
          <p14:tracePt t="106512" x="4027488" y="5314950"/>
          <p14:tracePt t="106521" x="4044950" y="5314950"/>
          <p14:tracePt t="106529" x="4073525" y="5314950"/>
          <p14:tracePt t="106537" x="4100513" y="5314950"/>
          <p14:tracePt t="106545" x="4137025" y="5324475"/>
          <p14:tracePt t="106553" x="4164013" y="5324475"/>
          <p14:tracePt t="106562" x="4183063" y="5324475"/>
          <p14:tracePt t="106568" x="4210050" y="5332413"/>
          <p14:tracePt t="106578" x="4237038" y="5341938"/>
          <p14:tracePt t="106583" x="4273550" y="5351463"/>
          <p14:tracePt t="106591" x="4302125" y="5351463"/>
          <p14:tracePt t="106599" x="4346575" y="5360988"/>
          <p14:tracePt t="106607" x="4383088" y="5360988"/>
          <p14:tracePt t="106615" x="4456113" y="5378450"/>
          <p14:tracePt t="106623" x="4529138" y="5387975"/>
          <p14:tracePt t="106631" x="4611688" y="5397500"/>
          <p14:tracePt t="106639" x="4703763" y="5414963"/>
          <p14:tracePt t="106647" x="4776788" y="5424488"/>
          <p14:tracePt t="106655" x="4849813" y="5424488"/>
          <p14:tracePt t="106663" x="4895850" y="5424488"/>
          <p14:tracePt t="106671" x="4932363" y="5424488"/>
          <p14:tracePt t="106679" x="4968875" y="5424488"/>
          <p14:tracePt t="106685" x="4995863" y="5424488"/>
          <p14:tracePt t="106692" x="5013325" y="5424488"/>
          <p14:tracePt t="106701" x="5022850" y="5424488"/>
          <p14:tracePt t="106782" x="5032375" y="5424488"/>
          <p14:tracePt t="106786" x="5068888" y="5424488"/>
          <p14:tracePt t="106795" x="5086350" y="5424488"/>
          <p14:tracePt t="106803" x="5114925" y="5414963"/>
          <p14:tracePt t="106812" x="5132388" y="5414963"/>
          <p14:tracePt t="106819" x="5151438" y="5405438"/>
          <p14:tracePt t="106828" x="5168900" y="5405438"/>
          <p14:tracePt t="106835" x="5178425" y="5397500"/>
          <p14:tracePt t="106843" x="5187950" y="5397500"/>
          <p14:tracePt t="106851" x="5187950" y="5387975"/>
          <p14:tracePt t="106860" x="5195888" y="5387975"/>
          <p14:tracePt t="106867" x="5205413" y="5387975"/>
          <p14:tracePt t="106875" x="5214938" y="5378450"/>
          <p14:tracePt t="106892" x="5224463" y="5378450"/>
          <p14:tracePt t="109553" x="5187950" y="5378450"/>
          <p14:tracePt t="109559" x="5159375" y="5397500"/>
          <p14:tracePt t="109567" x="5114925" y="5405438"/>
          <p14:tracePt t="109576" x="5086350" y="5414963"/>
          <p14:tracePt t="109583" x="5041900" y="5424488"/>
          <p14:tracePt t="109592" x="5005388" y="5434013"/>
          <p14:tracePt t="109599" x="4959350" y="5434013"/>
          <p14:tracePt t="109605" x="4913313" y="5441950"/>
          <p14:tracePt t="109613" x="4876800" y="5441950"/>
          <p14:tracePt t="109622" x="4830763" y="5451475"/>
          <p14:tracePt t="109628" x="4794250" y="5451475"/>
          <p14:tracePt t="109637" x="4748213" y="5451475"/>
          <p14:tracePt t="109645" x="4711700" y="5470525"/>
          <p14:tracePt t="109652" x="4667250" y="5470525"/>
          <p14:tracePt t="109661" x="4638675" y="5470525"/>
          <p14:tracePt t="109669" x="4611688" y="5470525"/>
          <p14:tracePt t="109677" x="4584700" y="5470525"/>
          <p14:tracePt t="109685" x="4565650" y="5470525"/>
          <p14:tracePt t="109693" x="4538663" y="5470525"/>
          <p14:tracePt t="109701" x="4502150" y="5461000"/>
          <p14:tracePt t="109709" x="4475163" y="5461000"/>
          <p14:tracePt t="109715" x="4448175" y="5461000"/>
          <p14:tracePt t="109725" x="4402138" y="5461000"/>
          <p14:tracePt t="109730" x="4365625" y="5451475"/>
          <p14:tracePt t="109739" x="4283075" y="5441950"/>
          <p14:tracePt t="109746" x="4210050" y="5424488"/>
          <p14:tracePt t="109755" x="4137025" y="5424488"/>
          <p14:tracePt t="109763" x="4044950" y="5424488"/>
          <p14:tracePt t="109770" x="3971925" y="5424488"/>
          <p14:tracePt t="109779" x="3881438" y="5424488"/>
          <p14:tracePt t="109787" x="3781425" y="5424488"/>
          <p14:tracePt t="109795" x="3689350" y="5434013"/>
          <p14:tracePt t="109803" x="3616325" y="5441950"/>
          <p14:tracePt t="109809" x="3533775" y="5461000"/>
          <p14:tracePt t="109817" x="3460750" y="5461000"/>
          <p14:tracePt t="109825" x="3406775" y="5461000"/>
          <p14:tracePt t="109833" x="3360738" y="5461000"/>
          <p14:tracePt t="109841" x="3324225" y="5470525"/>
          <p14:tracePt t="109849" x="3278188" y="5470525"/>
          <p14:tracePt t="109858" x="3241675" y="5478463"/>
          <p14:tracePt t="109865" x="3195638" y="5487988"/>
          <p14:tracePt t="109874" x="3159125" y="5497513"/>
          <p14:tracePt t="109881" x="3114675" y="5514975"/>
          <p14:tracePt t="109889" x="3068638" y="5514975"/>
          <p14:tracePt t="109896" x="3013075" y="5524500"/>
          <p14:tracePt t="109905" x="2976563" y="5534025"/>
          <p14:tracePt t="109911" x="2932113" y="5543550"/>
          <p14:tracePt t="109919" x="2886075" y="5543550"/>
          <p14:tracePt t="109926" x="2859088" y="5543550"/>
          <p14:tracePt t="109934" x="2830513" y="5543550"/>
          <p14:tracePt t="109944" x="2803525" y="5543550"/>
          <p14:tracePt t="109950" x="2786063" y="5543550"/>
          <p14:tracePt t="109960" x="2776538" y="5543550"/>
          <p14:tracePt t="109967" x="2767013" y="5543550"/>
          <p14:tracePt t="109976" x="2740025" y="5543550"/>
          <p14:tracePt t="109983" x="2713038" y="5543550"/>
          <p14:tracePt t="109993" x="2676525" y="5543550"/>
          <p14:tracePt t="109999" x="2603500" y="5543550"/>
          <p14:tracePt t="110008" x="2530475" y="5543550"/>
          <p14:tracePt t="110013" x="2457450" y="5543550"/>
          <p14:tracePt t="110021" x="2382838" y="5543550"/>
          <p14:tracePt t="110029" x="2309813" y="5543550"/>
          <p14:tracePt t="110037" x="2246313" y="5543550"/>
          <p14:tracePt t="110045" x="2182813" y="5524500"/>
          <p14:tracePt t="110053" x="2146300" y="5524500"/>
          <p14:tracePt t="110061" x="2100263" y="5514975"/>
          <p14:tracePt t="110079" x="2046288" y="5507038"/>
          <p14:tracePt t="110088" x="2017713" y="5507038"/>
          <p14:tracePt t="110093" x="1981200" y="5497513"/>
          <p14:tracePt t="110104" x="1954213" y="5497513"/>
          <p14:tracePt t="110109" x="1927225" y="5487988"/>
          <p14:tracePt t="110115" x="1900238" y="5487988"/>
          <p14:tracePt t="110129" x="1863725" y="5478463"/>
          <p14:tracePt t="110133" x="1844675" y="5478463"/>
          <p14:tracePt t="110139" x="1844675" y="5470525"/>
          <p14:tracePt t="110147" x="1827213" y="5461000"/>
          <p14:tracePt t="110156" x="1817688" y="5451475"/>
          <p14:tracePt t="110163" x="1798638" y="5451475"/>
          <p14:tracePt t="110170" x="1790700" y="5441950"/>
          <p14:tracePt t="110179" x="1771650" y="5434013"/>
          <p14:tracePt t="110195" x="1762125" y="5434013"/>
          <p14:tracePt t="110208" x="1735138" y="5424488"/>
          <p14:tracePt t="110215" x="1717675" y="5414963"/>
          <p14:tracePt t="110223" x="1681163" y="5405438"/>
          <p14:tracePt t="110228" x="1652588" y="5387975"/>
          <p14:tracePt t="110234" x="1625600" y="5378450"/>
          <p14:tracePt t="110242" x="1589088" y="5368925"/>
          <p14:tracePt t="110249" x="1562100" y="5360988"/>
          <p14:tracePt t="110257" x="1543050" y="5351463"/>
          <p14:tracePt t="110265" x="1516063" y="5341938"/>
          <p14:tracePt t="110279" x="1489075" y="5332413"/>
          <p14:tracePt t="110291" x="1397000" y="5314950"/>
          <p14:tracePt t="110302" x="1370013" y="5305425"/>
          <p14:tracePt t="110316" x="1296988" y="5278438"/>
          <p14:tracePt t="110330" x="1241425" y="5259388"/>
          <p14:tracePt t="110337" x="1223963" y="5259388"/>
          <p14:tracePt t="110348" x="1214438" y="5251450"/>
          <p14:tracePt t="110357" x="1204913" y="5241925"/>
          <p14:tracePt t="110364" x="1196975" y="5241925"/>
          <p14:tracePt t="110379" x="1187450" y="5241925"/>
          <p14:tracePt t="110389" x="1187450" y="5232400"/>
          <p14:tracePt t="110399" x="1177925" y="5232400"/>
          <p14:tracePt t="110417" x="1168400" y="5232400"/>
          <p14:tracePt t="110426" x="1160463" y="5232400"/>
          <p14:tracePt t="110429" x="1150938" y="5222875"/>
          <p14:tracePt t="110437" x="1141413" y="5222875"/>
          <p14:tracePt t="110445" x="1141413" y="5214938"/>
          <p14:tracePt t="110453" x="1131888" y="5214938"/>
          <p14:tracePt t="110469" x="1123950" y="5214938"/>
          <p14:tracePt t="110486" x="1123950" y="5205413"/>
          <p14:tracePt t="110502" x="1114425" y="5195888"/>
          <p14:tracePt t="110510" x="1104900" y="5195888"/>
          <p14:tracePt t="110517" x="1095375" y="5186363"/>
          <p14:tracePt t="110526" x="1087438" y="5186363"/>
          <p14:tracePt t="110540" x="1077913" y="5186363"/>
          <p14:tracePt t="110547" x="1068388" y="5178425"/>
          <p14:tracePt t="110555" x="1068388" y="5168900"/>
          <p14:tracePt t="110562" x="1058863" y="5159375"/>
          <p14:tracePt t="110572" x="1050925" y="5159375"/>
          <p14:tracePt t="110579" x="1041400" y="5149850"/>
          <p14:tracePt t="110587" x="1031875" y="5141913"/>
          <p14:tracePt t="110595" x="1014413" y="5132388"/>
          <p14:tracePt t="110603" x="1004888" y="5122863"/>
          <p14:tracePt t="110619" x="995363" y="5122863"/>
          <p14:tracePt t="110626" x="985838" y="5113338"/>
          <p14:tracePt t="110736" x="977900" y="5105400"/>
          <p14:tracePt t="110957" x="968375" y="5105400"/>
          <p14:tracePt t="110973" x="958850" y="5105400"/>
          <p14:tracePt t="110980" x="922338" y="5105400"/>
          <p14:tracePt t="110987" x="895350" y="5105400"/>
          <p14:tracePt t="110999" x="868363" y="5105400"/>
          <p14:tracePt t="111006" x="839788" y="5105400"/>
          <p14:tracePt t="111014" x="803275" y="5113338"/>
          <p14:tracePt t="111019" x="785813" y="5113338"/>
          <p14:tracePt t="111027" x="785813" y="5122863"/>
          <p14:tracePt t="111035" x="776288" y="5122863"/>
          <p14:tracePt t="111090" x="776288" y="5132388"/>
          <p14:tracePt t="113195" x="776288" y="5141913"/>
          <p14:tracePt t="113200" x="812800" y="5159375"/>
          <p14:tracePt t="113209" x="849313" y="5168900"/>
          <p14:tracePt t="113216" x="895350" y="5178425"/>
          <p14:tracePt t="113225" x="941388" y="5186363"/>
          <p14:tracePt t="113231" x="1014413" y="5205413"/>
          <p14:tracePt t="113240" x="1104900" y="5214938"/>
          <p14:tracePt t="113246" x="1223963" y="5241925"/>
          <p14:tracePt t="113257" x="1350963" y="5268913"/>
          <p14:tracePt t="113264" x="1506538" y="5314950"/>
          <p14:tracePt t="113272" x="1652588" y="5332413"/>
          <p14:tracePt t="113279" x="1817688" y="5378450"/>
          <p14:tracePt t="113287" x="2000250" y="5405438"/>
          <p14:tracePt t="113295" x="2163763" y="5441950"/>
          <p14:tracePt t="113303" x="2355850" y="5487988"/>
          <p14:tracePt t="113311" x="2547938" y="5497513"/>
          <p14:tracePt t="113319" x="2730500" y="5514975"/>
          <p14:tracePt t="113326" x="2913063" y="5534025"/>
          <p14:tracePt t="113336" x="3114675" y="5543550"/>
          <p14:tracePt t="113341" x="3324225" y="5580063"/>
          <p14:tracePt t="113349" x="3506788" y="5607050"/>
          <p14:tracePt t="113357" x="3671888" y="5607050"/>
          <p14:tracePt t="113365" x="3835400" y="5624513"/>
          <p14:tracePt t="113373" x="4017963" y="5624513"/>
          <p14:tracePt t="113381" x="4210050" y="5624513"/>
          <p14:tracePt t="113390" x="4411663" y="5624513"/>
          <p14:tracePt t="113397" x="4611688" y="5634038"/>
          <p14:tracePt t="113406" x="4840288" y="5653088"/>
          <p14:tracePt t="113413" x="5041900" y="5670550"/>
          <p14:tracePt t="113422" x="5205413" y="5689600"/>
          <p14:tracePt t="113429" x="5370513" y="5689600"/>
          <p14:tracePt t="113438" x="5497513" y="5689600"/>
          <p14:tracePt t="113443" x="5626100" y="5689600"/>
          <p14:tracePt t="113451" x="5716588" y="5689600"/>
          <p14:tracePt t="113459" x="5753100" y="5689600"/>
          <p14:tracePt t="113467" x="5789613" y="5689600"/>
          <p14:tracePt t="113475" x="5808663" y="5689600"/>
          <p14:tracePt t="113497" x="5818188" y="5689600"/>
          <p14:tracePt t="113595" x="5845175" y="5670550"/>
          <p14:tracePt t="113600" x="5854700" y="5661025"/>
          <p14:tracePt t="113609" x="5872163" y="5653088"/>
          <p14:tracePt t="113617" x="5881688" y="5634038"/>
          <p14:tracePt t="113625" x="5891213" y="5624513"/>
          <p14:tracePt t="113643" x="5908675" y="5607050"/>
          <p14:tracePt t="113672" x="5908675" y="5597525"/>
          <p14:tracePt t="113688" x="5908675" y="5588000"/>
          <p14:tracePt t="113695" x="5908675" y="5580063"/>
          <p14:tracePt t="113703" x="5908675" y="5570538"/>
          <p14:tracePt t="113724" x="5908675" y="5561013"/>
          <p14:tracePt t="113830" x="5908675" y="5551488"/>
          <p14:tracePt t="114034" x="5908675" y="5543550"/>
          <p14:tracePt t="114041" x="5908675" y="5524500"/>
          <p14:tracePt t="114049" x="5908675" y="5514975"/>
          <p14:tracePt t="114056" x="5908675" y="5507038"/>
          <p14:tracePt t="114063" x="5908675" y="5497513"/>
          <p14:tracePt t="114073" x="5908675" y="5478463"/>
          <p14:tracePt t="114092" x="5908675" y="5461000"/>
          <p14:tracePt t="114098" x="5908675" y="5451475"/>
          <p14:tracePt t="114108" x="5908675" y="5441950"/>
          <p14:tracePt t="114121" x="5908675" y="5434013"/>
          <p14:tracePt t="114136" x="5908675" y="5424488"/>
          <p14:tracePt t="114173" x="5908675" y="5414963"/>
          <p14:tracePt t="114190" x="5908675" y="5405438"/>
          <p14:tracePt t="114213" x="5908675" y="5397500"/>
          <p14:tracePt t="115188" x="5918200" y="5397500"/>
          <p14:tracePt t="115201" x="5945188" y="5397500"/>
          <p14:tracePt t="115209" x="5972175" y="5397500"/>
          <p14:tracePt t="115217" x="6018213" y="5397500"/>
          <p14:tracePt t="115225" x="6054725" y="5397500"/>
          <p14:tracePt t="115233" x="6100763" y="5397500"/>
          <p14:tracePt t="115241" x="6146800" y="5405438"/>
          <p14:tracePt t="115249" x="6200775" y="5424488"/>
          <p14:tracePt t="115257" x="6264275" y="5434013"/>
          <p14:tracePt t="115269" x="6319838" y="5441950"/>
          <p14:tracePt t="115278" x="6392863" y="5441950"/>
          <p14:tracePt t="115287" x="6456363" y="5461000"/>
          <p14:tracePt t="115292" x="6511925" y="5461000"/>
          <p14:tracePt t="115297" x="6548438" y="5461000"/>
          <p14:tracePt t="115305" x="6602413" y="5461000"/>
          <p14:tracePt t="115311" x="6648450" y="5461000"/>
          <p14:tracePt t="115319" x="6684963" y="5470525"/>
          <p14:tracePt t="115327" x="6731000" y="5478463"/>
          <p14:tracePt t="115336" x="6777038" y="5478463"/>
          <p14:tracePt t="115343" x="6813550" y="5478463"/>
          <p14:tracePt t="115351" x="6858000" y="5487988"/>
          <p14:tracePt t="115358" x="6886575" y="5497513"/>
          <p14:tracePt t="115367" x="6913563" y="5507038"/>
          <p14:tracePt t="115375" x="6959600" y="5507038"/>
          <p14:tracePt t="115383" x="6996113" y="5507038"/>
          <p14:tracePt t="115391" x="7040563" y="5514975"/>
          <p14:tracePt t="115399" x="7077075" y="5514975"/>
          <p14:tracePt t="115407" x="7105650" y="5514975"/>
          <p14:tracePt t="115413" x="7142163" y="5524500"/>
          <p14:tracePt t="115422" x="7178675" y="5524500"/>
          <p14:tracePt t="115429" x="7223125" y="5524500"/>
          <p14:tracePt t="115438" x="7259638" y="5543550"/>
          <p14:tracePt t="115445" x="7305675" y="5543550"/>
          <p14:tracePt t="115453" x="7342188" y="5543550"/>
          <p14:tracePt t="115461" x="7378700" y="5543550"/>
          <p14:tracePt t="115469" x="7407275" y="5551488"/>
          <p14:tracePt t="115477" x="7434263" y="5551488"/>
          <p14:tracePt t="115486" x="7461250" y="5551488"/>
          <p14:tracePt t="115493" x="7488238" y="5551488"/>
          <p14:tracePt t="115502" x="7534275" y="5551488"/>
          <p14:tracePt t="115509" x="7561263" y="5551488"/>
          <p14:tracePt t="115515" x="7589838" y="5551488"/>
          <p14:tracePt t="115523" x="7626350" y="5551488"/>
          <p14:tracePt t="115531" x="7662863" y="5551488"/>
          <p14:tracePt t="115539" x="7689850" y="5551488"/>
          <p14:tracePt t="115547" x="7735888" y="5551488"/>
          <p14:tracePt t="115557" x="7772400" y="5534025"/>
          <p14:tracePt t="115563" x="7816850" y="5534025"/>
          <p14:tracePt t="115572" x="7853363" y="5524500"/>
          <p14:tracePt t="115579" x="7899400" y="5514975"/>
          <p14:tracePt t="115588" x="7945438" y="5507038"/>
          <p14:tracePt t="115600" x="7981950" y="5497513"/>
          <p14:tracePt t="115609" x="8027988" y="5487988"/>
          <p14:tracePt t="115620" x="8108950" y="5461000"/>
          <p14:tracePt t="115627" x="8147050" y="5451475"/>
          <p14:tracePt t="115634" x="8174038" y="5441950"/>
          <p14:tracePt t="115641" x="8191500" y="5434013"/>
          <p14:tracePt t="115649" x="8210550" y="5434013"/>
          <p14:tracePt t="115656" x="8228013" y="5424488"/>
          <p14:tracePt t="115669" x="8237538" y="5414963"/>
          <p14:tracePt t="115678" x="8247063" y="5414963"/>
          <p14:tracePt t="115689" x="8256588" y="5405438"/>
          <p14:tracePt t="115698" x="8264525" y="5405438"/>
          <p14:tracePt t="115706" x="8264525" y="5397500"/>
          <p14:tracePt t="115713" x="8274050" y="5397500"/>
          <p14:tracePt t="115727" x="8283575" y="5397500"/>
          <p14:tracePt t="117597" x="8264525" y="5397500"/>
          <p14:tracePt t="117604" x="8228013" y="5397500"/>
          <p14:tracePt t="117613" x="8183563" y="5397500"/>
          <p14:tracePt t="117621" x="8128000" y="5397500"/>
          <p14:tracePt t="117627" x="8072438" y="5397500"/>
          <p14:tracePt t="117647" x="7926388" y="5378450"/>
          <p14:tracePt t="117651" x="7826375" y="5378450"/>
          <p14:tracePt t="117659" x="7699375" y="5378450"/>
          <p14:tracePt t="117667" x="7607300" y="5378450"/>
          <p14:tracePt t="117675" x="7497763" y="5378450"/>
          <p14:tracePt t="117683" x="7388225" y="5378450"/>
          <p14:tracePt t="117688" x="7259638" y="5387975"/>
          <p14:tracePt t="117698" x="7132638" y="5397500"/>
          <p14:tracePt t="117705" x="6950075" y="5414963"/>
          <p14:tracePt t="117713" x="6784975" y="5414963"/>
          <p14:tracePt t="117720" x="6621463" y="5414963"/>
          <p14:tracePt t="117729" x="6492875" y="5414963"/>
          <p14:tracePt t="117737" x="6365875" y="5414963"/>
          <p14:tracePt t="117745" x="6256338" y="5414963"/>
          <p14:tracePt t="117753" x="6146800" y="5414963"/>
          <p14:tracePt t="117761" x="6037263" y="5414963"/>
          <p14:tracePt t="117771" x="5964238" y="5414963"/>
          <p14:tracePt t="117777" x="5891213" y="5414963"/>
          <p14:tracePt t="117795" x="5735638" y="5414963"/>
          <p14:tracePt t="117801" x="5662613" y="5414963"/>
          <p14:tracePt t="117808" x="5580063" y="5424488"/>
          <p14:tracePt t="117815" x="5507038" y="5424488"/>
          <p14:tracePt t="117823" x="5434013" y="5424488"/>
          <p14:tracePt t="117831" x="5341938" y="5441950"/>
          <p14:tracePt t="117839" x="5278438" y="5451475"/>
          <p14:tracePt t="117847" x="5205413" y="5451475"/>
          <p14:tracePt t="117855" x="5132388" y="5461000"/>
          <p14:tracePt t="117863" x="5078413" y="5461000"/>
          <p14:tracePt t="117871" x="5013325" y="5461000"/>
          <p14:tracePt t="117879" x="4959350" y="5461000"/>
          <p14:tracePt t="117888" x="4886325" y="5461000"/>
          <p14:tracePt t="117892" x="4840288" y="5461000"/>
          <p14:tracePt t="117902" x="4803775" y="5451475"/>
          <p14:tracePt t="117909" x="4757738" y="5451475"/>
          <p14:tracePt t="117917" x="4721225" y="5441950"/>
          <p14:tracePt t="117925" x="4675188" y="5441950"/>
          <p14:tracePt t="117933" x="4638675" y="5434013"/>
          <p14:tracePt t="117941" x="4594225" y="5434013"/>
          <p14:tracePt t="117949" x="4529138" y="5434013"/>
          <p14:tracePt t="117957" x="4448175" y="5434013"/>
          <p14:tracePt t="117969" x="4375150" y="5434013"/>
          <p14:tracePt t="117977" x="4302125" y="5434013"/>
          <p14:tracePt t="117980" x="4210050" y="5434013"/>
          <p14:tracePt t="117989" x="4137025" y="5434013"/>
          <p14:tracePt t="117995" x="4037013" y="5451475"/>
          <p14:tracePt t="118004" x="3963988" y="5461000"/>
          <p14:tracePt t="118011" x="3890963" y="5461000"/>
          <p14:tracePt t="118019" x="3789363" y="5478463"/>
          <p14:tracePt t="118027" x="3716338" y="5487988"/>
          <p14:tracePt t="118037" x="3643313" y="5487988"/>
          <p14:tracePt t="118043" x="3570288" y="5487988"/>
          <p14:tracePt t="118053" x="3479800" y="5487988"/>
          <p14:tracePt t="118059" x="3397250" y="5497513"/>
          <p14:tracePt t="118067" x="3324225" y="5497513"/>
          <p14:tracePt t="118075" x="3251200" y="5497513"/>
          <p14:tracePt t="118083" x="3178175" y="5514975"/>
          <p14:tracePt t="118091" x="3095625" y="5514975"/>
          <p14:tracePt t="118096" x="3022600" y="5524500"/>
          <p14:tracePt t="118105" x="2949575" y="5543550"/>
          <p14:tracePt t="118113" x="2886075" y="5551488"/>
          <p14:tracePt t="118121" x="2830513" y="5561013"/>
          <p14:tracePt t="118129" x="2786063" y="5570538"/>
          <p14:tracePt t="118137" x="2720975" y="5588000"/>
          <p14:tracePt t="118149" x="2647950" y="5616575"/>
          <p14:tracePt t="118156" x="2566988" y="5624513"/>
          <p14:tracePt t="118167" x="2493963" y="5653088"/>
          <p14:tracePt t="118172" x="2392363" y="5680075"/>
          <p14:tracePt t="118177" x="2301875" y="5707063"/>
          <p14:tracePt t="118187" x="2182813" y="5716588"/>
          <p14:tracePt t="118193" x="2090738" y="5734050"/>
          <p14:tracePt t="118199" x="2017713" y="5743575"/>
          <p14:tracePt t="118207" x="1936750" y="5762625"/>
          <p14:tracePt t="118215" x="1863725" y="5770563"/>
          <p14:tracePt t="118223" x="1798638" y="5780088"/>
          <p14:tracePt t="118231" x="1744663" y="5780088"/>
          <p14:tracePt t="118239" x="1708150" y="5789613"/>
          <p14:tracePt t="118247" x="1662113" y="5789613"/>
          <p14:tracePt t="118255" x="1635125" y="5807075"/>
          <p14:tracePt t="118267" x="1606550" y="5807075"/>
          <p14:tracePt t="118275" x="1570038" y="5816600"/>
          <p14:tracePt t="118283" x="1552575" y="5826125"/>
          <p14:tracePt t="118292" x="1543050" y="5835650"/>
          <p14:tracePt t="118307" x="1533525" y="5835650"/>
          <p14:tracePt t="118319" x="1497013" y="5835650"/>
          <p14:tracePt t="118331" x="1479550" y="5853113"/>
          <p14:tracePt t="118341" x="1452563" y="5862638"/>
          <p14:tracePt t="118350" x="1379538" y="5881688"/>
          <p14:tracePt t="118357" x="1333500" y="5889625"/>
          <p14:tracePt t="118365" x="1296988" y="5889625"/>
          <p14:tracePt t="118372" x="1233488" y="5899150"/>
          <p14:tracePt t="118381" x="1196975" y="5908675"/>
          <p14:tracePt t="118388" x="1150938" y="5926138"/>
          <p14:tracePt t="118397" x="1104900" y="5935663"/>
          <p14:tracePt t="118404" x="1077913" y="5935663"/>
          <p14:tracePt t="118411" x="1050925" y="5945188"/>
          <p14:tracePt t="118419" x="1022350" y="5945188"/>
          <p14:tracePt t="118427" x="1004888" y="5954713"/>
          <p14:tracePt t="118436" x="995363" y="5962650"/>
          <p14:tracePt t="118443" x="985838" y="5962650"/>
          <p14:tracePt t="118451" x="977900" y="5962650"/>
          <p14:tracePt t="164692" x="977900" y="5935663"/>
          <p14:tracePt t="164697" x="1004888" y="5872163"/>
          <p14:tracePt t="164706" x="1014413" y="5789613"/>
          <p14:tracePt t="164710" x="1041400" y="5716588"/>
          <p14:tracePt t="164719" x="1087438" y="5634038"/>
          <p14:tracePt t="164726" x="1104900" y="5551488"/>
          <p14:tracePt t="164739" x="1131888" y="5478463"/>
          <p14:tracePt t="164746" x="1150938" y="5414963"/>
          <p14:tracePt t="164755" x="1160463" y="5360988"/>
          <p14:tracePt t="164762" x="1168400" y="5295900"/>
          <p14:tracePt t="164766" x="1177925" y="5259388"/>
          <p14:tracePt t="164775" x="1196975" y="5214938"/>
          <p14:tracePt t="164783" x="1204913" y="5168900"/>
          <p14:tracePt t="164791" x="1214438" y="5141913"/>
          <p14:tracePt t="164798" x="1223963" y="5095875"/>
          <p14:tracePt t="164807" x="1241425" y="5049838"/>
          <p14:tracePt t="164813" x="1270000" y="4995863"/>
          <p14:tracePt t="164822" x="1306513" y="4930775"/>
          <p14:tracePt t="164828" x="1350963" y="4848225"/>
          <p14:tracePt t="164839" x="1397000" y="4730750"/>
          <p14:tracePt t="164845" x="1433513" y="4621213"/>
          <p14:tracePt t="164857" x="1479550" y="4502150"/>
          <p14:tracePt t="164863" x="1525588" y="4365625"/>
          <p14:tracePt t="164875" x="1570038" y="4256088"/>
          <p14:tracePt t="164880" x="1606550" y="4117975"/>
          <p14:tracePt t="164887" x="1635125" y="4008438"/>
          <p14:tracePt t="164893" x="1652588" y="3898900"/>
          <p14:tracePt t="164901" x="1662113" y="3798888"/>
          <p14:tracePt t="164909" x="1681163" y="3689350"/>
          <p14:tracePt t="164917" x="1681163" y="3579813"/>
          <p14:tracePt t="164923" x="1681163" y="3451225"/>
          <p14:tracePt t="164930" x="1671638" y="3305175"/>
          <p14:tracePt t="164939" x="1644650" y="3141663"/>
          <p14:tracePt t="164946" x="1616075" y="2976563"/>
          <p14:tracePt t="164956" x="1570038" y="2803525"/>
          <p14:tracePt t="164963" x="1525588" y="2620963"/>
          <p14:tracePt t="164971" x="1479550" y="2455863"/>
          <p14:tracePt t="164979" x="1433513" y="2282825"/>
          <p14:tracePt t="164988" x="1387475" y="2119313"/>
          <p14:tracePt t="164995" x="1323975" y="1954213"/>
          <p14:tracePt t="165004" x="1260475" y="1781175"/>
          <p14:tracePt t="165011" x="1204913" y="1616075"/>
          <p14:tracePt t="165019" x="1141413" y="1443038"/>
          <p14:tracePt t="165025" x="1077913" y="1296988"/>
          <p14:tracePt t="165033" x="1022350" y="1123950"/>
          <p14:tracePt t="165041" x="958850" y="976313"/>
          <p14:tracePt t="165048" x="885825" y="839788"/>
          <p14:tracePt t="165057" x="822325" y="712788"/>
          <p14:tracePt t="165065" x="749300" y="574675"/>
          <p14:tracePt t="165074" x="676275" y="457200"/>
          <p14:tracePt t="165080" x="620713" y="338138"/>
          <p14:tracePt t="165089" x="566738" y="255588"/>
          <p14:tracePt t="165097" x="520700" y="192088"/>
          <p14:tracePt t="165106" x="484188" y="109538"/>
          <p14:tracePt t="165113" x="428625" y="460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2">
            <a:extLst>
              <a:ext uri="{FF2B5EF4-FFF2-40B4-BE49-F238E27FC236}">
                <a16:creationId xmlns:a16="http://schemas.microsoft.com/office/drawing/2014/main" id="{D78B18BB-6675-4BEE-9B5D-91BCE7B7EA3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5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E958D79-E2DD-4EED-A45A-7B168B067B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48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381"/>
    </mc:Choice>
    <mc:Fallback xmlns="">
      <p:transition spd="slow" advTm="60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3">
            <a:extLst>
              <a:ext uri="{FF2B5EF4-FFF2-40B4-BE49-F238E27FC236}">
                <a16:creationId xmlns:a16="http://schemas.microsoft.com/office/drawing/2014/main" id="{D6215FE9-E2A6-4B99-A106-29787F52314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4DC3926-50B2-4093-A40F-2EB27A1AB1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59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63"/>
    </mc:Choice>
    <mc:Fallback xmlns="">
      <p:transition spd="slow" advTm="9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utput9-4">
            <a:extLst>
              <a:ext uri="{FF2B5EF4-FFF2-40B4-BE49-F238E27FC236}">
                <a16:creationId xmlns:a16="http://schemas.microsoft.com/office/drawing/2014/main" id="{A1A15317-FB3D-4647-A919-57805672347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2454200-5946-4D24-838B-08A138560B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34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826"/>
    </mc:Choice>
    <mc:Fallback xmlns="">
      <p:transition spd="slow" advTm="133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58" x="19050" y="384175"/>
          <p14:tracePt t="1466" x="26988" y="401638"/>
          <p14:tracePt t="1474" x="55563" y="484188"/>
          <p14:tracePt t="1482" x="82550" y="566738"/>
          <p14:tracePt t="1491" x="119063" y="647700"/>
          <p14:tracePt t="1496" x="165100" y="730250"/>
          <p14:tracePt t="1504" x="255588" y="903288"/>
          <p14:tracePt t="1512" x="311150" y="995363"/>
          <p14:tracePt t="1520" x="428625" y="1177925"/>
          <p14:tracePt t="1528" x="484188" y="1260475"/>
          <p14:tracePt t="1536" x="566738" y="1379538"/>
          <p14:tracePt t="1542" x="639763" y="1443038"/>
          <p14:tracePt t="1550" x="657225" y="1479550"/>
          <p14:tracePt t="1559" x="676275" y="1497013"/>
          <p14:tracePt t="1565" x="712788" y="1525588"/>
          <p14:tracePt t="1583" x="720725" y="1533525"/>
          <p14:tracePt t="1637" x="720725" y="1543050"/>
          <p14:tracePt t="1644" x="720725" y="1552575"/>
          <p14:tracePt t="1653" x="730250" y="1579563"/>
          <p14:tracePt t="1658" x="757238" y="1598613"/>
          <p14:tracePt t="1667" x="776288" y="1625600"/>
          <p14:tracePt t="1674" x="803275" y="1662113"/>
          <p14:tracePt t="1682" x="822325" y="1689100"/>
          <p14:tracePt t="1691" x="849313" y="1708150"/>
          <p14:tracePt t="1698" x="868363" y="1716088"/>
          <p14:tracePt t="1706" x="868363" y="1725613"/>
          <p14:tracePt t="1961" x="858838" y="1725613"/>
          <p14:tracePt t="1968" x="831850" y="1725613"/>
          <p14:tracePt t="1978" x="785813" y="1725613"/>
          <p14:tracePt t="1984" x="749300" y="1725613"/>
          <p14:tracePt t="1993" x="703263" y="1725613"/>
          <p14:tracePt t="2000" x="676275" y="1725613"/>
          <p14:tracePt t="2010" x="630238" y="1725613"/>
          <p14:tracePt t="2014" x="620713" y="1725613"/>
          <p14:tracePt t="2022" x="603250" y="1725613"/>
          <p14:tracePt t="2030" x="584200" y="1725613"/>
          <p14:tracePt t="2038" x="566738" y="1725613"/>
          <p14:tracePt t="2047" x="538163" y="1725613"/>
          <p14:tracePt t="2054" x="520700" y="1725613"/>
          <p14:tracePt t="2062" x="511175" y="1725613"/>
          <p14:tracePt t="16228" x="501650" y="1735138"/>
          <p14:tracePt t="16238" x="493713" y="1752600"/>
          <p14:tracePt t="16250" x="465138" y="1789113"/>
          <p14:tracePt t="16257" x="457200" y="1817688"/>
          <p14:tracePt t="16265" x="447675" y="1835150"/>
          <p14:tracePt t="16273" x="438150" y="1854200"/>
          <p14:tracePt t="16281" x="428625" y="1871663"/>
          <p14:tracePt t="16297" x="420688" y="1890713"/>
          <p14:tracePt t="16307" x="411163" y="1908175"/>
          <p14:tracePt t="16310" x="401638" y="1927225"/>
          <p14:tracePt t="16318" x="392113" y="1935163"/>
          <p14:tracePt t="16326" x="384175" y="1944688"/>
          <p14:tracePt t="16335" x="384175" y="1954213"/>
          <p14:tracePt t="16343" x="374650" y="1963738"/>
          <p14:tracePt t="16351" x="374650" y="1973263"/>
          <p14:tracePt t="16365" x="374650" y="1981200"/>
          <p14:tracePt t="16373" x="374650" y="2000250"/>
          <p14:tracePt t="16386" x="374650" y="2017713"/>
          <p14:tracePt t="16395" x="374650" y="2046288"/>
          <p14:tracePt t="16407" x="374650" y="2082800"/>
          <p14:tracePt t="16414" x="374650" y="2100263"/>
          <p14:tracePt t="16420" x="374650" y="2127250"/>
          <p14:tracePt t="16426" x="374650" y="2155825"/>
          <p14:tracePt t="16435" x="374650" y="2173288"/>
          <p14:tracePt t="16443" x="384175" y="2209800"/>
          <p14:tracePt t="16451" x="392113" y="2236788"/>
          <p14:tracePt t="16459" x="401638" y="2255838"/>
          <p14:tracePt t="16470" x="411163" y="2273300"/>
          <p14:tracePt t="16486" x="438150" y="2328863"/>
          <p14:tracePt t="16495" x="447675" y="2346325"/>
          <p14:tracePt t="16499" x="465138" y="2374900"/>
          <p14:tracePt t="16504" x="493713" y="2419350"/>
          <p14:tracePt t="16513" x="511175" y="2438400"/>
          <p14:tracePt t="16521" x="530225" y="2465388"/>
          <p14:tracePt t="16529" x="547688" y="2484438"/>
          <p14:tracePt t="16537" x="557213" y="2501900"/>
          <p14:tracePt t="16542" x="574675" y="2528888"/>
          <p14:tracePt t="16551" x="603250" y="2547938"/>
          <p14:tracePt t="16559" x="620713" y="2565400"/>
          <p14:tracePt t="16566" x="620713" y="2574925"/>
          <p14:tracePt t="16575" x="630238" y="2584450"/>
          <p14:tracePt t="16582" x="639763" y="2584450"/>
          <p14:tracePt t="16589" x="639763" y="2593975"/>
          <p14:tracePt t="16601" x="647700" y="2601913"/>
          <p14:tracePt t="16610" x="657225" y="2611438"/>
          <p14:tracePt t="16617" x="666750" y="2611438"/>
          <p14:tracePt t="16777" x="666750" y="2620963"/>
          <p14:tracePt t="16782" x="666750" y="2630488"/>
          <p14:tracePt t="16791" x="666750" y="2638425"/>
          <p14:tracePt t="16807" x="666750" y="2647950"/>
          <p14:tracePt t="16815" x="666750" y="2657475"/>
          <p14:tracePt t="16835" x="666750" y="2667000"/>
          <p14:tracePt t="16848" x="666750" y="2674938"/>
          <p14:tracePt t="16863" x="666750" y="2684463"/>
          <p14:tracePt t="16886" x="657225" y="2684463"/>
          <p14:tracePt t="16891" x="657225" y="2693988"/>
          <p14:tracePt t="16899" x="647700" y="2703513"/>
          <p14:tracePt t="16915" x="639763" y="2703513"/>
          <p14:tracePt t="16924" x="630238" y="2703513"/>
          <p14:tracePt t="16930" x="620713" y="2703513"/>
          <p14:tracePt t="16936" x="603250" y="2711450"/>
          <p14:tracePt t="16944" x="584200" y="2711450"/>
          <p14:tracePt t="16953" x="566738" y="2711450"/>
          <p14:tracePt t="16969" x="557213" y="2711450"/>
          <p14:tracePt t="18676" x="574675" y="2703513"/>
          <p14:tracePt t="18687" x="657225" y="2674938"/>
          <p14:tracePt t="18693" x="720725" y="2674938"/>
          <p14:tracePt t="18701" x="793750" y="2674938"/>
          <p14:tracePt t="18709" x="849313" y="2674938"/>
          <p14:tracePt t="18716" x="958850" y="2674938"/>
          <p14:tracePt t="18726" x="1004888" y="2674938"/>
          <p14:tracePt t="18732" x="1131888" y="2693988"/>
          <p14:tracePt t="18742" x="1416050" y="2730500"/>
          <p14:tracePt t="18748" x="1562100" y="2740025"/>
          <p14:tracePt t="18754" x="1708150" y="2757488"/>
          <p14:tracePt t="18763" x="1990725" y="2794000"/>
          <p14:tracePt t="18771" x="2192338" y="2794000"/>
          <p14:tracePt t="18778" x="2319338" y="2803525"/>
          <p14:tracePt t="18786" x="2557463" y="2840038"/>
          <p14:tracePt t="18795" x="2740025" y="2857500"/>
          <p14:tracePt t="18800" x="2867025" y="2867025"/>
          <p14:tracePt t="18809" x="2995613" y="2886075"/>
          <p14:tracePt t="18817" x="3159125" y="2894013"/>
          <p14:tracePt t="18829" x="3251200" y="2894013"/>
          <p14:tracePt t="18845" x="3416300" y="2894013"/>
          <p14:tracePt t="18851" x="3497263" y="2894013"/>
          <p14:tracePt t="18857" x="3589338" y="2894013"/>
          <p14:tracePt t="18865" x="3625850" y="2894013"/>
          <p14:tracePt t="18870" x="3671888" y="2894013"/>
          <p14:tracePt t="18878" x="3689350" y="2894013"/>
          <p14:tracePt t="18886" x="3716338" y="2886075"/>
          <p14:tracePt t="18895" x="3735388" y="2876550"/>
          <p14:tracePt t="18903" x="3744913" y="2876550"/>
          <p14:tracePt t="18911" x="3771900" y="2867025"/>
          <p14:tracePt t="18916" x="3789363" y="2867025"/>
          <p14:tracePt t="18926" x="3817938" y="2857500"/>
          <p14:tracePt t="18933" x="3844925" y="2857500"/>
          <p14:tracePt t="18941" x="3881438" y="2857500"/>
          <p14:tracePt t="18949" x="3917950" y="2857500"/>
          <p14:tracePt t="18957" x="3971925" y="2849563"/>
          <p14:tracePt t="18965" x="4017963" y="2840038"/>
          <p14:tracePt t="18973" x="4044950" y="2840038"/>
          <p14:tracePt t="18978" x="4073525" y="2830513"/>
          <p14:tracePt t="18987" x="4083050" y="2830513"/>
          <p14:tracePt t="18995" x="4100513" y="2820988"/>
          <p14:tracePt t="19002" x="4110038" y="2813050"/>
          <p14:tracePt t="19011" x="4119563" y="2813050"/>
          <p14:tracePt t="19019" x="4127500" y="2813050"/>
          <p14:tracePt t="19027" x="4137025" y="2813050"/>
          <p14:tracePt t="19032" x="4137025" y="2803525"/>
          <p14:tracePt t="19049" x="4146550" y="2794000"/>
          <p14:tracePt t="19065" x="4156075" y="2784475"/>
          <p14:tracePt t="19073" x="4164013" y="2784475"/>
          <p14:tracePt t="19081" x="4173538" y="2784475"/>
          <p14:tracePt t="19088" x="4183063" y="2776538"/>
          <p14:tracePt t="19094" x="4192588" y="2776538"/>
          <p14:tracePt t="19113" x="4246563" y="2776538"/>
          <p14:tracePt t="19124" x="4256088" y="2776538"/>
          <p14:tracePt t="19132" x="4292600" y="2776538"/>
          <p14:tracePt t="19135" x="4310063" y="2776538"/>
          <p14:tracePt t="19140" x="4346575" y="2776538"/>
          <p14:tracePt t="19149" x="4419600" y="2776538"/>
          <p14:tracePt t="19158" x="4475163" y="2776538"/>
          <p14:tracePt t="19165" x="4502150" y="2767013"/>
          <p14:tracePt t="19173" x="4557713" y="2767013"/>
          <p14:tracePt t="19181" x="4602163" y="2767013"/>
          <p14:tracePt t="19189" x="4621213" y="2767013"/>
          <p14:tracePt t="19196" x="4657725" y="2767013"/>
          <p14:tracePt t="19205" x="4711700" y="2767013"/>
          <p14:tracePt t="19211" x="4767263" y="2767013"/>
          <p14:tracePt t="19218" x="4821238" y="2767013"/>
          <p14:tracePt t="19227" x="4857750" y="2767013"/>
          <p14:tracePt t="19238" x="4895850" y="2767013"/>
          <p14:tracePt t="19245" x="4922838" y="2767013"/>
          <p14:tracePt t="19255" x="4940300" y="2767013"/>
          <p14:tracePt t="19260" x="4968875" y="2767013"/>
          <p14:tracePt t="19266" x="4976813" y="2767013"/>
          <p14:tracePt t="19273" x="4995863" y="2767013"/>
          <p14:tracePt t="19281" x="5013325" y="2757488"/>
          <p14:tracePt t="19289" x="5032375" y="2757488"/>
          <p14:tracePt t="19297" x="5049838" y="2757488"/>
          <p14:tracePt t="19310" x="5068888" y="2757488"/>
          <p14:tracePt t="19317" x="5086350" y="2757488"/>
          <p14:tracePt t="19323" x="5114925" y="2757488"/>
          <p14:tracePt t="19327" x="5122863" y="2757488"/>
          <p14:tracePt t="19343" x="5132388" y="2757488"/>
          <p14:tracePt t="19583" x="5151438" y="2757488"/>
          <p14:tracePt t="19591" x="5159375" y="2757488"/>
          <p14:tracePt t="19599" x="5168900" y="2757488"/>
          <p14:tracePt t="19604" x="5195888" y="2757488"/>
          <p14:tracePt t="19613" x="5224463" y="2757488"/>
          <p14:tracePt t="19627" x="5268913" y="2757488"/>
          <p14:tracePt t="19640" x="5378450" y="2757488"/>
          <p14:tracePt t="19648" x="5451475" y="2757488"/>
          <p14:tracePt t="19653" x="5561013" y="2757488"/>
          <p14:tracePt t="19661" x="5616575" y="2757488"/>
          <p14:tracePt t="19668" x="5689600" y="2757488"/>
          <p14:tracePt t="19674" x="5772150" y="2757488"/>
          <p14:tracePt t="19683" x="5826125" y="2757488"/>
          <p14:tracePt t="19691" x="5862638" y="2757488"/>
          <p14:tracePt t="19698" x="5918200" y="2757488"/>
          <p14:tracePt t="19706" x="5945188" y="2757488"/>
          <p14:tracePt t="19715" x="6000750" y="2757488"/>
          <p14:tracePt t="19722" x="6045200" y="2757488"/>
          <p14:tracePt t="19730" x="6100763" y="2757488"/>
          <p14:tracePt t="19736" x="6154738" y="2767013"/>
          <p14:tracePt t="19745" x="6237288" y="2767013"/>
          <p14:tracePt t="19758" x="6292850" y="2784475"/>
          <p14:tracePt t="19767" x="6365875" y="2784475"/>
          <p14:tracePt t="19778" x="6483350" y="2803525"/>
          <p14:tracePt t="19784" x="6548438" y="2820988"/>
          <p14:tracePt t="19791" x="6602413" y="2820988"/>
          <p14:tracePt t="19798" x="6675438" y="2830513"/>
          <p14:tracePt t="19807" x="6721475" y="2830513"/>
          <p14:tracePt t="19815" x="6777038" y="2830513"/>
          <p14:tracePt t="19822" x="6831013" y="2830513"/>
          <p14:tracePt t="19836" x="6858000" y="2830513"/>
          <p14:tracePt t="19843" x="6931025" y="2830513"/>
          <p14:tracePt t="19853" x="6986588" y="2830513"/>
          <p14:tracePt t="19863" x="7105650" y="2803525"/>
          <p14:tracePt t="19870" x="7169150" y="2803525"/>
          <p14:tracePt t="19876" x="7223125" y="2794000"/>
          <p14:tracePt t="19884" x="7251700" y="2794000"/>
          <p14:tracePt t="19893" x="7278688" y="2794000"/>
          <p14:tracePt t="19899" x="7315200" y="2794000"/>
          <p14:tracePt t="19906" x="7334250" y="2794000"/>
          <p14:tracePt t="19915" x="7361238" y="2794000"/>
          <p14:tracePt t="19923" x="7378700" y="2794000"/>
          <p14:tracePt t="19931" x="7397750" y="2794000"/>
          <p14:tracePt t="19938" x="7434263" y="2794000"/>
          <p14:tracePt t="19946" x="7461250" y="2794000"/>
          <p14:tracePt t="19959" x="7488238" y="2794000"/>
          <p14:tracePt t="19970" x="7580313" y="2794000"/>
          <p14:tracePt t="19976" x="7616825" y="2794000"/>
          <p14:tracePt t="19985" x="7662863" y="2803525"/>
          <p14:tracePt t="19994" x="7689850" y="2813050"/>
          <p14:tracePt t="20001" x="7743825" y="2813050"/>
          <p14:tracePt t="20010" x="7772400" y="2820988"/>
          <p14:tracePt t="20014" x="7789863" y="2820988"/>
          <p14:tracePt t="20022" x="7808913" y="2820988"/>
          <p14:tracePt t="20039" x="7816850" y="2820988"/>
          <p14:tracePt t="20297" x="7799388" y="2830513"/>
          <p14:tracePt t="20303" x="7772400" y="2830513"/>
          <p14:tracePt t="20308" x="7726363" y="2830513"/>
          <p14:tracePt t="20316" x="7670800" y="2849563"/>
          <p14:tracePt t="20326" x="7580313" y="2849563"/>
          <p14:tracePt t="20333" x="7470775" y="2849563"/>
          <p14:tracePt t="20341" x="7324725" y="2849563"/>
          <p14:tracePt t="20349" x="7178675" y="2840038"/>
          <p14:tracePt t="20355" x="7050088" y="2820988"/>
          <p14:tracePt t="20363" x="6967538" y="2813050"/>
          <p14:tracePt t="20370" x="6840538" y="2794000"/>
          <p14:tracePt t="20379" x="6694488" y="2794000"/>
          <p14:tracePt t="20386" x="6410325" y="2767013"/>
          <p14:tracePt t="20395" x="6246813" y="2767013"/>
          <p14:tracePt t="20402" x="6100763" y="2767013"/>
          <p14:tracePt t="20410" x="5826125" y="2767013"/>
          <p14:tracePt t="20418" x="5680075" y="2767013"/>
          <p14:tracePt t="20431" x="5407025" y="2767013"/>
          <p14:tracePt t="20442" x="4995863" y="2767013"/>
          <p14:tracePt t="20450" x="4694238" y="2767013"/>
          <p14:tracePt t="20457" x="4492625" y="2747963"/>
          <p14:tracePt t="20464" x="4329113" y="2730500"/>
          <p14:tracePt t="20473" x="4119563" y="2703513"/>
          <p14:tracePt t="20478" x="3954463" y="2684463"/>
          <p14:tracePt t="20491" x="3771900" y="2667000"/>
          <p14:tracePt t="20500" x="3606800" y="2657475"/>
          <p14:tracePt t="20509" x="3497263" y="2657475"/>
          <p14:tracePt t="20522" x="3168650" y="2638425"/>
          <p14:tracePt t="20531" x="3078163" y="2638425"/>
          <p14:tracePt t="20538" x="2895600" y="2638425"/>
          <p14:tracePt t="20551" x="2693988" y="2638425"/>
          <p14:tracePt t="20556" x="2530475" y="2638425"/>
          <p14:tracePt t="20565" x="2382838" y="2638425"/>
          <p14:tracePt t="20577" x="2255838" y="2638425"/>
          <p14:tracePt t="20589" x="1936750" y="2638425"/>
          <p14:tracePt t="20597" x="1827213" y="2638425"/>
          <p14:tracePt t="20607" x="1735138" y="2638425"/>
          <p14:tracePt t="20615" x="1616075" y="2630488"/>
          <p14:tracePt t="20624" x="1452563" y="2630488"/>
          <p14:tracePt t="20631" x="1343025" y="2611438"/>
          <p14:tracePt t="20637" x="1270000" y="2611438"/>
          <p14:tracePt t="20645" x="1196975" y="2611438"/>
          <p14:tracePt t="20658" x="995363" y="2611438"/>
          <p14:tracePt t="20671" x="922338" y="2611438"/>
          <p14:tracePt t="20673" x="793750" y="2620963"/>
          <p14:tracePt t="20680" x="712788" y="2630488"/>
          <p14:tracePt t="20692" x="639763" y="2630488"/>
          <p14:tracePt t="20697" x="593725" y="2630488"/>
          <p14:tracePt t="20704" x="538163" y="2630488"/>
          <p14:tracePt t="20717" x="484188" y="2630488"/>
          <p14:tracePt t="20724" x="457200" y="2630488"/>
          <p14:tracePt t="20736" x="428625" y="2630488"/>
          <p14:tracePt t="20754" x="420688" y="2630488"/>
          <p14:tracePt t="20782" x="420688" y="2638425"/>
          <p14:tracePt t="20805" x="411163" y="2638425"/>
          <p14:tracePt t="20817" x="384175" y="2638425"/>
          <p14:tracePt t="20829" x="347663" y="2638425"/>
          <p14:tracePt t="20838" x="328613" y="2647950"/>
          <p14:tracePt t="20851" x="319088" y="2647950"/>
          <p14:tracePt t="21246" x="319088" y="2657475"/>
          <p14:tracePt t="41550" x="311150" y="2674938"/>
          <p14:tracePt t="41556" x="311150" y="2703513"/>
          <p14:tracePt t="41565" x="311150" y="2720975"/>
          <p14:tracePt t="41573" x="311150" y="2740025"/>
          <p14:tracePt t="41580" x="311150" y="2757488"/>
          <p14:tracePt t="41595" x="311150" y="2776538"/>
          <p14:tracePt t="41603" x="311150" y="2794000"/>
          <p14:tracePt t="41611" x="311150" y="2803525"/>
          <p14:tracePt t="41619" x="311150" y="2813050"/>
          <p14:tracePt t="41626" x="311150" y="2820988"/>
          <p14:tracePt t="41635" x="311150" y="2830513"/>
          <p14:tracePt t="41656" x="311150" y="2840038"/>
          <p14:tracePt t="41666" x="311150" y="2849563"/>
          <p14:tracePt t="41672" x="311150" y="2857500"/>
          <p14:tracePt t="41681" x="311150" y="2867025"/>
          <p14:tracePt t="41697" x="311150" y="2876550"/>
          <p14:tracePt t="41702" x="311150" y="2886075"/>
          <p14:tracePt t="41735" x="319088" y="2894013"/>
          <p14:tracePt t="41742" x="319088" y="2903538"/>
          <p14:tracePt t="41751" x="319088" y="2913063"/>
          <p14:tracePt t="41756" x="319088" y="2922588"/>
          <p14:tracePt t="41773" x="319088" y="2930525"/>
          <p14:tracePt t="41789" x="319088" y="2940050"/>
          <p14:tracePt t="41797" x="328613" y="2940050"/>
          <p14:tracePt t="41805" x="328613" y="2949575"/>
          <p14:tracePt t="41813" x="338138" y="2968625"/>
          <p14:tracePt t="41818" x="347663" y="3005138"/>
          <p14:tracePt t="41826" x="355600" y="3022600"/>
          <p14:tracePt t="41841" x="374650" y="3049588"/>
          <p14:tracePt t="41849" x="392113" y="3086100"/>
          <p14:tracePt t="41862" x="411163" y="3122613"/>
          <p14:tracePt t="41881" x="420688" y="3122613"/>
          <p14:tracePt t="50016" x="401638" y="3178175"/>
          <p14:tracePt t="50024" x="392113" y="3195638"/>
          <p14:tracePt t="50032" x="392113" y="3214688"/>
          <p14:tracePt t="50041" x="392113" y="3241675"/>
          <p14:tracePt t="50046" x="384175" y="3251200"/>
          <p14:tracePt t="50055" x="384175" y="3260725"/>
          <p14:tracePt t="50070" x="384175" y="3268663"/>
          <p14:tracePt t="50078" x="384175" y="3287713"/>
          <p14:tracePt t="50086" x="374650" y="3297238"/>
          <p14:tracePt t="50093" x="374650" y="3305175"/>
          <p14:tracePt t="50101" x="374650" y="3314700"/>
          <p14:tracePt t="50108" x="374650" y="3324225"/>
          <p14:tracePt t="50116" x="374650" y="3333750"/>
          <p14:tracePt t="50125" x="374650" y="3351213"/>
          <p14:tracePt t="50133" x="374650" y="3360738"/>
          <p14:tracePt t="50149" x="374650" y="3370263"/>
          <p14:tracePt t="50156" x="374650" y="3387725"/>
          <p14:tracePt t="50163" x="365125" y="3397250"/>
          <p14:tracePt t="50171" x="365125" y="3406775"/>
          <p14:tracePt t="50179" x="365125" y="3424238"/>
          <p14:tracePt t="50186" x="365125" y="3443288"/>
          <p14:tracePt t="50195" x="365125" y="3451225"/>
          <p14:tracePt t="50202" x="365125" y="3470275"/>
          <p14:tracePt t="50208" x="365125" y="3487738"/>
          <p14:tracePt t="50216" x="365125" y="3516313"/>
          <p14:tracePt t="50225" x="365125" y="3533775"/>
          <p14:tracePt t="50233" x="365125" y="3570288"/>
          <p14:tracePt t="50241" x="365125" y="3597275"/>
          <p14:tracePt t="50249" x="365125" y="3606800"/>
          <p14:tracePt t="50262" x="365125" y="3633788"/>
          <p14:tracePt t="50269" x="365125" y="3643313"/>
          <p14:tracePt t="50281" x="365125" y="3670300"/>
          <p14:tracePt t="50292" x="365125" y="3679825"/>
          <p14:tracePt t="50296" x="365125" y="3698875"/>
          <p14:tracePt t="50314" x="365125" y="3706813"/>
          <p14:tracePt t="50326" x="365125" y="3716338"/>
          <p14:tracePt t="50341" x="374650" y="3716338"/>
          <p14:tracePt t="50349" x="374650" y="3725863"/>
          <p14:tracePt t="50356" x="374650" y="3735388"/>
          <p14:tracePt t="50370" x="374650" y="3752850"/>
          <p14:tracePt t="50377" x="384175" y="3779838"/>
          <p14:tracePt t="50390" x="401638" y="3808413"/>
          <p14:tracePt t="50398" x="401638" y="3816350"/>
          <p14:tracePt t="50404" x="401638" y="3825875"/>
          <p14:tracePt t="50410" x="411163" y="3825875"/>
          <p14:tracePt t="50419" x="411163" y="3835400"/>
          <p14:tracePt t="50481" x="411163" y="3844925"/>
          <p14:tracePt t="50511" x="420688" y="3852863"/>
          <p14:tracePt t="50527" x="420688" y="3862388"/>
          <p14:tracePt t="50534" x="428625" y="3862388"/>
          <p14:tracePt t="50557" x="428625" y="3871913"/>
          <p14:tracePt t="63559" x="428625" y="3898900"/>
          <p14:tracePt t="63561" x="420688" y="3927475"/>
          <p14:tracePt t="63571" x="420688" y="3971925"/>
          <p14:tracePt t="63578" x="420688" y="4000500"/>
          <p14:tracePt t="63586" x="420688" y="4017963"/>
          <p14:tracePt t="63593" x="411163" y="4037013"/>
          <p14:tracePt t="63603" x="411163" y="4044950"/>
          <p14:tracePt t="63610" x="411163" y="4054475"/>
          <p14:tracePt t="63615" x="411163" y="4064000"/>
          <p14:tracePt t="63624" x="411163" y="4081463"/>
          <p14:tracePt t="63632" x="401638" y="4100513"/>
          <p14:tracePt t="63641" x="401638" y="4110038"/>
          <p14:tracePt t="63649" x="401638" y="4117975"/>
          <p14:tracePt t="63657" x="401638" y="4127500"/>
          <p14:tracePt t="63665" x="392113" y="4146550"/>
          <p14:tracePt t="63673" x="392113" y="4154488"/>
          <p14:tracePt t="63678" x="384175" y="4164013"/>
          <p14:tracePt t="63686" x="384175" y="4173538"/>
          <p14:tracePt t="63694" x="374650" y="4191000"/>
          <p14:tracePt t="63702" x="374650" y="4200525"/>
          <p14:tracePt t="63725" x="374650" y="4210050"/>
          <p14:tracePt t="63748" x="374650" y="4219575"/>
          <p14:tracePt t="63757" x="374650" y="4227513"/>
          <p14:tracePt t="63773" x="365125" y="4246563"/>
          <p14:tracePt t="63780" x="365125" y="4256088"/>
          <p14:tracePt t="63791" x="365125" y="4273550"/>
          <p14:tracePt t="63796" x="365125" y="4283075"/>
          <p14:tracePt t="63803" x="365125" y="4292600"/>
          <p14:tracePt t="63815" x="365125" y="4300538"/>
          <p14:tracePt t="63822" x="365125" y="4310063"/>
          <p14:tracePt t="63829" x="365125" y="4319588"/>
          <p14:tracePt t="63836" x="365125" y="4329113"/>
          <p14:tracePt t="63844" x="365125" y="4337050"/>
          <p14:tracePt t="63847" x="365125" y="4356100"/>
          <p14:tracePt t="63856" x="365125" y="4365625"/>
          <p14:tracePt t="63865" x="365125" y="4373563"/>
          <p14:tracePt t="63872" x="365125" y="4392613"/>
          <p14:tracePt t="63880" x="365125" y="4402138"/>
          <p14:tracePt t="63889" x="365125" y="4410075"/>
          <p14:tracePt t="63896" x="365125" y="4419600"/>
          <p14:tracePt t="63910" x="374650" y="4429125"/>
          <p14:tracePt t="63935" x="374650" y="4438650"/>
          <p14:tracePt t="63943" x="384175" y="4446588"/>
          <p14:tracePt t="63958" x="384175" y="4465638"/>
          <p14:tracePt t="63964" x="392113" y="4475163"/>
          <p14:tracePt t="63973" x="401638" y="4492625"/>
          <p14:tracePt t="63985" x="411163" y="4519613"/>
          <p14:tracePt t="63991" x="438150" y="4538663"/>
          <p14:tracePt t="64000" x="447675" y="4556125"/>
          <p14:tracePt t="64009" x="457200" y="4575175"/>
          <p14:tracePt t="64020" x="457200" y="4592638"/>
          <p14:tracePt t="64026" x="465138" y="4602163"/>
          <p14:tracePt t="64035" x="474663" y="4602163"/>
          <p14:tracePt t="64051" x="474663" y="4611688"/>
          <p14:tracePt t="64058" x="484188" y="4621213"/>
          <p14:tracePt t="64072" x="493713" y="4629150"/>
          <p14:tracePt t="64092" x="501650" y="4629150"/>
          <p14:tracePt t="64101" x="501650" y="4638675"/>
          <p14:tracePt t="64110" x="511175" y="4638675"/>
          <p14:tracePt t="64370" x="520700" y="4638675"/>
          <p14:tracePt t="76180" x="520700" y="4648200"/>
          <p14:tracePt t="76186" x="511175" y="4675188"/>
          <p14:tracePt t="76195" x="501650" y="4694238"/>
          <p14:tracePt t="76200" x="501650" y="4702175"/>
          <p14:tracePt t="76209" x="493713" y="4711700"/>
          <p14:tracePt t="76217" x="493713" y="4721225"/>
          <p14:tracePt t="76232" x="484188" y="4730750"/>
          <p14:tracePt t="76240" x="484188" y="4738688"/>
          <p14:tracePt t="76248" x="484188" y="4748213"/>
          <p14:tracePt t="76254" x="484188" y="4757738"/>
          <p14:tracePt t="76271" x="484188" y="4767263"/>
          <p14:tracePt t="76294" x="484188" y="4775200"/>
          <p14:tracePt t="76302" x="474663" y="4784725"/>
          <p14:tracePt t="76307" x="474663" y="4794250"/>
          <p14:tracePt t="76333" x="474663" y="4803775"/>
          <p14:tracePt t="76357" x="474663" y="4811713"/>
          <p14:tracePt t="76379" x="474663" y="4821238"/>
          <p14:tracePt t="76396" x="465138" y="4821238"/>
          <p14:tracePt t="76426" x="465138" y="4830763"/>
          <p14:tracePt t="76431" x="465138" y="4840288"/>
          <p14:tracePt t="76440" x="457200" y="4857750"/>
          <p14:tracePt t="76449" x="457200" y="4867275"/>
          <p14:tracePt t="76456" x="447675" y="4876800"/>
          <p14:tracePt t="76464" x="447675" y="4884738"/>
          <p14:tracePt t="76473" x="438150" y="4884738"/>
          <p14:tracePt t="76479" x="428625" y="4894263"/>
          <p14:tracePt t="76486" x="428625" y="4903788"/>
          <p14:tracePt t="76496" x="428625" y="4913313"/>
          <p14:tracePt t="76503" x="420688" y="4922838"/>
          <p14:tracePt t="76510" x="411163" y="4940300"/>
          <p14:tracePt t="76527" x="411163" y="4949825"/>
          <p14:tracePt t="76534" x="401638" y="4949825"/>
          <p14:tracePt t="76540" x="401638" y="4959350"/>
          <p14:tracePt t="76548" x="401638" y="4967288"/>
          <p14:tracePt t="76561" x="392113" y="4967288"/>
          <p14:tracePt t="76571" x="392113" y="4976813"/>
          <p14:tracePt t="76606" x="392113" y="4986338"/>
          <p14:tracePt t="76610" x="384175" y="4995863"/>
          <p14:tracePt t="76619" x="384175" y="5003800"/>
          <p14:tracePt t="76643" x="384175" y="5013325"/>
          <p14:tracePt t="76651" x="384175" y="5022850"/>
          <p14:tracePt t="76666" x="384175" y="5032375"/>
          <p14:tracePt t="76822" x="374650" y="5032375"/>
          <p14:tracePt t="76960" x="374650" y="5040313"/>
          <p14:tracePt t="104946" x="365125" y="5076825"/>
          <p14:tracePt t="104961" x="355600" y="5122863"/>
          <p14:tracePt t="104969" x="355600" y="5141913"/>
          <p14:tracePt t="104977" x="355600" y="5159375"/>
          <p14:tracePt t="104982" x="347663" y="5168900"/>
          <p14:tracePt t="104990" x="347663" y="5186363"/>
          <p14:tracePt t="104998" x="347663" y="5205413"/>
          <p14:tracePt t="105013" x="338138" y="5214938"/>
          <p14:tracePt t="105020" x="328613" y="5232400"/>
          <p14:tracePt t="105029" x="328613" y="5241925"/>
          <p14:tracePt t="105037" x="328613" y="5251450"/>
          <p14:tracePt t="105050" x="319088" y="5268913"/>
          <p14:tracePt t="105058" x="319088" y="5278438"/>
          <p14:tracePt t="105065" x="311150" y="5278438"/>
          <p14:tracePt t="105069" x="311150" y="5287963"/>
          <p14:tracePt t="105074" x="301625" y="5295900"/>
          <p14:tracePt t="105089" x="282575" y="5324475"/>
          <p14:tracePt t="105095" x="274638" y="5332413"/>
          <p14:tracePt t="105106" x="274638" y="5360988"/>
          <p14:tracePt t="105119" x="255588" y="5378450"/>
          <p14:tracePt t="105123" x="246063" y="5397500"/>
          <p14:tracePt t="105128" x="238125" y="5414963"/>
          <p14:tracePt t="105137" x="238125" y="5424488"/>
          <p14:tracePt t="105148" x="238125" y="5434013"/>
          <p14:tracePt t="105164" x="238125" y="5451475"/>
          <p14:tracePt t="105177" x="238125" y="5461000"/>
          <p14:tracePt t="105190" x="238125" y="5470525"/>
          <p14:tracePt t="105198" x="238125" y="5478463"/>
          <p14:tracePt t="105207" x="238125" y="5487988"/>
          <p14:tracePt t="105215" x="238125" y="5507038"/>
          <p14:tracePt t="105222" x="238125" y="5543550"/>
          <p14:tracePt t="105230" x="246063" y="5570538"/>
          <p14:tracePt t="105244" x="246063" y="5588000"/>
          <p14:tracePt t="105251" x="255588" y="5616575"/>
          <p14:tracePt t="105265" x="274638" y="5661025"/>
          <p14:tracePt t="105279" x="292100" y="5707063"/>
          <p14:tracePt t="105287" x="301625" y="5726113"/>
          <p14:tracePt t="105298" x="311150" y="5726113"/>
          <p14:tracePt t="105305" x="311150" y="5734050"/>
          <p14:tracePt t="105319" x="319088" y="5734050"/>
          <p14:tracePt t="105679" x="328613" y="5734050"/>
          <p14:tracePt t="105686" x="355600" y="5734050"/>
          <p14:tracePt t="105701" x="384175" y="5734050"/>
          <p14:tracePt t="105713" x="484188" y="5734050"/>
          <p14:tracePt t="105719" x="611188" y="5734050"/>
          <p14:tracePt t="105725" x="885825" y="5734050"/>
          <p14:tracePt t="105737" x="1187450" y="5734050"/>
          <p14:tracePt t="105745" x="1452563" y="5734050"/>
          <p14:tracePt t="105755" x="1900238" y="5734050"/>
          <p14:tracePt t="105766" x="2757488" y="5734050"/>
          <p14:tracePt t="105776" x="3314700" y="5734050"/>
          <p14:tracePt t="105784" x="3570288" y="5734050"/>
          <p14:tracePt t="105795" x="4621213" y="5753100"/>
          <p14:tracePt t="105802" x="4995863" y="5753100"/>
          <p14:tracePt t="105810" x="5297488" y="5753100"/>
          <p14:tracePt t="105818" x="5745163" y="5770563"/>
          <p14:tracePt t="105824" x="6008688" y="5770563"/>
          <p14:tracePt t="105832" x="6319838" y="5789613"/>
          <p14:tracePt t="105840" x="6584950" y="5789613"/>
          <p14:tracePt t="105849" x="6886575" y="5789613"/>
          <p14:tracePt t="105861" x="7142163" y="5789613"/>
          <p14:tracePt t="105870" x="7443788" y="5789613"/>
          <p14:tracePt t="105878" x="7707313" y="5789613"/>
          <p14:tracePt t="105886" x="7972425" y="5789613"/>
          <p14:tracePt t="105897" x="8383588" y="5789613"/>
          <p14:tracePt t="105905" x="8648700" y="5789613"/>
          <p14:tracePt t="105921" x="9023350" y="5789613"/>
          <p14:tracePt t="105926" x="9132888" y="5789613"/>
          <p14:tracePt t="105935" x="9296400" y="5789613"/>
          <p14:tracePt t="105940" x="9424988" y="5789613"/>
          <p14:tracePt t="105948" x="9515475" y="5789613"/>
          <p14:tracePt t="105956" x="9661525" y="5789613"/>
          <p14:tracePt t="105964" x="9772650" y="5789613"/>
          <p14:tracePt t="105982" x="9909175" y="5789613"/>
          <p14:tracePt t="105994" x="10009188" y="5789613"/>
          <p14:tracePt t="106007" x="10118725" y="5789613"/>
          <p14:tracePt t="106014" x="10137775" y="5789613"/>
          <p14:tracePt t="106022" x="10155238" y="5789613"/>
          <p14:tracePt t="106090" x="10164763" y="5789613"/>
          <p14:tracePt t="106096" x="10182225" y="5789613"/>
          <p14:tracePt t="106104" x="10201275" y="5789613"/>
          <p14:tracePt t="106113" x="10210800" y="5789613"/>
          <p14:tracePt t="106118" x="10218738" y="5789613"/>
          <p14:tracePt t="106131" x="10228263" y="5789613"/>
          <p14:tracePt t="106271" x="10228263" y="5780088"/>
          <p14:tracePt t="106287" x="10228263" y="5770563"/>
          <p14:tracePt t="106300" x="10228263" y="5762625"/>
          <p14:tracePt t="106307" x="10228263" y="5753100"/>
          <p14:tracePt t="106362" x="10228263" y="5743575"/>
          <p14:tracePt t="106372" x="10247313" y="5726113"/>
          <p14:tracePt t="106377" x="10264775" y="5726113"/>
          <p14:tracePt t="106384" x="10364788" y="5707063"/>
          <p14:tracePt t="106390" x="10429875" y="5689600"/>
          <p14:tracePt t="106399" x="10539413" y="5653088"/>
          <p14:tracePt t="106406" x="10621963" y="5653088"/>
          <p14:tracePt t="106413" x="10785475" y="5616575"/>
          <p14:tracePt t="106420" x="10895013" y="5616575"/>
          <p14:tracePt t="106429" x="10931525" y="5616575"/>
          <p14:tracePt t="106436" x="11031538" y="5607050"/>
          <p14:tracePt t="106445" x="11096625" y="5597525"/>
          <p14:tracePt t="106452" x="11123613" y="5597525"/>
          <p14:tracePt t="106458" x="11133138" y="5597525"/>
          <p14:tracePt t="106550" x="11123613" y="5597525"/>
          <p14:tracePt t="106558" x="11050588" y="5597525"/>
          <p14:tracePt t="106565" x="10977563" y="5607050"/>
          <p14:tracePt t="106571" x="10922000" y="5607050"/>
          <p14:tracePt t="106577" x="10694988" y="5624513"/>
          <p14:tracePt t="106581" x="10529888" y="5624513"/>
          <p14:tracePt t="106591" x="10383838" y="5624513"/>
          <p14:tracePt t="106599" x="10137775" y="5624513"/>
          <p14:tracePt t="106611" x="9836150" y="5624513"/>
          <p14:tracePt t="106620" x="9525000" y="5616575"/>
          <p14:tracePt t="106626" x="9242425" y="5580063"/>
          <p14:tracePt t="106633" x="8940800" y="5561013"/>
          <p14:tracePt t="106636" x="8466138" y="5487988"/>
          <p14:tracePt t="106645" x="8274050" y="5487988"/>
          <p14:tracePt t="106653" x="8018463" y="5470525"/>
          <p14:tracePt t="106660" x="7753350" y="5470525"/>
          <p14:tracePt t="106668" x="7589838" y="5461000"/>
          <p14:tracePt t="106682" x="7334250" y="5441950"/>
          <p14:tracePt t="106695" x="6731000" y="5424488"/>
          <p14:tracePt t="106703" x="6465888" y="5424488"/>
          <p14:tracePt t="106713" x="6164263" y="5424488"/>
          <p14:tracePt t="106720" x="6000750" y="5424488"/>
          <p14:tracePt t="106727" x="5726113" y="5424488"/>
          <p14:tracePt t="106735" x="5497513" y="5424488"/>
          <p14:tracePt t="106747" x="5168900" y="5424488"/>
          <p14:tracePt t="106757" x="4949825" y="5424488"/>
          <p14:tracePt t="106762" x="4803775" y="5424488"/>
          <p14:tracePt t="106770" x="4711700" y="5424488"/>
          <p14:tracePt t="106779" x="4511675" y="5424488"/>
          <p14:tracePt t="106787" x="4338638" y="5424488"/>
          <p14:tracePt t="106798" x="4210050" y="5424488"/>
          <p14:tracePt t="106809" x="3981450" y="5441950"/>
          <p14:tracePt t="106813" x="3871913" y="5451475"/>
          <p14:tracePt t="106822" x="3789363" y="5470525"/>
          <p14:tracePt t="106830" x="3698875" y="5478463"/>
          <p14:tracePt t="106838" x="3552825" y="5507038"/>
          <p14:tracePt t="106859" x="3343275" y="5534025"/>
          <p14:tracePt t="106861" x="3251200" y="5551488"/>
          <p14:tracePt t="106868" x="3068638" y="5551488"/>
          <p14:tracePt t="106876" x="2959100" y="5551488"/>
          <p14:tracePt t="106884" x="2813050" y="5551488"/>
          <p14:tracePt t="106892" x="2720975" y="5551488"/>
          <p14:tracePt t="106900" x="2611438" y="5561013"/>
          <p14:tracePt t="106908" x="2447925" y="5561013"/>
          <p14:tracePt t="106916" x="2374900" y="5561013"/>
          <p14:tracePt t="106924" x="2246313" y="5580063"/>
          <p14:tracePt t="106930" x="2109788" y="5597525"/>
          <p14:tracePt t="106938" x="1981200" y="5607050"/>
          <p14:tracePt t="106946" x="1908175" y="5624513"/>
          <p14:tracePt t="106959" x="1762125" y="5653088"/>
          <p14:tracePt t="106966" x="1625600" y="5661025"/>
          <p14:tracePt t="106983" x="1460500" y="5689600"/>
          <p14:tracePt t="106997" x="1270000" y="5716588"/>
          <p14:tracePt t="107004" x="1204913" y="5726113"/>
          <p14:tracePt t="107019" x="1058863" y="5753100"/>
          <p14:tracePt t="107024" x="941388" y="5770563"/>
          <p14:tracePt t="107033" x="885825" y="5780088"/>
          <p14:tracePt t="107041" x="822325" y="5789613"/>
          <p14:tracePt t="107046" x="793750" y="5799138"/>
          <p14:tracePt t="107055" x="720725" y="5816600"/>
          <p14:tracePt t="107069" x="684213" y="5826125"/>
          <p14:tracePt t="107082" x="620713" y="5835650"/>
          <p14:tracePt t="107092" x="593725" y="5843588"/>
          <p14:tracePt t="107111" x="530225" y="5862638"/>
          <p14:tracePt t="107119" x="520700" y="5872163"/>
          <p14:tracePt t="107128" x="501650" y="5872163"/>
          <p14:tracePt t="107135" x="493713" y="5881688"/>
          <p14:tracePt t="107141" x="474663" y="5881688"/>
          <p14:tracePt t="107149" x="457200" y="5881688"/>
          <p14:tracePt t="107164" x="428625" y="5889625"/>
          <p14:tracePt t="107170" x="411163" y="5889625"/>
          <p14:tracePt t="107179" x="384175" y="5899150"/>
          <p14:tracePt t="107186" x="365125" y="5899150"/>
          <p14:tracePt t="107195" x="347663" y="5908675"/>
          <p14:tracePt t="107202" x="328613" y="5908675"/>
          <p14:tracePt t="107208" x="319088" y="5918200"/>
          <p14:tracePt t="107216" x="311150" y="5918200"/>
          <p14:tracePt t="107225" x="301625" y="5926138"/>
          <p14:tracePt t="107307" x="301625" y="5935663"/>
          <p14:tracePt t="107323" x="301625" y="5945188"/>
          <p14:tracePt t="107377" x="311150" y="5945188"/>
          <p14:tracePt t="107391" x="328613" y="5945188"/>
          <p14:tracePt t="107399" x="338138" y="5945188"/>
          <p14:tracePt t="107407" x="365125" y="5945188"/>
          <p14:tracePt t="107417" x="392113" y="5945188"/>
          <p14:tracePt t="107421" x="428625" y="5945188"/>
          <p14:tracePt t="107427" x="465138" y="5945188"/>
          <p14:tracePt t="107443" x="501650" y="5945188"/>
          <p14:tracePt t="107451" x="538163" y="5945188"/>
          <p14:tracePt t="107456" x="566738" y="5945188"/>
          <p14:tracePt t="107465" x="603250" y="5962650"/>
          <p14:tracePt t="107473" x="647700" y="5962650"/>
          <p14:tracePt t="107481" x="703263" y="5972175"/>
          <p14:tracePt t="107488" x="757238" y="5972175"/>
          <p14:tracePt t="107497" x="812800" y="5972175"/>
          <p14:tracePt t="107502" x="858838" y="5981700"/>
          <p14:tracePt t="107510" x="968375" y="5981700"/>
          <p14:tracePt t="107518" x="985838" y="5981700"/>
          <p14:tracePt t="107527" x="1058863" y="5981700"/>
          <p14:tracePt t="107534" x="1095375" y="5991225"/>
          <p14:tracePt t="107542" x="1123950" y="5991225"/>
          <p14:tracePt t="107550" x="1131888" y="5991225"/>
          <p14:tracePt t="107565" x="1141413" y="5991225"/>
          <p14:tracePt t="107581" x="1150938" y="5991225"/>
          <p14:tracePt t="107613" x="1160463" y="5991225"/>
          <p14:tracePt t="107626" x="1168400" y="5991225"/>
          <p14:tracePt t="107635" x="1177925" y="5991225"/>
          <p14:tracePt t="107655" x="1187450" y="5991225"/>
          <p14:tracePt t="107677" x="1204913" y="5991225"/>
          <p14:tracePt t="107693" x="1214438" y="5991225"/>
          <p14:tracePt t="107709" x="1223963" y="5991225"/>
          <p14:tracePt t="107715" x="1233488" y="5991225"/>
          <p14:tracePt t="107723" x="1241425" y="5991225"/>
          <p14:tracePt t="107733" x="1260475" y="5991225"/>
          <p14:tracePt t="107737" x="1277938" y="5999163"/>
          <p14:tracePt t="107742" x="1287463" y="5999163"/>
          <p14:tracePt t="107750" x="1306513" y="5999163"/>
          <p14:tracePt t="107763" x="1323975" y="5999163"/>
          <p14:tracePt t="107771" x="1343025" y="5999163"/>
          <p14:tracePt t="107779" x="1360488" y="5999163"/>
          <p14:tracePt t="107793" x="1416050" y="5999163"/>
          <p14:tracePt t="107796" x="1460500" y="5999163"/>
          <p14:tracePt t="107805" x="1497013" y="5991225"/>
          <p14:tracePt t="107823" x="1562100" y="5991225"/>
          <p14:tracePt t="107831" x="1589088" y="5991225"/>
          <p14:tracePt t="107839" x="1598613" y="5991225"/>
          <p14:tracePt t="107847" x="1606550" y="5991225"/>
          <p14:tracePt t="107858" x="1616075" y="5981700"/>
          <p14:tracePt t="107873" x="1625600" y="5981700"/>
          <p14:tracePt t="107879" x="1635125" y="5981700"/>
          <p14:tracePt t="107888" x="1644650" y="5981700"/>
          <p14:tracePt t="107894" x="1662113" y="5972175"/>
          <p14:tracePt t="107903" x="1681163" y="5972175"/>
          <p14:tracePt t="107910" x="1698625" y="5972175"/>
          <p14:tracePt t="107918" x="1717675" y="5962650"/>
          <p14:tracePt t="107921" x="1735138" y="5954713"/>
          <p14:tracePt t="107928" x="1754188" y="5954713"/>
          <p14:tracePt t="107957" x="1754188" y="5945188"/>
          <p14:tracePt t="108155" x="1735138" y="5945188"/>
          <p14:tracePt t="108160" x="1708150" y="5945188"/>
          <p14:tracePt t="108168" x="1671638" y="5945188"/>
          <p14:tracePt t="108176" x="1652588" y="5945188"/>
          <p14:tracePt t="108185" x="1635125" y="5945188"/>
          <p14:tracePt t="108196" x="1606550" y="5945188"/>
          <p14:tracePt t="108210" x="1533525" y="5945188"/>
          <p14:tracePt t="108218" x="1497013" y="5945188"/>
          <p14:tracePt t="108229" x="1452563" y="5954713"/>
          <p14:tracePt t="108240" x="1370013" y="5954713"/>
          <p14:tracePt t="108246" x="1314450" y="5954713"/>
          <p14:tracePt t="108254" x="1270000" y="5954713"/>
          <p14:tracePt t="108260" x="1241425" y="5945188"/>
          <p14:tracePt t="108268" x="1196975" y="5935663"/>
          <p14:tracePt t="108276" x="1141413" y="5908675"/>
          <p14:tracePt t="108285" x="1095375" y="5899150"/>
          <p14:tracePt t="108292" x="1068388" y="5899150"/>
          <p14:tracePt t="108300" x="1022350" y="5889625"/>
          <p14:tracePt t="108308" x="985838" y="5881688"/>
          <p14:tracePt t="108313" x="949325" y="5881688"/>
          <p14:tracePt t="108322" x="922338" y="5881688"/>
          <p14:tracePt t="108332" x="858838" y="5881688"/>
          <p14:tracePt t="108338" x="812800" y="5872163"/>
          <p14:tracePt t="108346" x="785813" y="5872163"/>
          <p14:tracePt t="108354" x="757238" y="5872163"/>
          <p14:tracePt t="108363" x="720725" y="5872163"/>
          <p14:tracePt t="108370" x="693738" y="5872163"/>
          <p14:tracePt t="108376" x="676275" y="5872163"/>
          <p14:tracePt t="108385" x="666750" y="5862638"/>
          <p14:tracePt t="108424" x="657225" y="5862638"/>
          <p14:tracePt t="108439" x="647700" y="5862638"/>
          <p14:tracePt t="108452" x="639763" y="5862638"/>
          <p14:tracePt t="108458" x="630238" y="5862638"/>
          <p14:tracePt t="108466" x="611188" y="5862638"/>
          <p14:tracePt t="108472" x="593725" y="5862638"/>
          <p14:tracePt t="108486" x="584200" y="5862638"/>
          <p14:tracePt t="108501" x="574675" y="5862638"/>
          <p14:tracePt t="108509" x="566738" y="5862638"/>
          <p14:tracePt t="108525" x="547688" y="5862638"/>
          <p14:tracePt t="108533" x="538163" y="5862638"/>
          <p14:tracePt t="108540" x="530225" y="5862638"/>
          <p14:tracePt t="108554" x="520700" y="5862638"/>
          <p14:tracePt t="108563" x="511175" y="5862638"/>
          <p14:tracePt t="108570" x="501650" y="5862638"/>
          <p14:tracePt t="108578" x="493713" y="5862638"/>
          <p14:tracePt t="108586" x="484188" y="5862638"/>
          <p14:tracePt t="108935" x="484188" y="5853113"/>
          <p14:tracePt t="108942" x="474663" y="5843588"/>
          <p14:tracePt t="108948" x="474663" y="5835650"/>
          <p14:tracePt t="108965" x="465138" y="5826125"/>
          <p14:tracePt t="108994" x="457200" y="5826125"/>
          <p14:tracePt t="113793" x="465138" y="5807075"/>
          <p14:tracePt t="113798" x="493713" y="5799138"/>
          <p14:tracePt t="113807" x="538163" y="5799138"/>
          <p14:tracePt t="113814" x="574675" y="5799138"/>
          <p14:tracePt t="113822" x="657225" y="5799138"/>
          <p14:tracePt t="113830" x="739775" y="5807075"/>
          <p14:tracePt t="113839" x="849313" y="5826125"/>
          <p14:tracePt t="113846" x="895350" y="5835650"/>
          <p14:tracePt t="113854" x="1004888" y="5862638"/>
          <p14:tracePt t="113860" x="1087438" y="5889625"/>
          <p14:tracePt t="113869" x="1160463" y="5918200"/>
          <p14:tracePt t="113875" x="1260475" y="5945188"/>
          <p14:tracePt t="113884" x="1343025" y="5972175"/>
          <p14:tracePt t="113895" x="1416050" y="5999163"/>
          <p14:tracePt t="113900" x="1516063" y="6008688"/>
          <p14:tracePt t="113906" x="1606550" y="6035675"/>
          <p14:tracePt t="113925" x="1781175" y="6064250"/>
          <p14:tracePt t="113935" x="1890713" y="6081713"/>
          <p14:tracePt t="113939" x="1963738" y="6081713"/>
          <p14:tracePt t="113946" x="2073275" y="6081713"/>
          <p14:tracePt t="113959" x="2219325" y="6091238"/>
          <p14:tracePt t="113965" x="2319338" y="6108700"/>
          <p14:tracePt t="113970" x="2392363" y="6108700"/>
          <p14:tracePt t="113976" x="2447925" y="6118225"/>
          <p14:tracePt t="113987" x="2484438" y="6127750"/>
          <p14:tracePt t="113997" x="2501900" y="6127750"/>
          <p14:tracePt t="114000" x="2511425" y="6127750"/>
          <p14:tracePt t="114008" x="2547938" y="6127750"/>
          <p14:tracePt t="114016" x="2557463" y="6127750"/>
          <p14:tracePt t="114027" x="2566988" y="6127750"/>
          <p14:tracePt t="114033" x="2574925" y="6127750"/>
          <p14:tracePt t="114039" x="2584450" y="6118225"/>
          <p14:tracePt t="114046" x="2584450" y="6108700"/>
          <p14:tracePt t="114064" x="2603500" y="6108700"/>
          <p14:tracePt t="114070" x="2620963" y="6108700"/>
          <p14:tracePt t="114078" x="2640013" y="6100763"/>
          <p14:tracePt t="114086" x="2657475" y="6091238"/>
          <p14:tracePt t="114093" x="2676525" y="6091238"/>
          <p14:tracePt t="114100" x="2693988" y="6081713"/>
          <p14:tracePt t="114108" x="2720975" y="6081713"/>
          <p14:tracePt t="114122" x="2740025" y="6081713"/>
          <p14:tracePt t="114137" x="2749550" y="6072188"/>
          <p14:tracePt t="114380" x="2749550" y="6064250"/>
          <p14:tracePt t="114441" x="2749550" y="6054725"/>
          <p14:tracePt t="114448" x="2713038" y="6045200"/>
          <p14:tracePt t="114456" x="2703513" y="6035675"/>
          <p14:tracePt t="114464" x="2676525" y="6027738"/>
          <p14:tracePt t="114472" x="2676525" y="6018213"/>
          <p14:tracePt t="114480" x="2657475" y="6018213"/>
          <p14:tracePt t="114496" x="2647950" y="6008688"/>
          <p14:tracePt t="114510" x="2640013" y="6008688"/>
          <p14:tracePt t="114537" x="2630488" y="5999163"/>
          <p14:tracePt t="114550" x="2620963" y="5999163"/>
          <p14:tracePt t="114581" x="2611438" y="5999163"/>
          <p14:tracePt t="114589" x="2603500" y="5999163"/>
          <p14:tracePt t="114601" x="2593975" y="5999163"/>
          <p14:tracePt t="114636" x="2584450" y="5999163"/>
          <p14:tracePt t="114666" x="2574925" y="5999163"/>
          <p14:tracePt t="116387" x="2593975" y="5991225"/>
          <p14:tracePt t="116392" x="2620963" y="5981700"/>
          <p14:tracePt t="116398" x="2657475" y="5981700"/>
          <p14:tracePt t="116406" x="2684463" y="5981700"/>
          <p14:tracePt t="116413" x="2713038" y="5981700"/>
          <p14:tracePt t="116420" x="2740025" y="5981700"/>
          <p14:tracePt t="116428" x="2786063" y="5981700"/>
          <p14:tracePt t="116441" x="2813050" y="5981700"/>
          <p14:tracePt t="116449" x="2849563" y="5981700"/>
          <p14:tracePt t="116458" x="2895600" y="5991225"/>
          <p14:tracePt t="116464" x="2932113" y="5991225"/>
          <p14:tracePt t="116468" x="2968625" y="5999163"/>
          <p14:tracePt t="116476" x="2995613" y="5999163"/>
          <p14:tracePt t="116482" x="3032125" y="5999163"/>
          <p14:tracePt t="116491" x="3068638" y="5999163"/>
          <p14:tracePt t="116504" x="3078163" y="5999163"/>
          <p14:tracePt t="116511" x="3114675" y="5999163"/>
          <p14:tracePt t="116516" x="3132138" y="5999163"/>
          <p14:tracePt t="116530" x="3178175" y="5999163"/>
          <p14:tracePt t="116536" x="3205163" y="5999163"/>
          <p14:tracePt t="116544" x="3224213" y="5999163"/>
          <p14:tracePt t="116552" x="3251200" y="5999163"/>
          <p14:tracePt t="116560" x="3278188" y="5999163"/>
          <p14:tracePt t="116568" x="3297238" y="5999163"/>
          <p14:tracePt t="116576" x="3324225" y="5999163"/>
          <p14:tracePt t="116585" x="3360738" y="5999163"/>
          <p14:tracePt t="116593" x="3379788" y="5999163"/>
          <p14:tracePt t="116598" x="3387725" y="5999163"/>
          <p14:tracePt t="116607" x="3397250" y="5999163"/>
          <p14:tracePt t="116614" x="3416300" y="5999163"/>
          <p14:tracePt t="116623" x="3424238" y="5999163"/>
          <p14:tracePt t="116630" x="3433763" y="5999163"/>
          <p14:tracePt t="116639" x="3443288" y="5999163"/>
          <p14:tracePt t="116644" x="3460750" y="5999163"/>
          <p14:tracePt t="116661" x="3479800" y="5999163"/>
          <p14:tracePt t="116667" x="3489325" y="5991225"/>
          <p14:tracePt t="116676" x="3516313" y="5991225"/>
          <p14:tracePt t="116684" x="3543300" y="5991225"/>
          <p14:tracePt t="116692" x="3589338" y="5991225"/>
          <p14:tracePt t="116700" x="3616325" y="5991225"/>
          <p14:tracePt t="116706" x="3643313" y="5991225"/>
          <p14:tracePt t="116714" x="3652838" y="5991225"/>
          <p14:tracePt t="116730" x="3662363" y="5991225"/>
          <p14:tracePt t="116947" x="3671888" y="5991225"/>
          <p14:tracePt t="116955" x="3671888" y="5981700"/>
          <p14:tracePt t="116963" x="3679825" y="5981700"/>
          <p14:tracePt t="116970" x="3698875" y="5981700"/>
          <p14:tracePt t="116978" x="3725863" y="5981700"/>
          <p14:tracePt t="116990" x="3771900" y="5972175"/>
          <p14:tracePt t="117005" x="3898900" y="5972175"/>
          <p14:tracePt t="117013" x="3944938" y="5972175"/>
          <p14:tracePt t="117020" x="4008438" y="5972175"/>
          <p14:tracePt t="117024" x="4073525" y="5972175"/>
          <p14:tracePt t="117032" x="4110038" y="5972175"/>
          <p14:tracePt t="117040" x="4146550" y="5972175"/>
          <p14:tracePt t="117048" x="4164013" y="5972175"/>
          <p14:tracePt t="117054" x="4183063" y="5972175"/>
          <p14:tracePt t="117063" x="4192588" y="5972175"/>
          <p14:tracePt t="117076" x="4200525" y="5972175"/>
          <p14:tracePt t="117085" x="4210050" y="5972175"/>
          <p14:tracePt t="117092" x="4219575" y="5972175"/>
          <p14:tracePt t="117104" x="4229100" y="5972175"/>
          <p14:tracePt t="117125" x="4237038" y="5972175"/>
          <p14:tracePt t="117132" x="4246563" y="5972175"/>
          <p14:tracePt t="117140" x="4256088" y="5972175"/>
          <p14:tracePt t="117148" x="4273550" y="5972175"/>
          <p14:tracePt t="117173" x="4302125" y="5972175"/>
          <p14:tracePt t="117186" x="4310063" y="5981700"/>
          <p14:tracePt t="117207" x="4319588" y="5981700"/>
          <p14:tracePt t="117241" x="4329113" y="5981700"/>
          <p14:tracePt t="117273" x="4338638" y="5981700"/>
          <p14:tracePt t="117280" x="4346575" y="5981700"/>
          <p14:tracePt t="117286" x="4356100" y="5981700"/>
          <p14:tracePt t="117311" x="4365625" y="5981700"/>
          <p14:tracePt t="117365" x="4375150" y="5981700"/>
          <p14:tracePt t="117388" x="4383088" y="5981700"/>
          <p14:tracePt t="118101" x="4365625" y="5981700"/>
          <p14:tracePt t="118106" x="4302125" y="5981700"/>
          <p14:tracePt t="118114" x="4283075" y="5981700"/>
          <p14:tracePt t="118122" x="4192588" y="5981700"/>
          <p14:tracePt t="118134" x="4044950" y="5981700"/>
          <p14:tracePt t="118138" x="3935413" y="5991225"/>
          <p14:tracePt t="118146" x="3862388" y="5991225"/>
          <p14:tracePt t="118157" x="3735388" y="5991225"/>
          <p14:tracePt t="118160" x="3606800" y="5991225"/>
          <p14:tracePt t="118168" x="3516313" y="5991225"/>
          <p14:tracePt t="118176" x="3387725" y="5991225"/>
          <p14:tracePt t="118185" x="3278188" y="5991225"/>
          <p14:tracePt t="118193" x="3224213" y="5991225"/>
          <p14:tracePt t="118200" x="3095625" y="5991225"/>
          <p14:tracePt t="118209" x="2968625" y="5991225"/>
          <p14:tracePt t="118223" x="2813050" y="6008688"/>
          <p14:tracePt t="118234" x="2757488" y="6008688"/>
          <p14:tracePt t="118238" x="2703513" y="6008688"/>
          <p14:tracePt t="118247" x="2647950" y="6008688"/>
          <p14:tracePt t="118255" x="2584450" y="6018213"/>
          <p14:tracePt t="118263" x="2530475" y="6018213"/>
          <p14:tracePt t="118267" x="2457450" y="6027738"/>
          <p14:tracePt t="118276" x="2392363" y="6027738"/>
          <p14:tracePt t="118285" x="2355850" y="6035675"/>
          <p14:tracePt t="118293" x="2328863" y="6035675"/>
          <p14:tracePt t="118380" x="2374900" y="6018213"/>
          <p14:tracePt t="118384" x="2474913" y="5991225"/>
          <p14:tracePt t="118393" x="2620963" y="5945188"/>
          <p14:tracePt t="118406" x="2740025" y="5899150"/>
          <p14:tracePt t="118414" x="2995613" y="5853113"/>
          <p14:tracePt t="118422" x="3205163" y="5816600"/>
          <p14:tracePt t="118427" x="3516313" y="5799138"/>
          <p14:tracePt t="118433" x="3789363" y="5780088"/>
          <p14:tracePt t="118441" x="4054475" y="5780088"/>
          <p14:tracePt t="118448" x="4356100" y="5780088"/>
          <p14:tracePt t="118459" x="4521200" y="5780088"/>
          <p14:tracePt t="118465" x="4694238" y="5780088"/>
          <p14:tracePt t="118471" x="4949825" y="5762625"/>
          <p14:tracePt t="118479" x="5132388" y="5762625"/>
          <p14:tracePt t="118486" x="5260975" y="5762625"/>
          <p14:tracePt t="118495" x="5351463" y="5762625"/>
          <p14:tracePt t="118500" x="5480050" y="5762625"/>
          <p14:tracePt t="118508" x="5589588" y="5753100"/>
          <p14:tracePt t="118516" x="5753100" y="5753100"/>
          <p14:tracePt t="118525" x="5862638" y="5753100"/>
          <p14:tracePt t="118532" x="5935663" y="5753100"/>
          <p14:tracePt t="118553" x="6210300" y="5753100"/>
          <p14:tracePt t="118560" x="6300788" y="5753100"/>
          <p14:tracePt t="118568" x="6392863" y="5753100"/>
          <p14:tracePt t="118576" x="6492875" y="5734050"/>
          <p14:tracePt t="118582" x="6602413" y="5726113"/>
          <p14:tracePt t="118589" x="6731000" y="5707063"/>
          <p14:tracePt t="118597" x="6757988" y="5707063"/>
          <p14:tracePt t="118612" x="6923088" y="5670550"/>
          <p14:tracePt t="118619" x="6950075" y="5670550"/>
          <p14:tracePt t="118623" x="7004050" y="5661025"/>
          <p14:tracePt t="118632" x="7069138" y="5643563"/>
          <p14:tracePt t="118641" x="7123113" y="5643563"/>
          <p14:tracePt t="118648" x="7232650" y="5634038"/>
          <p14:tracePt t="118656" x="7361238" y="5616575"/>
          <p14:tracePt t="118677" x="7553325" y="5607050"/>
          <p14:tracePt t="118692" x="7762875" y="5580063"/>
          <p14:tracePt t="118706" x="7889875" y="5561013"/>
          <p14:tracePt t="118712" x="7935913" y="5551488"/>
          <p14:tracePt t="118721" x="7962900" y="5543550"/>
          <p14:tracePt t="118732" x="7991475" y="5534025"/>
          <p14:tracePt t="118739" x="8072438" y="5524500"/>
          <p14:tracePt t="118748" x="8147050" y="5514975"/>
          <p14:tracePt t="118757" x="8228013" y="5497513"/>
          <p14:tracePt t="118764" x="8264525" y="5497513"/>
          <p14:tracePt t="118778" x="8337550" y="5487988"/>
          <p14:tracePt t="118783" x="8429625" y="5461000"/>
          <p14:tracePt t="118795" x="8512175" y="5461000"/>
          <p14:tracePt t="118805" x="8585200" y="5441950"/>
          <p14:tracePt t="118810" x="8639175" y="5424488"/>
          <p14:tracePt t="118824" x="8685213" y="5414963"/>
          <p14:tracePt t="118832" x="8712200" y="5414963"/>
          <p14:tracePt t="118845" x="8812213" y="5405438"/>
          <p14:tracePt t="118859" x="8867775" y="5405438"/>
          <p14:tracePt t="118867" x="8967788" y="5397500"/>
          <p14:tracePt t="118872" x="9023350" y="5387975"/>
          <p14:tracePt t="118880" x="9040813" y="5387975"/>
          <p14:tracePt t="118889" x="9069388" y="5378450"/>
          <p14:tracePt t="118896" x="9086850" y="5368925"/>
          <p14:tracePt t="118904" x="9113838" y="5351463"/>
          <p14:tracePt t="118913" x="9123363" y="5351463"/>
          <p14:tracePt t="118917" x="9142413" y="5341938"/>
          <p14:tracePt t="118927" x="9178925" y="5332413"/>
          <p14:tracePt t="118934" x="9196388" y="5332413"/>
          <p14:tracePt t="118943" x="9223375" y="5324475"/>
          <p14:tracePt t="118950" x="9269413" y="5314950"/>
          <p14:tracePt t="118958" x="9288463" y="5305425"/>
          <p14:tracePt t="118964" x="9315450" y="5287963"/>
          <p14:tracePt t="118972" x="9332913" y="5278438"/>
          <p14:tracePt t="118980" x="9342438" y="5278438"/>
          <p14:tracePt t="118988" x="9361488" y="5268913"/>
          <p14:tracePt t="118996" x="9369425" y="5268913"/>
          <p14:tracePt t="119004" x="9388475" y="5259388"/>
          <p14:tracePt t="119012" x="9388475" y="5251450"/>
          <p14:tracePt t="119020" x="9415463" y="5251450"/>
          <p14:tracePt t="119028" x="9451975" y="5241925"/>
          <p14:tracePt t="119034" x="9461500" y="5241925"/>
          <p14:tracePt t="119042" x="9507538" y="5241925"/>
          <p14:tracePt t="119050" x="9544050" y="5241925"/>
          <p14:tracePt t="119059" x="9588500" y="5241925"/>
          <p14:tracePt t="119066" x="9617075" y="5241925"/>
          <p14:tracePt t="119075" x="9644063" y="5241925"/>
          <p14:tracePt t="119080" x="9661525" y="5241925"/>
          <p14:tracePt t="119089" x="9680575" y="5241925"/>
          <p14:tracePt t="119103" x="9698038" y="5241925"/>
          <p14:tracePt t="119113" x="9734550" y="5251450"/>
          <p14:tracePt t="119120" x="9744075" y="5259388"/>
          <p14:tracePt t="119128" x="9753600" y="5259388"/>
          <p14:tracePt t="119136" x="9772650" y="5259388"/>
          <p14:tracePt t="119144" x="9780588" y="5268913"/>
          <p14:tracePt t="119150" x="9809163" y="5278438"/>
          <p14:tracePt t="119158" x="9826625" y="5278438"/>
          <p14:tracePt t="119167" x="9853613" y="5287963"/>
          <p14:tracePt t="119175" x="9882188" y="5295900"/>
          <p14:tracePt t="119183" x="9899650" y="5305425"/>
          <p14:tracePt t="119190" x="9955213" y="5314950"/>
          <p14:tracePt t="119196" x="9991725" y="5324475"/>
          <p14:tracePt t="119204" x="10018713" y="5332413"/>
          <p14:tracePt t="119212" x="10064750" y="5360988"/>
          <p14:tracePt t="119220" x="10091738" y="5368925"/>
          <p14:tracePt t="119228" x="10145713" y="5378450"/>
          <p14:tracePt t="119236" x="10228263" y="5405438"/>
          <p14:tracePt t="119244" x="10283825" y="5414963"/>
          <p14:tracePt t="119253" x="10347325" y="5414963"/>
          <p14:tracePt t="119261" x="10401300" y="5434013"/>
          <p14:tracePt t="119266" x="10447338" y="5434013"/>
          <p14:tracePt t="119276" x="10483850" y="5434013"/>
          <p14:tracePt t="119282" x="10529888" y="5434013"/>
          <p14:tracePt t="119289" x="10556875" y="5434013"/>
          <p14:tracePt t="119299" x="10566400" y="5434013"/>
          <p14:tracePt t="119306" x="10575925" y="5434013"/>
          <p14:tracePt t="119312" x="10585450" y="5434013"/>
          <p14:tracePt t="119329" x="10593388" y="5434013"/>
          <p14:tracePt t="119353" x="10602913" y="5434013"/>
          <p14:tracePt t="119369" x="10612438" y="5434013"/>
          <p14:tracePt t="119383" x="10621963" y="5434013"/>
          <p14:tracePt t="119447" x="10629900" y="5434013"/>
          <p14:tracePt t="119468" x="10629900" y="5441950"/>
          <p14:tracePt t="119477" x="10639425" y="5441950"/>
          <p14:tracePt t="119493" x="10648950" y="5451475"/>
          <p14:tracePt t="119498" x="10658475" y="5451475"/>
          <p14:tracePt t="119510" x="10666413" y="5461000"/>
          <p14:tracePt t="119518" x="10675938" y="5470525"/>
          <p14:tracePt t="119541" x="10685463" y="5478463"/>
          <p14:tracePt t="119668" x="10675938" y="5478463"/>
          <p14:tracePt t="119677" x="10658475" y="5470525"/>
          <p14:tracePt t="119689" x="10639425" y="5470525"/>
          <p14:tracePt t="119699" x="10629900" y="5461000"/>
          <p14:tracePt t="119704" x="10602913" y="5451475"/>
          <p14:tracePt t="119709" x="10593388" y="5451475"/>
          <p14:tracePt t="119716" x="10575925" y="5441950"/>
          <p14:tracePt t="119730" x="10566400" y="5441950"/>
          <p14:tracePt t="119738" x="10556875" y="5441950"/>
          <p14:tracePt t="119746" x="10556875" y="5434013"/>
          <p14:tracePt t="119771" x="10547350" y="5434013"/>
          <p14:tracePt t="119777" x="10520363" y="5434013"/>
          <p14:tracePt t="119785" x="10502900" y="5434013"/>
          <p14:tracePt t="119793" x="10474325" y="5434013"/>
          <p14:tracePt t="119800" x="10447338" y="5434013"/>
          <p14:tracePt t="119809" x="10429875" y="5434013"/>
          <p14:tracePt t="119816" x="10393363" y="5434013"/>
          <p14:tracePt t="119824" x="10383838" y="5434013"/>
          <p14:tracePt t="119832" x="10347325" y="5434013"/>
          <p14:tracePt t="119840" x="10328275" y="5434013"/>
          <p14:tracePt t="119846" x="10310813" y="5434013"/>
          <p14:tracePt t="119854" x="10283825" y="5434013"/>
          <p14:tracePt t="119862" x="10255250" y="5434013"/>
          <p14:tracePt t="119870" x="10237788" y="5434013"/>
          <p14:tracePt t="119879" x="10218738" y="5434013"/>
          <p14:tracePt t="119886" x="10201275" y="5434013"/>
          <p14:tracePt t="119893" x="10182225" y="5434013"/>
          <p14:tracePt t="119900" x="10164763" y="5434013"/>
          <p14:tracePt t="119909" x="10145713" y="5434013"/>
          <p14:tracePt t="119916" x="10118725" y="5434013"/>
          <p14:tracePt t="119924" x="10091738" y="5434013"/>
          <p14:tracePt t="119933" x="10072688" y="5441950"/>
          <p14:tracePt t="119940" x="10045700" y="5441950"/>
          <p14:tracePt t="119948" x="10018713" y="5441950"/>
          <p14:tracePt t="119957" x="9999663" y="5441950"/>
          <p14:tracePt t="119963" x="9963150" y="5441950"/>
          <p14:tracePt t="119970" x="9955213" y="5441950"/>
          <p14:tracePt t="119979" x="9936163" y="5441950"/>
          <p14:tracePt t="119986" x="9918700" y="5441950"/>
          <p14:tracePt t="119995" x="9909175" y="5441950"/>
          <p14:tracePt t="120002" x="9899650" y="5441950"/>
          <p14:tracePt t="120008" x="9890125" y="5441950"/>
          <p14:tracePt t="120024" x="9882188" y="5441950"/>
          <p14:tracePt t="120032" x="9872663" y="5451475"/>
          <p14:tracePt t="120040" x="9863138" y="5461000"/>
          <p14:tracePt t="120048" x="9826625" y="5470525"/>
          <p14:tracePt t="120056" x="9799638" y="5478463"/>
          <p14:tracePt t="120064" x="9780588" y="5478463"/>
          <p14:tracePt t="120070" x="9772650" y="5478463"/>
          <p14:tracePt t="120078" x="9763125" y="5478463"/>
          <p14:tracePt t="120086" x="9753600" y="5478463"/>
          <p14:tracePt t="120102" x="9753600" y="5487988"/>
          <p14:tracePt t="120118" x="9744075" y="5487988"/>
          <p14:tracePt t="120140" x="9734550" y="5497513"/>
          <p14:tracePt t="120413" x="9744075" y="5497513"/>
          <p14:tracePt t="120425" x="9772650" y="5497513"/>
          <p14:tracePt t="120434" x="9790113" y="5497513"/>
          <p14:tracePt t="120442" x="9809163" y="5497513"/>
          <p14:tracePt t="120450" x="9836150" y="5507038"/>
          <p14:tracePt t="120458" x="9872663" y="5507038"/>
          <p14:tracePt t="120466" x="9890125" y="5514975"/>
          <p14:tracePt t="120474" x="9899650" y="5514975"/>
          <p14:tracePt t="120520" x="9909175" y="5514975"/>
          <p14:tracePt t="120529" x="9909175" y="5524500"/>
          <p14:tracePt t="120559" x="9918700" y="5524500"/>
          <p14:tracePt t="120590" x="9926638" y="5524500"/>
          <p14:tracePt t="120604" x="9936163" y="5524500"/>
          <p14:tracePt t="120629" x="9945688" y="5524500"/>
          <p14:tracePt t="120636" x="9955213" y="5524500"/>
          <p14:tracePt t="120650" x="9963150" y="5524500"/>
          <p14:tracePt t="120667" x="9972675" y="5524500"/>
          <p14:tracePt t="120674" x="9991725" y="5524500"/>
          <p14:tracePt t="120682" x="9999663" y="5524500"/>
          <p14:tracePt t="120689" x="10018713" y="5524500"/>
          <p14:tracePt t="120699" x="10055225" y="5524500"/>
          <p14:tracePt t="120706" x="10072688" y="5514975"/>
          <p14:tracePt t="120712" x="10145713" y="5514975"/>
          <p14:tracePt t="120720" x="10218738" y="5514975"/>
          <p14:tracePt t="120729" x="10274300" y="5514975"/>
          <p14:tracePt t="120736" x="10383838" y="5524500"/>
          <p14:tracePt t="120745" x="10466388" y="5534025"/>
          <p14:tracePt t="120752" x="10539413" y="5534025"/>
          <p14:tracePt t="120762" x="10585450" y="5543550"/>
          <p14:tracePt t="120765" x="10621963" y="5543550"/>
          <p14:tracePt t="120774" x="10639425" y="5543550"/>
          <p14:tracePt t="120782" x="10648950" y="5551488"/>
          <p14:tracePt t="120829" x="10658475" y="5551488"/>
          <p14:tracePt t="120845" x="10666413" y="5551488"/>
          <p14:tracePt t="120868" x="10675938" y="5551488"/>
          <p14:tracePt t="120890" x="10685463" y="5551488"/>
          <p14:tracePt t="120930" x="10694988" y="5551488"/>
          <p14:tracePt t="120946" x="10702925" y="5551488"/>
          <p14:tracePt t="120952" x="10712450" y="5551488"/>
          <p14:tracePt t="120960" x="10721975" y="5551488"/>
          <p14:tracePt t="120968" x="10731500" y="5551488"/>
          <p14:tracePt t="120978" x="10748963" y="5551488"/>
          <p14:tracePt t="120984" x="10758488" y="5551488"/>
          <p14:tracePt t="120993" x="10785475" y="5551488"/>
          <p14:tracePt t="120998" x="10804525" y="5551488"/>
          <p14:tracePt t="121006" x="10831513" y="5551488"/>
          <p14:tracePt t="121014" x="10858500" y="5551488"/>
          <p14:tracePt t="121022" x="10895013" y="5543550"/>
          <p14:tracePt t="121030" x="10922000" y="5543550"/>
          <p14:tracePt t="121039" x="10941050" y="5543550"/>
          <p14:tracePt t="121046" x="10968038" y="5543550"/>
          <p14:tracePt t="121054" x="10995025" y="5543550"/>
          <p14:tracePt t="121060" x="11023600" y="5543550"/>
          <p14:tracePt t="121068" x="11060113" y="5534025"/>
          <p14:tracePt t="121077" x="11068050" y="5534025"/>
          <p14:tracePt t="121084" x="11096625" y="5524500"/>
          <p14:tracePt t="121100" x="11104563" y="5524500"/>
          <p14:tracePt t="121114" x="11114088" y="5524500"/>
          <p14:tracePt t="121370" x="11114088" y="5514975"/>
          <p14:tracePt t="121379" x="11087100" y="5507038"/>
          <p14:tracePt t="121386" x="11031538" y="5497513"/>
          <p14:tracePt t="121395" x="11004550" y="5487988"/>
          <p14:tracePt t="121402" x="10958513" y="5470525"/>
          <p14:tracePt t="121408" x="10904538" y="5461000"/>
          <p14:tracePt t="121416" x="10748963" y="5434013"/>
          <p14:tracePt t="121424" x="10675938" y="5414963"/>
          <p14:tracePt t="121432" x="10566400" y="5387975"/>
          <p14:tracePt t="121440" x="10466388" y="5360988"/>
          <p14:tracePt t="121448" x="10301288" y="5351463"/>
          <p14:tracePt t="121460" x="10191750" y="5332413"/>
          <p14:tracePt t="121468" x="9899650" y="5278438"/>
          <p14:tracePt t="121474" x="9753600" y="5251450"/>
          <p14:tracePt t="121479" x="9461500" y="5195888"/>
          <p14:tracePt t="121486" x="9032875" y="5132388"/>
          <p14:tracePt t="121495" x="8721725" y="5105400"/>
          <p14:tracePt t="121502" x="8439150" y="5068888"/>
          <p14:tracePt t="121511" x="8274050" y="5059363"/>
          <p14:tracePt t="121518" x="8045450" y="5022850"/>
          <p14:tracePt t="121528" x="7935913" y="5022850"/>
          <p14:tracePt t="121536" x="7772400" y="5003800"/>
          <p14:tracePt t="121539" x="7643813" y="5003800"/>
          <p14:tracePt t="121547" x="7570788" y="5003800"/>
          <p14:tracePt t="121556" x="7443788" y="5003800"/>
          <p14:tracePt t="121564" x="7259638" y="5003800"/>
          <p14:tracePt t="121572" x="7113588" y="5003800"/>
          <p14:tracePt t="121580" x="6950075" y="5003800"/>
          <p14:tracePt t="121588" x="6667500" y="5013325"/>
          <p14:tracePt t="121595" x="6365875" y="5013325"/>
          <p14:tracePt t="121603" x="6018213" y="5059363"/>
          <p14:tracePt t="121611" x="5781675" y="5076825"/>
          <p14:tracePt t="121618" x="5616575" y="5076825"/>
          <p14:tracePt t="121626" x="5387975" y="5095875"/>
          <p14:tracePt t="121634" x="5241925" y="5105400"/>
          <p14:tracePt t="121640" x="5151438" y="5105400"/>
          <p14:tracePt t="121648" x="5041900" y="5122863"/>
          <p14:tracePt t="121656" x="4976813" y="5132388"/>
          <p14:tracePt t="121665" x="4849813" y="5159375"/>
          <p14:tracePt t="121672" x="4767263" y="5186363"/>
          <p14:tracePt t="121680" x="4730750" y="5195888"/>
          <p14:tracePt t="121688" x="4667250" y="5222875"/>
          <p14:tracePt t="121697" x="4621213" y="5241925"/>
          <p14:tracePt t="121709" x="4557713" y="5259388"/>
          <p14:tracePt t="121715" x="4529138" y="5259388"/>
          <p14:tracePt t="121724" x="4511675" y="5268913"/>
          <p14:tracePt t="121726" x="4484688" y="5268913"/>
          <p14:tracePt t="121734" x="4456113" y="5278438"/>
          <p14:tracePt t="121743" x="4419600" y="5287963"/>
          <p14:tracePt t="121750" x="4402138" y="5287963"/>
          <p14:tracePt t="121756" x="4375150" y="5295900"/>
          <p14:tracePt t="121764" x="4346575" y="5305425"/>
          <p14:tracePt t="121775" x="4319588" y="5314950"/>
          <p14:tracePt t="121779" x="4273550" y="5324475"/>
          <p14:tracePt t="121788" x="4246563" y="5351463"/>
          <p14:tracePt t="121796" x="4200525" y="5360988"/>
          <p14:tracePt t="121805" x="4173538" y="5368925"/>
          <p14:tracePt t="121812" x="4137025" y="5378450"/>
          <p14:tracePt t="121820" x="4110038" y="5397500"/>
          <p14:tracePt t="121826" x="4083050" y="5405438"/>
          <p14:tracePt t="121834" x="4064000" y="5405438"/>
          <p14:tracePt t="121842" x="4054475" y="5405438"/>
          <p14:tracePt t="121850" x="4044950" y="5414963"/>
          <p14:tracePt t="121861" x="4037013" y="5414963"/>
          <p14:tracePt t="121905" x="4027488" y="5414963"/>
          <p14:tracePt t="122005" x="4017963" y="5434013"/>
          <p14:tracePt t="122012" x="4008438" y="5441950"/>
          <p14:tracePt t="122020" x="4000500" y="5461000"/>
          <p14:tracePt t="122029" x="4000500" y="5470525"/>
          <p14:tracePt t="122036" x="3990975" y="5478463"/>
          <p14:tracePt t="122045" x="3981450" y="5507038"/>
          <p14:tracePt t="122050" x="3971925" y="5534025"/>
          <p14:tracePt t="122059" x="3971925" y="5551488"/>
          <p14:tracePt t="122066" x="3954463" y="5616575"/>
          <p14:tracePt t="122078" x="3944938" y="5697538"/>
          <p14:tracePt t="122093" x="3917950" y="5835650"/>
          <p14:tracePt t="122100" x="3917950" y="5908675"/>
          <p14:tracePt t="122106" x="3908425" y="6018213"/>
          <p14:tracePt t="122112" x="3908425" y="6091238"/>
          <p14:tracePt t="122120" x="3890963" y="6173788"/>
          <p14:tracePt t="122128" x="3890963" y="6227763"/>
          <p14:tracePt t="122136" x="3890963" y="6300788"/>
          <p14:tracePt t="122145" x="3890963" y="6373813"/>
          <p14:tracePt t="122152" x="3890963" y="6429375"/>
          <p14:tracePt t="122570" x="3890963" y="6419850"/>
          <p14:tracePt t="122580" x="3881438" y="6419850"/>
          <p14:tracePt t="122589" x="3871913" y="6410325"/>
          <p14:tracePt t="122596" x="3862388" y="6400800"/>
          <p14:tracePt t="122602" x="3854450" y="6383338"/>
          <p14:tracePt t="122607" x="3844925" y="6373813"/>
          <p14:tracePt t="122616" x="3825875" y="6364288"/>
          <p14:tracePt t="122629" x="3808413" y="6356350"/>
          <p14:tracePt t="122639" x="3789363" y="6337300"/>
          <p14:tracePt t="122646" x="3781425" y="6327775"/>
          <p14:tracePt t="122654" x="3781425" y="6319838"/>
          <p14:tracePt t="122670" x="3781425" y="6300788"/>
          <p14:tracePt t="122679" x="3781425" y="6283325"/>
          <p14:tracePt t="122684" x="3781425" y="6264275"/>
          <p14:tracePt t="122692" x="3771900" y="6246813"/>
          <p14:tracePt t="122700" x="3762375" y="6218238"/>
          <p14:tracePt t="122708" x="3752850" y="6200775"/>
          <p14:tracePt t="122716" x="3735388" y="6181725"/>
          <p14:tracePt t="122724" x="3716338" y="6145213"/>
          <p14:tracePt t="122741" x="3716338" y="6137275"/>
          <p14:tracePt t="122754" x="3708400" y="6127750"/>
          <p14:tracePt t="122770" x="3708400" y="6118225"/>
          <p14:tracePt t="122779" x="3698875" y="6118225"/>
          <p14:tracePt t="122833" x="3689350" y="6118225"/>
          <p14:tracePt t="122849" x="3679825" y="6118225"/>
          <p14:tracePt t="122879" x="3671888" y="6118225"/>
          <p14:tracePt t="122895" x="3662363" y="6118225"/>
          <p14:tracePt t="123129" x="3652838" y="6118225"/>
          <p14:tracePt t="123154" x="3643313" y="6118225"/>
          <p14:tracePt t="123166" x="3625850" y="6118225"/>
          <p14:tracePt t="123172" x="3625850" y="6108700"/>
          <p14:tracePt t="123179" x="3616325" y="6100763"/>
          <p14:tracePt t="123188" x="3606800" y="6091238"/>
          <p14:tracePt t="123200" x="3589338" y="6091238"/>
          <p14:tracePt t="123210" x="3552825" y="6072188"/>
          <p14:tracePt t="123218" x="3533775" y="6064250"/>
          <p14:tracePt t="123226" x="3516313" y="6054725"/>
          <p14:tracePt t="123235" x="3506788" y="6045200"/>
          <p14:tracePt t="123242" x="3497263" y="6035675"/>
          <p14:tracePt t="123250" x="3489325" y="6035675"/>
          <p14:tracePt t="123258" x="3479800" y="6027738"/>
          <p14:tracePt t="123266" x="3479800" y="6018213"/>
          <p14:tracePt t="123274" x="3470275" y="6008688"/>
          <p14:tracePt t="123280" x="3460750" y="5991225"/>
          <p14:tracePt t="123288" x="3443288" y="5981700"/>
          <p14:tracePt t="123296" x="3433763" y="5972175"/>
          <p14:tracePt t="123304" x="3424238" y="5962650"/>
          <p14:tracePt t="123314" x="3406775" y="5962650"/>
          <p14:tracePt t="123320" x="3387725" y="5935663"/>
          <p14:tracePt t="123326" x="3379788" y="5935663"/>
          <p14:tracePt t="123335" x="3351213" y="5926138"/>
          <p14:tracePt t="123342" x="3343275" y="5926138"/>
          <p14:tracePt t="123350" x="3333750" y="5918200"/>
          <p14:tracePt t="123359" x="3297238" y="5908675"/>
          <p14:tracePt t="123366" x="3270250" y="5889625"/>
          <p14:tracePt t="123374" x="3241675" y="5872163"/>
          <p14:tracePt t="123382" x="3178175" y="5853113"/>
          <p14:tracePt t="123394" x="3151188" y="5826125"/>
          <p14:tracePt t="123401" x="3105150" y="5807075"/>
          <p14:tracePt t="123409" x="3059113" y="5789613"/>
          <p14:tracePt t="123420" x="2986088" y="5753100"/>
          <p14:tracePt t="123429" x="2959100" y="5743575"/>
          <p14:tracePt t="123436" x="2922588" y="5726113"/>
          <p14:tracePt t="123442" x="2886075" y="5716588"/>
          <p14:tracePt t="123450" x="2849563" y="5689600"/>
          <p14:tracePt t="123458" x="2822575" y="5680075"/>
          <p14:tracePt t="123466" x="2794000" y="5661025"/>
          <p14:tracePt t="123474" x="2720975" y="5624513"/>
          <p14:tracePt t="123482" x="2684463" y="5607050"/>
          <p14:tracePt t="123490" x="2574925" y="5543550"/>
          <p14:tracePt t="123499" x="2474913" y="5497513"/>
          <p14:tracePt t="123506" x="2319338" y="5424488"/>
          <p14:tracePt t="123513" x="2209800" y="5378450"/>
          <p14:tracePt t="123520" x="2109788" y="5351463"/>
          <p14:tracePt t="123529" x="1917700" y="5268913"/>
          <p14:tracePt t="123536" x="1762125" y="5222875"/>
          <p14:tracePt t="123545" x="1579563" y="5159375"/>
          <p14:tracePt t="123552" x="1406525" y="5113338"/>
          <p14:tracePt t="123560" x="1260475" y="5068888"/>
          <p14:tracePt t="123566" x="1123950" y="5022850"/>
          <p14:tracePt t="123574" x="1031875" y="5013325"/>
          <p14:tracePt t="123582" x="885825" y="4967288"/>
          <p14:tracePt t="123590" x="839788" y="4959350"/>
          <p14:tracePt t="123599" x="776288" y="4949825"/>
          <p14:tracePt t="123606" x="749300" y="4930775"/>
          <p14:tracePt t="123614" x="730250" y="4930775"/>
          <p14:tracePt t="123622" x="712788" y="4930775"/>
          <p14:tracePt t="123628" x="693738" y="4922838"/>
          <p14:tracePt t="123636" x="684213" y="4922838"/>
          <p14:tracePt t="123645" x="666750" y="4922838"/>
          <p14:tracePt t="123652" x="630238" y="4922838"/>
          <p14:tracePt t="123660" x="603250" y="4922838"/>
          <p14:tracePt t="123668" x="584200" y="4922838"/>
          <p14:tracePt t="123674" x="557213" y="4922838"/>
          <p14:tracePt t="123682" x="530225" y="4922838"/>
          <p14:tracePt t="123690" x="511175" y="4922838"/>
          <p14:tracePt t="123699" x="493713" y="4922838"/>
          <p14:tracePt t="123706" x="474663" y="4922838"/>
          <p14:tracePt t="123715" x="465138" y="4922838"/>
          <p14:tracePt t="123723" x="457200" y="4922838"/>
          <p14:tracePt t="123739" x="447675" y="4922838"/>
          <p14:tracePt t="123824" x="438150" y="4930775"/>
          <p14:tracePt t="123838" x="428625" y="4940300"/>
          <p14:tracePt t="123846" x="428625" y="4949825"/>
          <p14:tracePt t="123854" x="428625" y="4959350"/>
          <p14:tracePt t="123860" x="428625" y="4967288"/>
          <p14:tracePt t="123885" x="428625" y="4976813"/>
          <p14:tracePt t="123901" x="420688" y="4986338"/>
          <p14:tracePt t="123915" x="420688" y="4995863"/>
          <p14:tracePt t="123931" x="420688" y="5003800"/>
          <p14:tracePt t="123938" x="420688" y="5013325"/>
          <p14:tracePt t="123952" x="411163" y="5022850"/>
          <p14:tracePt t="123975" x="411163" y="5040313"/>
          <p14:tracePt t="123981" x="411163" y="5049838"/>
          <p14:tracePt t="123985" x="411163" y="5059363"/>
          <p14:tracePt t="123992" x="411163" y="5068888"/>
          <p14:tracePt t="124000" x="411163" y="5076825"/>
          <p14:tracePt t="124055" x="411163" y="5068888"/>
          <p14:tracePt t="124062" x="420688" y="5022850"/>
          <p14:tracePt t="124070" x="438150" y="4930775"/>
          <p14:tracePt t="124078" x="447675" y="4840288"/>
          <p14:tracePt t="124086" x="447675" y="4738688"/>
          <p14:tracePt t="124092" x="465138" y="4648200"/>
          <p14:tracePt t="124100" x="465138" y="4538663"/>
          <p14:tracePt t="124108" x="465138" y="4446588"/>
          <p14:tracePt t="124116" x="465138" y="4283075"/>
          <p14:tracePt t="124124" x="465138" y="4227513"/>
          <p14:tracePt t="124133" x="465138" y="4154488"/>
          <p14:tracePt t="124138" x="465138" y="4081463"/>
          <p14:tracePt t="124146" x="465138" y="4008438"/>
          <p14:tracePt t="124155" x="465138" y="3963988"/>
          <p14:tracePt t="124163" x="474663" y="3917950"/>
          <p14:tracePt t="124170" x="474663" y="3862388"/>
          <p14:tracePt t="124178" x="484188" y="3808413"/>
          <p14:tracePt t="124187" x="484188" y="3762375"/>
          <p14:tracePt t="124198" x="493713" y="3725863"/>
          <p14:tracePt t="124206" x="511175" y="3662363"/>
          <p14:tracePt t="124209" x="511175" y="3589338"/>
          <p14:tracePt t="124217" x="520700" y="3516313"/>
          <p14:tracePt t="124224" x="520700" y="3470275"/>
          <p14:tracePt t="124233" x="530225" y="3414713"/>
          <p14:tracePt t="124240" x="538163" y="3370263"/>
          <p14:tracePt t="124249" x="557213" y="3278188"/>
          <p14:tracePt t="124253" x="557213" y="3224213"/>
          <p14:tracePt t="124263" x="566738" y="3187700"/>
          <p14:tracePt t="124270" x="566738" y="3141663"/>
          <p14:tracePt t="124279" x="574675" y="3105150"/>
          <p14:tracePt t="124286" x="574675" y="3068638"/>
          <p14:tracePt t="124298" x="584200" y="2995613"/>
          <p14:tracePt t="124313" x="584200" y="2794000"/>
          <p14:tracePt t="124320" x="584200" y="2703513"/>
          <p14:tracePt t="124323" x="584200" y="2647950"/>
          <p14:tracePt t="124332" x="584200" y="2584450"/>
          <p14:tracePt t="124340" x="584200" y="2557463"/>
          <p14:tracePt t="124349" x="584200" y="2520950"/>
          <p14:tracePt t="124361" x="584200" y="2484438"/>
          <p14:tracePt t="124374" x="584200" y="2428875"/>
          <p14:tracePt t="124382" x="584200" y="2392363"/>
          <p14:tracePt t="124388" x="584200" y="2355850"/>
          <p14:tracePt t="124393" x="574675" y="2319338"/>
          <p14:tracePt t="124402" x="566738" y="2236788"/>
          <p14:tracePt t="124410" x="557213" y="2200275"/>
          <p14:tracePt t="124418" x="538163" y="2163763"/>
          <p14:tracePt t="124426" x="530225" y="2146300"/>
          <p14:tracePt t="124434" x="530225" y="2119313"/>
          <p14:tracePt t="124440" x="520700" y="2090738"/>
          <p14:tracePt t="124449" x="520700" y="2073275"/>
          <p14:tracePt t="124456" x="511175" y="2054225"/>
          <p14:tracePt t="124465" x="501650" y="2027238"/>
          <p14:tracePt t="124472" x="501650" y="2009775"/>
          <p14:tracePt t="124480" x="493713" y="1990725"/>
          <p14:tracePt t="124494" x="493713" y="1981200"/>
          <p14:tracePt t="124573" x="484188" y="1990725"/>
          <p14:tracePt t="124581" x="465138" y="2046288"/>
          <p14:tracePt t="124588" x="438150" y="2127250"/>
          <p14:tracePt t="124596" x="420688" y="2200275"/>
          <p14:tracePt t="124613" x="392113" y="2374900"/>
          <p14:tracePt t="124624" x="392113" y="2428875"/>
          <p14:tracePt t="124629" x="384175" y="2574925"/>
          <p14:tracePt t="124634" x="384175" y="2630488"/>
          <p14:tracePt t="124642" x="384175" y="2757488"/>
          <p14:tracePt t="124650" x="384175" y="2849563"/>
          <p14:tracePt t="124658" x="384175" y="2903538"/>
          <p14:tracePt t="124666" x="384175" y="2986088"/>
          <p14:tracePt t="124677" x="384175" y="3095625"/>
          <p14:tracePt t="124686" x="384175" y="3205163"/>
          <p14:tracePt t="124691" x="384175" y="3297238"/>
          <p14:tracePt t="124696" x="384175" y="3370263"/>
          <p14:tracePt t="124704" x="384175" y="3516313"/>
          <p14:tracePt t="124716" x="384175" y="3643313"/>
          <p14:tracePt t="124724" x="384175" y="3752850"/>
          <p14:tracePt t="124735" x="384175" y="3954463"/>
          <p14:tracePt t="124743" x="384175" y="4044950"/>
          <p14:tracePt t="124750" x="384175" y="4137025"/>
          <p14:tracePt t="124758" x="384175" y="4191000"/>
          <p14:tracePt t="124767" x="384175" y="4264025"/>
          <p14:tracePt t="124774" x="384175" y="4392613"/>
          <p14:tracePt t="124780" x="384175" y="4529138"/>
          <p14:tracePt t="124789" x="384175" y="4602163"/>
          <p14:tracePt t="124798" x="384175" y="4730750"/>
          <p14:tracePt t="124803" x="384175" y="4821238"/>
          <p14:tracePt t="124812" x="384175" y="4913313"/>
          <p14:tracePt t="124821" x="384175" y="4986338"/>
          <p14:tracePt t="124828" x="384175" y="5113338"/>
          <p14:tracePt t="124836" x="384175" y="5186363"/>
          <p14:tracePt t="124842" x="384175" y="5241925"/>
          <p14:tracePt t="124851" x="384175" y="5324475"/>
          <p14:tracePt t="124858" x="401638" y="5378450"/>
          <p14:tracePt t="124866" x="411163" y="5451475"/>
          <p14:tracePt t="124875" x="411163" y="5534025"/>
          <p14:tracePt t="124882" x="420688" y="5588000"/>
          <p14:tracePt t="124890" x="438150" y="5670550"/>
          <p14:tracePt t="124897" x="447675" y="5726113"/>
          <p14:tracePt t="124908" x="465138" y="5799138"/>
          <p14:tracePt t="124918" x="474663" y="5862638"/>
          <p14:tracePt t="124929" x="474663" y="5918200"/>
          <p14:tracePt t="124935" x="474663" y="5962650"/>
          <p14:tracePt t="124941" x="484188" y="5999163"/>
          <p14:tracePt t="124954" x="501650" y="6081713"/>
          <p14:tracePt t="124961" x="501650" y="6118225"/>
          <p14:tracePt t="124967" x="511175" y="6154738"/>
          <p14:tracePt t="124975" x="530225" y="6181725"/>
          <p14:tracePt t="124982" x="538163" y="6210300"/>
          <p14:tracePt t="124990" x="538163" y="6227763"/>
          <p14:tracePt t="124999" x="547688" y="6237288"/>
          <p14:tracePt t="125013" x="547688" y="6246813"/>
          <p14:tracePt t="125020" x="547688" y="6254750"/>
          <p14:tracePt t="125028" x="547688" y="6273800"/>
          <p14:tracePt t="125045" x="547688" y="6291263"/>
          <p14:tracePt t="125053" x="547688" y="6300788"/>
          <p14:tracePt t="125060" x="547688" y="6319838"/>
          <p14:tracePt t="125068" x="547688" y="6327775"/>
          <p14:tracePt t="125074" x="547688" y="6337300"/>
          <p14:tracePt t="125147" x="557213" y="6346825"/>
          <p14:tracePt t="125152" x="566738" y="6356350"/>
          <p14:tracePt t="125160" x="603250" y="6373813"/>
          <p14:tracePt t="125168" x="647700" y="6400800"/>
          <p14:tracePt t="125176" x="693738" y="6410325"/>
          <p14:tracePt t="125182" x="803275" y="6437313"/>
          <p14:tracePt t="125194" x="977900" y="6465888"/>
          <p14:tracePt t="125204" x="1123950" y="6483350"/>
          <p14:tracePt t="125208" x="1270000" y="6492875"/>
          <p14:tracePt t="125214" x="1552575" y="6510338"/>
          <p14:tracePt t="125222" x="1808163" y="6510338"/>
          <p14:tracePt t="125231" x="2119313" y="6538913"/>
          <p14:tracePt t="125239" x="2392363" y="6556375"/>
          <p14:tracePt t="125246" x="2703513" y="6575425"/>
          <p14:tracePt t="125252" x="2849563" y="6583363"/>
          <p14:tracePt t="125260" x="3105150" y="6602413"/>
          <p14:tracePt t="125268" x="3251200" y="6619875"/>
          <p14:tracePt t="125280" x="3343275" y="6619875"/>
          <p14:tracePt t="125292" x="3452813" y="6619875"/>
          <p14:tracePt t="125302" x="3635375" y="6619875"/>
          <p14:tracePt t="125312" x="3708400" y="6619875"/>
          <p14:tracePt t="125323" x="3781425" y="6602413"/>
          <p14:tracePt t="125330" x="3825875" y="6592888"/>
          <p14:tracePt t="125338" x="3898900" y="6583363"/>
          <p14:tracePt t="125346" x="3963988" y="6575425"/>
          <p14:tracePt t="125354" x="4000500" y="6556375"/>
          <p14:tracePt t="125363" x="4073525" y="6556375"/>
          <p14:tracePt t="125368" x="4137025" y="6556375"/>
          <p14:tracePt t="125381" x="4229100" y="6556375"/>
          <p14:tracePt t="125391" x="4283075" y="6556375"/>
          <p14:tracePt t="125403" x="4319588" y="6556375"/>
          <p14:tracePt t="125415" x="4338638" y="6546850"/>
          <p14:tracePt t="125426" x="4356100" y="6538913"/>
          <p14:tracePt t="125436" x="4365625" y="6538913"/>
          <p14:tracePt t="125443" x="4375150" y="6529388"/>
          <p14:tracePt t="125452" x="4411663" y="6502400"/>
          <p14:tracePt t="125458" x="4438650" y="6483350"/>
          <p14:tracePt t="125466" x="4484688" y="6465888"/>
          <p14:tracePt t="125474" x="4548188" y="6437313"/>
          <p14:tracePt t="125486" x="4630738" y="6400800"/>
          <p14:tracePt t="125494" x="4675188" y="6383338"/>
          <p14:tracePt t="125500" x="4711700" y="6373813"/>
          <p14:tracePt t="125508" x="4748213" y="6346825"/>
          <p14:tracePt t="125516" x="4776788" y="6327775"/>
          <p14:tracePt t="125528" x="4784725" y="6327775"/>
          <p14:tracePt t="125542" x="4794250" y="6319838"/>
          <p14:tracePt t="125551" x="4803775" y="6319838"/>
          <p14:tracePt t="125581" x="4803775" y="6310313"/>
          <p14:tracePt t="125587" x="4813300" y="6310313"/>
          <p14:tracePt t="125597" x="4821238" y="6300788"/>
          <p14:tracePt t="125604" x="4830763" y="6291263"/>
          <p14:tracePt t="125617" x="4830763" y="6283325"/>
          <p14:tracePt t="125625" x="4840288" y="6283325"/>
          <p14:tracePt t="125633" x="4840288" y="6273800"/>
          <p14:tracePt t="125655" x="4849813" y="6273800"/>
          <p14:tracePt t="125662" x="4849813" y="6264275"/>
          <p14:tracePt t="125669" x="4857750" y="6254750"/>
          <p14:tracePt t="125681" x="4876800" y="6246813"/>
          <p14:tracePt t="125691" x="4895850" y="6237288"/>
          <p14:tracePt t="125699" x="4913313" y="6218238"/>
          <p14:tracePt t="125709" x="4976813" y="6191250"/>
          <p14:tracePt t="125721" x="5114925" y="6154738"/>
          <p14:tracePt t="125724" x="5224463" y="6137275"/>
          <p14:tracePt t="125732" x="5387975" y="6127750"/>
          <p14:tracePt t="125740" x="5570538" y="6108700"/>
          <p14:tracePt t="125749" x="5716588" y="6108700"/>
          <p14:tracePt t="125766" x="5935663" y="6108700"/>
          <p14:tracePt t="125776" x="6154738" y="6108700"/>
          <p14:tracePt t="125784" x="6300788" y="6118225"/>
          <p14:tracePt t="125796" x="6538913" y="6118225"/>
          <p14:tracePt t="125811" x="6831013" y="6118225"/>
          <p14:tracePt t="125818" x="6977063" y="6118225"/>
          <p14:tracePt t="125824" x="7105650" y="6118225"/>
          <p14:tracePt t="125833" x="7232650" y="6118225"/>
          <p14:tracePt t="125841" x="7415213" y="6118225"/>
          <p14:tracePt t="125860" x="7689850" y="6127750"/>
          <p14:tracePt t="125864" x="7799388" y="6127750"/>
          <p14:tracePt t="125871" x="7872413" y="6145213"/>
          <p14:tracePt t="125878" x="7999413" y="6145213"/>
          <p14:tracePt t="125886" x="8081963" y="6145213"/>
          <p14:tracePt t="125899" x="8174038" y="6145213"/>
          <p14:tracePt t="125909" x="8210550" y="6145213"/>
          <p14:tracePt t="125919" x="8237538" y="6145213"/>
          <p14:tracePt t="125936" x="8247063" y="6145213"/>
          <p14:tracePt t="125969" x="8256588" y="6145213"/>
          <p14:tracePt t="125989" x="8274050" y="6145213"/>
          <p14:tracePt t="126002" x="8274050" y="6137275"/>
          <p14:tracePt t="126010" x="8283575" y="6137275"/>
          <p14:tracePt t="126078" x="8293100" y="6137275"/>
          <p14:tracePt t="126093" x="8337550" y="6137275"/>
          <p14:tracePt t="126102" x="8374063" y="6137275"/>
          <p14:tracePt t="126110" x="8447088" y="6137275"/>
          <p14:tracePt t="126115" x="8502650" y="6137275"/>
          <p14:tracePt t="126128" x="8702675" y="6137275"/>
          <p14:tracePt t="126138" x="8775700" y="6137275"/>
          <p14:tracePt t="126145" x="8904288" y="6137275"/>
          <p14:tracePt t="126152" x="9032875" y="6137275"/>
          <p14:tracePt t="126173" x="9315450" y="6127750"/>
          <p14:tracePt t="126183" x="9351963" y="6127750"/>
          <p14:tracePt t="126189" x="9424988" y="6108700"/>
          <p14:tracePt t="126198" x="9478963" y="6100763"/>
          <p14:tracePt t="126206" x="9525000" y="6091238"/>
          <p14:tracePt t="126214" x="9544050" y="6091238"/>
          <p14:tracePt t="126222" x="9580563" y="6081713"/>
          <p14:tracePt t="126230" x="9617075" y="6081713"/>
          <p14:tracePt t="126237" x="9634538" y="6072188"/>
          <p14:tracePt t="126242" x="9661525" y="6064250"/>
          <p14:tracePt t="126252" x="9671050" y="6064250"/>
          <p14:tracePt t="126259" x="9680575" y="6064250"/>
          <p14:tracePt t="126267" x="9690100" y="6054725"/>
          <p14:tracePt t="126284" x="9698038" y="6045200"/>
          <p14:tracePt t="126290" x="9707563" y="6045200"/>
          <p14:tracePt t="126307" x="9717088" y="6035675"/>
          <p14:tracePt t="126315" x="9734550" y="6035675"/>
          <p14:tracePt t="126323" x="9734550" y="6027738"/>
          <p14:tracePt t="126330" x="9744075" y="6018213"/>
          <p14:tracePt t="126369" x="9744075" y="6008688"/>
          <p14:tracePt t="126470" x="9763125" y="6008688"/>
          <p14:tracePt t="126478" x="9780588" y="5999163"/>
          <p14:tracePt t="126486" x="9799638" y="5999163"/>
          <p14:tracePt t="126492" x="9872663" y="5999163"/>
          <p14:tracePt t="126497" x="9909175" y="5999163"/>
          <p14:tracePt t="126507" x="9999663" y="5999163"/>
          <p14:tracePt t="126514" x="10055225" y="6008688"/>
          <p14:tracePt t="126526" x="10101263" y="6018213"/>
          <p14:tracePt t="126534" x="10118725" y="6027738"/>
          <p14:tracePt t="126548" x="10118725" y="6045200"/>
          <p14:tracePt t="126558" x="10082213" y="6072188"/>
          <p14:tracePt t="126571" x="9918700" y="6154738"/>
          <p14:tracePt t="126587" x="9551988" y="6210300"/>
          <p14:tracePt t="126596" x="9388475" y="6227763"/>
          <p14:tracePt t="126598" x="9132888" y="6246813"/>
          <p14:tracePt t="126605" x="8858250" y="6264275"/>
          <p14:tracePt t="126614" x="8512175" y="6300788"/>
          <p14:tracePt t="126622" x="8237538" y="6319838"/>
          <p14:tracePt t="126630" x="7707313" y="6346825"/>
          <p14:tracePt t="126638" x="7370763" y="6346825"/>
          <p14:tracePt t="126644" x="7113588" y="6346825"/>
          <p14:tracePt t="126652" x="6630988" y="6346825"/>
          <p14:tracePt t="126660" x="6219825" y="6346825"/>
          <p14:tracePt t="126668" x="5954713" y="6346825"/>
          <p14:tracePt t="126681" x="5689600" y="6346825"/>
          <p14:tracePt t="126689" x="5387975" y="6346825"/>
          <p14:tracePt t="126701" x="4913313" y="6346825"/>
          <p14:tracePt t="126710" x="4657725" y="6337300"/>
          <p14:tracePt t="126719" x="4511675" y="6337300"/>
          <p14:tracePt t="126734" x="4183063" y="6319838"/>
          <p14:tracePt t="126749" x="3871913" y="6319838"/>
          <p14:tracePt t="126757" x="3744913" y="6319838"/>
          <p14:tracePt t="126763" x="3616325" y="6319838"/>
          <p14:tracePt t="126770" x="3562350" y="6327775"/>
          <p14:tracePt t="126779" x="3452813" y="6327775"/>
          <p14:tracePt t="126785" x="3370263" y="6337300"/>
          <p14:tracePt t="126793" x="3314700" y="6337300"/>
          <p14:tracePt t="126799" x="3260725" y="6346825"/>
          <p14:tracePt t="126808" x="3178175" y="6346825"/>
          <p14:tracePt t="126815" x="3122613" y="6346825"/>
          <p14:tracePt t="126823" x="3068638" y="6346825"/>
          <p14:tracePt t="126829" x="3013075" y="6346825"/>
          <p14:tracePt t="126841" x="2940050" y="6346825"/>
          <p14:tracePt t="126850" x="2886075" y="6346825"/>
          <p14:tracePt t="126859" x="2757488" y="6346825"/>
          <p14:tracePt t="126865" x="2620963" y="6346825"/>
          <p14:tracePt t="126874" x="2493963" y="6319838"/>
          <p14:tracePt t="126880" x="2419350" y="6319838"/>
          <p14:tracePt t="126889" x="2236788" y="6283325"/>
          <p14:tracePt t="126895" x="2155825" y="6273800"/>
          <p14:tracePt t="126906" x="2046288" y="6254750"/>
          <p14:tracePt t="126910" x="1990725" y="6254750"/>
          <p14:tracePt t="126925" x="1735138" y="6246813"/>
          <p14:tracePt t="126929" x="1681163" y="6246813"/>
          <p14:tracePt t="126937" x="1552575" y="6246813"/>
          <p14:tracePt t="126949" x="1479550" y="6246813"/>
          <p14:tracePt t="126957" x="1433513" y="6246813"/>
          <p14:tracePt t="126965" x="1379538" y="6246813"/>
          <p14:tracePt t="126972" x="1287463" y="6246813"/>
          <p14:tracePt t="126982" x="1223963" y="6254750"/>
          <p14:tracePt t="126989" x="1187450" y="6254750"/>
          <p14:tracePt t="126994" x="1114425" y="6273800"/>
          <p14:tracePt t="127004" x="1087438" y="6273800"/>
          <p14:tracePt t="127010" x="1014413" y="6283325"/>
          <p14:tracePt t="127021" x="985838" y="6283325"/>
          <p14:tracePt t="127025" x="931863" y="6283325"/>
          <p14:tracePt t="127032" x="885825" y="6283325"/>
          <p14:tracePt t="127038" x="849313" y="6283325"/>
          <p14:tracePt t="127045" x="822325" y="6283325"/>
          <p14:tracePt t="127058" x="776288" y="6283325"/>
          <p14:tracePt t="127066" x="720725" y="6283325"/>
          <p14:tracePt t="127075" x="647700" y="6283325"/>
          <p14:tracePt t="127081" x="593725" y="6283325"/>
          <p14:tracePt t="127090" x="484188" y="6283325"/>
          <p14:tracePt t="127098" x="438150" y="6283325"/>
          <p14:tracePt t="127111" x="392113" y="6273800"/>
          <p14:tracePt t="127115" x="384175" y="6273800"/>
          <p14:tracePt t="127206" x="411163" y="6283325"/>
          <p14:tracePt t="127214" x="447675" y="6300788"/>
          <p14:tracePt t="127222" x="484188" y="6310313"/>
          <p14:tracePt t="127234" x="593725" y="6327775"/>
          <p14:tracePt t="127244" x="639763" y="6337300"/>
          <p14:tracePt t="127248" x="712788" y="6356350"/>
          <p14:tracePt t="127256" x="749300" y="6364288"/>
          <p14:tracePt t="127264" x="803275" y="6373813"/>
          <p14:tracePt t="127272" x="839788" y="6373813"/>
          <p14:tracePt t="127280" x="895350" y="6373813"/>
          <p14:tracePt t="127286" x="958850" y="6383338"/>
          <p14:tracePt t="127294" x="985838" y="6383338"/>
          <p14:tracePt t="127303" x="1014413" y="6383338"/>
          <p14:tracePt t="127310" x="1031875" y="6383338"/>
          <p14:tracePt t="127318" x="1041400" y="6383338"/>
          <p14:tracePt t="127326" x="1050925" y="6383338"/>
          <p14:tracePt t="127341" x="1058863" y="6383338"/>
          <p14:tracePt t="127373" x="1068388" y="6383338"/>
          <p14:tracePt t="127381" x="1077913" y="6383338"/>
          <p14:tracePt t="127388" x="1095375" y="6383338"/>
          <p14:tracePt t="127405" x="1131888" y="6383338"/>
          <p14:tracePt t="127413" x="1150938" y="6383338"/>
          <p14:tracePt t="127424" x="1160463" y="6383338"/>
          <p14:tracePt t="127440" x="1168400" y="6383338"/>
          <p14:tracePt t="127449" x="1177925" y="6383338"/>
          <p14:tracePt t="127461" x="1187450" y="6373813"/>
          <p14:tracePt t="127469" x="1196975" y="6373813"/>
          <p14:tracePt t="127481" x="1223963" y="6373813"/>
          <p14:tracePt t="127492" x="1241425" y="6364288"/>
          <p14:tracePt t="127500" x="1260475" y="6364288"/>
          <p14:tracePt t="127509" x="1277938" y="6364288"/>
          <p14:tracePt t="127512" x="1296988" y="6364288"/>
          <p14:tracePt t="127519" x="1306513" y="6364288"/>
          <p14:tracePt t="127526" x="1333500" y="6364288"/>
          <p14:tracePt t="127535" x="1350963" y="6364288"/>
          <p14:tracePt t="127542" x="1360488" y="6364288"/>
          <p14:tracePt t="127559" x="1370013" y="6364288"/>
          <p14:tracePt t="132440" x="1343025" y="6327775"/>
          <p14:tracePt t="132445" x="1306513" y="6300788"/>
          <p14:tracePt t="132461" x="1277938" y="6264275"/>
          <p14:tracePt t="132472" x="1196975" y="6210300"/>
          <p14:tracePt t="132479" x="1168400" y="6191250"/>
          <p14:tracePt t="132486" x="1123950" y="6154738"/>
          <p14:tracePt t="132494" x="1077913" y="6137275"/>
          <p14:tracePt t="132500" x="1014413" y="6081713"/>
          <p14:tracePt t="132508" x="968375" y="6035675"/>
          <p14:tracePt t="132516" x="912813" y="5999163"/>
          <p14:tracePt t="132524" x="868363" y="5962650"/>
          <p14:tracePt t="132532" x="803275" y="5889625"/>
          <p14:tracePt t="132540" x="749300" y="5843588"/>
          <p14:tracePt t="132546" x="720725" y="5807075"/>
          <p14:tracePt t="132555" x="684213" y="5762625"/>
          <p14:tracePt t="132562" x="657225" y="5734050"/>
          <p14:tracePt t="132571" x="584200" y="5653088"/>
          <p14:tracePt t="132578" x="530225" y="5580063"/>
          <p14:tracePt t="132587" x="474663" y="5478463"/>
          <p14:tracePt t="132594" x="401638" y="5351463"/>
          <p14:tracePt t="132602" x="338138" y="5232400"/>
          <p14:tracePt t="132610" x="301625" y="5149850"/>
          <p14:tracePt t="132616" x="255588" y="5040313"/>
          <p14:tracePt t="132624" x="192088" y="4867275"/>
          <p14:tracePt t="132638" x="165100" y="4738688"/>
          <p14:tracePt t="132653" x="109538" y="4492625"/>
          <p14:tracePt t="132666" x="36513" y="4191000"/>
          <p14:tracePt t="132670" x="0" y="40640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utput9-5">
            <a:extLst>
              <a:ext uri="{FF2B5EF4-FFF2-40B4-BE49-F238E27FC236}">
                <a16:creationId xmlns:a16="http://schemas.microsoft.com/office/drawing/2014/main" id="{2C903E1A-E74B-4816-B4C9-6FEA866C94B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98A69AC-DBE8-4438-AEEB-63E3C36BF0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92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539"/>
    </mc:Choice>
    <mc:Fallback xmlns="">
      <p:transition spd="slow" advTm="162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522" x="3041650" y="209550"/>
          <p14:tracePt t="13528" x="3195638" y="338138"/>
          <p14:tracePt t="13534" x="3314700" y="420688"/>
          <p14:tracePt t="13547" x="3552825" y="584200"/>
          <p14:tracePt t="13556" x="3616325" y="639763"/>
          <p14:tracePt t="13566" x="3981450" y="849313"/>
          <p14:tracePt t="13577" x="4100513" y="922338"/>
          <p14:tracePt t="13585" x="4237038" y="1031875"/>
          <p14:tracePt t="13600" x="4438650" y="1204913"/>
          <p14:tracePt t="13611" x="4502150" y="1277938"/>
          <p14:tracePt t="13624" x="4584700" y="1350963"/>
          <p14:tracePt t="13631" x="4648200" y="1406525"/>
          <p14:tracePt t="13637" x="4721225" y="1479550"/>
          <p14:tracePt t="13645" x="4784725" y="1516063"/>
          <p14:tracePt t="13655" x="4813300" y="1533525"/>
          <p14:tracePt t="13662" x="4876800" y="1579563"/>
          <p14:tracePt t="13669" x="4922838" y="1606550"/>
          <p14:tracePt t="13687" x="4959350" y="1643063"/>
          <p14:tracePt t="13689" x="4976813" y="1662113"/>
          <p14:tracePt t="13695" x="4995863" y="1679575"/>
          <p14:tracePt t="13704" x="5005388" y="1708150"/>
          <p14:tracePt t="13712" x="5013325" y="1716088"/>
          <p14:tracePt t="13719" x="5013325" y="1735138"/>
          <p14:tracePt t="13728" x="5022850" y="1752600"/>
          <p14:tracePt t="13736" x="5032375" y="1762125"/>
          <p14:tracePt t="13742" x="5032375" y="1781175"/>
          <p14:tracePt t="13750" x="5032375" y="1808163"/>
          <p14:tracePt t="13761" x="5049838" y="1854200"/>
          <p14:tracePt t="13766" x="5059363" y="1908175"/>
          <p14:tracePt t="13775" x="5068888" y="1935163"/>
          <p14:tracePt t="13782" x="5086350" y="1981200"/>
          <p14:tracePt t="13791" x="5095875" y="2009775"/>
          <p14:tracePt t="13799" x="5105400" y="2046288"/>
          <p14:tracePt t="13806" x="5114925" y="2082800"/>
          <p14:tracePt t="13812" x="5122863" y="2127250"/>
          <p14:tracePt t="13820" x="5132388" y="2146300"/>
          <p14:tracePt t="13828" x="5132388" y="2173288"/>
          <p14:tracePt t="13836" x="5132388" y="2200275"/>
          <p14:tracePt t="13844" x="5132388" y="2209800"/>
          <p14:tracePt t="13862" x="5132388" y="2219325"/>
          <p14:tracePt t="13875" x="5132388" y="2236788"/>
          <p14:tracePt t="13882" x="5122863" y="2236788"/>
          <p14:tracePt t="13891" x="5122863" y="2246313"/>
          <p14:tracePt t="13915" x="5114925" y="2246313"/>
          <p14:tracePt t="13929" x="5105400" y="2246313"/>
          <p14:tracePt t="13936" x="5095875" y="2246313"/>
          <p14:tracePt t="13945" x="5078413" y="2255838"/>
          <p14:tracePt t="13952" x="5059363" y="2255838"/>
          <p14:tracePt t="13960" x="5041900" y="2265363"/>
          <p14:tracePt t="13968" x="5032375" y="2273300"/>
          <p14:tracePt t="13977" x="5022850" y="2273300"/>
          <p14:tracePt t="13982" x="5013325" y="2273300"/>
          <p14:tracePt t="14006" x="5005388" y="2273300"/>
          <p14:tracePt t="14019" x="4986338" y="2273300"/>
          <p14:tracePt t="14028" x="4968875" y="2273300"/>
          <p14:tracePt t="14041" x="4922838" y="2273300"/>
          <p14:tracePt t="14048" x="4913313" y="2273300"/>
          <p14:tracePt t="14071" x="4849813" y="2292350"/>
          <p14:tracePt t="14079" x="4830763" y="2292350"/>
          <p14:tracePt t="14094" x="4821238" y="2292350"/>
          <p14:tracePt t="14409" x="4821238" y="2282825"/>
          <p14:tracePt t="14416" x="4821238" y="2265363"/>
          <p14:tracePt t="14424" x="4821238" y="2246313"/>
          <p14:tracePt t="14433" x="4821238" y="2236788"/>
          <p14:tracePt t="14441" x="4821238" y="2228850"/>
          <p14:tracePt t="14448" x="4821238" y="2219325"/>
          <p14:tracePt t="14455" x="4821238" y="2209800"/>
          <p14:tracePt t="14470" x="4821238" y="2200275"/>
          <p14:tracePt t="14566" x="4830763" y="2200275"/>
          <p14:tracePt t="14572" x="4849813" y="2219325"/>
          <p14:tracePt t="14582" x="4876800" y="2236788"/>
          <p14:tracePt t="14585" x="4895850" y="2255838"/>
          <p14:tracePt t="14594" x="4913313" y="2265363"/>
          <p14:tracePt t="14602" x="4940300" y="2282825"/>
          <p14:tracePt t="14611" x="4949825" y="2292350"/>
          <p14:tracePt t="14618" x="4968875" y="2301875"/>
          <p14:tracePt t="14626" x="4976813" y="2309813"/>
          <p14:tracePt t="14634" x="4986338" y="2319338"/>
          <p14:tracePt t="14640" x="4995863" y="2328863"/>
          <p14:tracePt t="14648" x="5005388" y="2328863"/>
          <p14:tracePt t="14661" x="5013325" y="2338388"/>
          <p14:tracePt t="14671" x="5032375" y="2338388"/>
          <p14:tracePt t="14685" x="5078413" y="2346325"/>
          <p14:tracePt t="14694" x="5132388" y="2365375"/>
          <p14:tracePt t="14702" x="5141913" y="2365375"/>
          <p14:tracePt t="14710" x="5187950" y="2365375"/>
          <p14:tracePt t="14719" x="5214938" y="2365375"/>
          <p14:tracePt t="14726" x="5241925" y="2365375"/>
          <p14:tracePt t="14733" x="5278438" y="2365375"/>
          <p14:tracePt t="14743" x="5305425" y="2365375"/>
          <p14:tracePt t="14750" x="5324475" y="2365375"/>
          <p14:tracePt t="14756" x="5341938" y="2365375"/>
          <p14:tracePt t="14764" x="5360988" y="2365375"/>
          <p14:tracePt t="14783" x="5370513" y="2355850"/>
          <p14:tracePt t="14794" x="5378450" y="2355850"/>
          <p14:tracePt t="14809" x="5387975" y="2346325"/>
          <p14:tracePt t="14822" x="5397500" y="2338388"/>
          <p14:tracePt t="14829" x="5414963" y="2328863"/>
          <p14:tracePt t="14838" x="5434013" y="2319338"/>
          <p14:tracePt t="14846" x="5461000" y="2309813"/>
          <p14:tracePt t="14855" x="5480050" y="2292350"/>
          <p14:tracePt t="14863" x="5497513" y="2282825"/>
          <p14:tracePt t="14872" x="5534025" y="2255838"/>
          <p14:tracePt t="14880" x="5561013" y="2236788"/>
          <p14:tracePt t="14887" x="5561013" y="2228850"/>
          <p14:tracePt t="14896" x="5570538" y="2228850"/>
          <p14:tracePt t="14909" x="5580063" y="2219325"/>
          <p14:tracePt t="14932" x="5589588" y="2209800"/>
          <p14:tracePt t="14947" x="5589588" y="2200275"/>
          <p14:tracePt t="14953" x="5597525" y="2200275"/>
          <p14:tracePt t="18843" x="5597525" y="2192338"/>
          <p14:tracePt t="18853" x="5516563" y="2017713"/>
          <p14:tracePt t="18858" x="5480050" y="1973263"/>
          <p14:tracePt t="18866" x="5443538" y="1908175"/>
          <p14:tracePt t="18875" x="5397500" y="1871663"/>
          <p14:tracePt t="18882" x="5341938" y="1825625"/>
          <p14:tracePt t="18910" x="5195888" y="1698625"/>
          <p14:tracePt t="18916" x="5168900" y="1679575"/>
          <p14:tracePt t="18919" x="5141913" y="1662113"/>
          <p14:tracePt t="18928" x="5132388" y="1652588"/>
          <p14:tracePt t="18936" x="5114925" y="1635125"/>
          <p14:tracePt t="18944" x="5068888" y="1616075"/>
          <p14:tracePt t="18952" x="5041900" y="1606550"/>
          <p14:tracePt t="18960" x="4968875" y="1570038"/>
          <p14:tracePt t="18968" x="4886325" y="1516063"/>
          <p14:tracePt t="18974" x="4730750" y="1452563"/>
          <p14:tracePt t="18982" x="4602163" y="1406525"/>
          <p14:tracePt t="18990" x="4302125" y="1314450"/>
          <p14:tracePt t="18998" x="4000500" y="1214438"/>
          <p14:tracePt t="19006" x="3479800" y="1095375"/>
          <p14:tracePt t="19014" x="3195638" y="1031875"/>
          <p14:tracePt t="19026" x="2895600" y="958850"/>
          <p14:tracePt t="19035" x="2749550" y="922338"/>
          <p14:tracePt t="19046" x="2355850" y="830263"/>
          <p14:tracePt t="19053" x="2273300" y="830263"/>
          <p14:tracePt t="19065" x="2163763" y="812800"/>
          <p14:tracePt t="19074" x="2090738" y="812800"/>
          <p14:tracePt t="19082" x="2000250" y="812800"/>
          <p14:tracePt t="19093" x="1827213" y="858838"/>
          <p14:tracePt t="19102" x="1725613" y="885825"/>
          <p14:tracePt t="19110" x="1644650" y="922338"/>
          <p14:tracePt t="19119" x="1533525" y="958850"/>
          <p14:tracePt t="19122" x="1489075" y="976313"/>
          <p14:tracePt t="19131" x="1360488" y="1022350"/>
          <p14:tracePt t="19138" x="1277938" y="1050925"/>
          <p14:tracePt t="19147" x="1150938" y="1077913"/>
          <p14:tracePt t="19151" x="1068388" y="1104900"/>
          <p14:tracePt t="19160" x="968375" y="1131888"/>
          <p14:tracePt t="19173" x="912813" y="1160463"/>
          <p14:tracePt t="19185" x="849313" y="1177925"/>
          <p14:tracePt t="19193" x="812800" y="1204913"/>
          <p14:tracePt t="19208" x="703263" y="1270000"/>
          <p14:tracePt t="19218" x="657225" y="1296988"/>
          <p14:tracePt t="19225" x="630238" y="1314450"/>
          <p14:tracePt t="19234" x="611188" y="1333500"/>
          <p14:tracePt t="19243" x="584200" y="1350963"/>
          <p14:tracePt t="19245" x="574675" y="1360488"/>
          <p14:tracePt t="19254" x="566738" y="1379538"/>
          <p14:tracePt t="19260" x="547688" y="1387475"/>
          <p14:tracePt t="19268" x="530225" y="1406525"/>
          <p14:tracePt t="19275" x="511175" y="1433513"/>
          <p14:tracePt t="19284" x="474663" y="1470025"/>
          <p14:tracePt t="19297" x="465138" y="1489075"/>
          <p14:tracePt t="19313" x="438150" y="1525588"/>
          <p14:tracePt t="19320" x="428625" y="1533525"/>
          <p14:tracePt t="19337" x="420688" y="1562100"/>
          <p14:tracePt t="19349" x="411163" y="1589088"/>
          <p14:tracePt t="19359" x="401638" y="1606550"/>
          <p14:tracePt t="19373" x="384175" y="1662113"/>
          <p14:tracePt t="19382" x="384175" y="1679575"/>
          <p14:tracePt t="19390" x="374650" y="1708150"/>
          <p14:tracePt t="19392" x="374650" y="1735138"/>
          <p14:tracePt t="19400" x="374650" y="1762125"/>
          <p14:tracePt t="19408" x="374650" y="1781175"/>
          <p14:tracePt t="19416" x="374650" y="1817688"/>
          <p14:tracePt t="19433" x="374650" y="1844675"/>
          <p14:tracePt t="19440" x="374650" y="1871663"/>
          <p14:tracePt t="19447" x="374650" y="1917700"/>
          <p14:tracePt t="19454" x="374650" y="1944688"/>
          <p14:tracePt t="19463" x="384175" y="2017713"/>
          <p14:tracePt t="19471" x="392113" y="2063750"/>
          <p14:tracePt t="19478" x="401638" y="2100263"/>
          <p14:tracePt t="19486" x="411163" y="2146300"/>
          <p14:tracePt t="19497" x="438150" y="2209800"/>
          <p14:tracePt t="19500" x="447675" y="2246313"/>
          <p14:tracePt t="19509" x="465138" y="2282825"/>
          <p14:tracePt t="19517" x="474663" y="2301875"/>
          <p14:tracePt t="19528" x="501650" y="2338388"/>
          <p14:tracePt t="19546" x="530225" y="2382838"/>
          <p14:tracePt t="19562" x="538163" y="2401888"/>
          <p14:tracePt t="19577" x="547688" y="2411413"/>
          <p14:tracePt t="19687" x="557213" y="2411413"/>
          <p14:tracePt t="19702" x="566738" y="2411413"/>
          <p14:tracePt t="19726" x="574675" y="2411413"/>
          <p14:tracePt t="19741" x="584200" y="2411413"/>
          <p14:tracePt t="19749" x="584200" y="2401888"/>
          <p14:tracePt t="19765" x="593725" y="2392363"/>
          <p14:tracePt t="19772" x="593725" y="2382838"/>
          <p14:tracePt t="19780" x="603250" y="2374900"/>
          <p14:tracePt t="19788" x="611188" y="2365375"/>
          <p14:tracePt t="19796" x="620713" y="2355850"/>
          <p14:tracePt t="19801" x="630238" y="2346325"/>
          <p14:tracePt t="19826" x="639763" y="2338388"/>
          <p14:tracePt t="19859" x="647700" y="2338388"/>
          <p14:tracePt t="19865" x="647700" y="2328863"/>
          <p14:tracePt t="19880" x="657225" y="2319338"/>
          <p14:tracePt t="19897" x="657225" y="2309813"/>
          <p14:tracePt t="19919" x="657225" y="2301875"/>
          <p14:tracePt t="19934" x="666750" y="2292350"/>
          <p14:tracePt t="23172" x="693738" y="2282825"/>
          <p14:tracePt t="23182" x="757238" y="2219325"/>
          <p14:tracePt t="23193" x="1058863" y="1935163"/>
          <p14:tracePt t="23200" x="1196975" y="1835150"/>
          <p14:tracePt t="23208" x="1323975" y="1752600"/>
          <p14:tracePt t="23217" x="1443038" y="1679575"/>
          <p14:tracePt t="23224" x="1562100" y="1625600"/>
          <p14:tracePt t="23232" x="1625600" y="1598613"/>
          <p14:tracePt t="23240" x="1725613" y="1562100"/>
          <p14:tracePt t="23246" x="1798638" y="1533525"/>
          <p14:tracePt t="23254" x="1900238" y="1506538"/>
          <p14:tracePt t="23266" x="1963738" y="1479550"/>
          <p14:tracePt t="23282" x="2073275" y="1470025"/>
          <p14:tracePt t="23286" x="2155825" y="1452563"/>
          <p14:tracePt t="23292" x="2192338" y="1443038"/>
          <p14:tracePt t="23302" x="2228850" y="1443038"/>
          <p14:tracePt t="23308" x="2265363" y="1433513"/>
          <p14:tracePt t="23317" x="2328863" y="1423988"/>
          <p14:tracePt t="23324" x="2401888" y="1423988"/>
          <p14:tracePt t="23332" x="2457450" y="1423988"/>
          <p14:tracePt t="23340" x="2566988" y="1423988"/>
          <p14:tracePt t="23347" x="2640013" y="1423988"/>
          <p14:tracePt t="23354" x="2786063" y="1423988"/>
          <p14:tracePt t="23363" x="2949575" y="1423988"/>
          <p14:tracePt t="23370" x="3195638" y="1423988"/>
          <p14:tracePt t="23378" x="3343275" y="1423988"/>
          <p14:tracePt t="23388" x="3589338" y="1423988"/>
          <p14:tracePt t="23394" x="3854450" y="1423988"/>
          <p14:tracePt t="23403" x="4037013" y="1423988"/>
          <p14:tracePt t="23408" x="4146550" y="1423988"/>
          <p14:tracePt t="23416" x="4192588" y="1423988"/>
          <p14:tracePt t="23424" x="4229100" y="1423988"/>
          <p14:tracePt t="23431" x="4237038" y="1423988"/>
          <p14:tracePt t="23492" x="4246563" y="1443038"/>
          <p14:tracePt t="23503" x="4283075" y="1552575"/>
          <p14:tracePt t="23510" x="4338638" y="1671638"/>
          <p14:tracePt t="23518" x="4365625" y="1752600"/>
          <p14:tracePt t="23524" x="4392613" y="1798638"/>
          <p14:tracePt t="23532" x="4419600" y="1871663"/>
          <p14:tracePt t="23540" x="4456113" y="1935163"/>
          <p14:tracePt t="23548" x="4492625" y="2017713"/>
          <p14:tracePt t="23556" x="4557713" y="2136775"/>
          <p14:tracePt t="23564" x="4594225" y="2200275"/>
          <p14:tracePt t="23572" x="4648200" y="2301875"/>
          <p14:tracePt t="23580" x="4684713" y="2365375"/>
          <p14:tracePt t="23590" x="4694238" y="2382838"/>
          <p14:tracePt t="23602" x="4730750" y="2428875"/>
          <p14:tracePt t="23609" x="4740275" y="2438400"/>
          <p14:tracePt t="23626" x="4748213" y="2438400"/>
          <p14:tracePt t="23781" x="4757738" y="2438400"/>
          <p14:tracePt t="23789" x="4767263" y="2419350"/>
          <p14:tracePt t="23796" x="4776788" y="2382838"/>
          <p14:tracePt t="23804" x="4784725" y="2365375"/>
          <p14:tracePt t="23813" x="4794250" y="2338388"/>
          <p14:tracePt t="23819" x="4803775" y="2309813"/>
          <p14:tracePt t="23826" x="4813300" y="2265363"/>
          <p14:tracePt t="23835" x="4830763" y="2236788"/>
          <p14:tracePt t="23842" x="4857750" y="2192338"/>
          <p14:tracePt t="23849" x="4867275" y="2173288"/>
          <p14:tracePt t="23857" x="4895850" y="2146300"/>
          <p14:tracePt t="23866" x="4913313" y="2109788"/>
          <p14:tracePt t="23873" x="4940300" y="2090738"/>
          <p14:tracePt t="23882" x="4959350" y="2073275"/>
          <p14:tracePt t="23888" x="4976813" y="2054225"/>
          <p14:tracePt t="23901" x="4995863" y="2046288"/>
          <p14:tracePt t="23904" x="5005388" y="2027238"/>
          <p14:tracePt t="23912" x="5022850" y="2017713"/>
          <p14:tracePt t="23919" x="5041900" y="2000250"/>
          <p14:tracePt t="23927" x="5068888" y="1981200"/>
          <p14:tracePt t="23934" x="5086350" y="1973263"/>
          <p14:tracePt t="23942" x="5122863" y="1954213"/>
          <p14:tracePt t="23954" x="5159375" y="1944688"/>
          <p14:tracePt t="23960" x="5205413" y="1927225"/>
          <p14:tracePt t="23965" x="5251450" y="1908175"/>
          <p14:tracePt t="23974" x="5287963" y="1908175"/>
          <p14:tracePt t="23983" x="5314950" y="1898650"/>
          <p14:tracePt t="23991" x="5341938" y="1898650"/>
          <p14:tracePt t="24002" x="5370513" y="1890713"/>
          <p14:tracePt t="24012" x="5424488" y="1890713"/>
          <p14:tracePt t="24020" x="5443538" y="1890713"/>
          <p14:tracePt t="24028" x="5461000" y="1881188"/>
          <p14:tracePt t="24036" x="5487988" y="1881188"/>
          <p14:tracePt t="24044" x="5507038" y="1881188"/>
          <p14:tracePt t="24053" x="5524500" y="1881188"/>
          <p14:tracePt t="24057" x="5543550" y="1881188"/>
          <p14:tracePt t="24070" x="5553075" y="1881188"/>
          <p14:tracePt t="24077" x="5570538" y="1881188"/>
          <p14:tracePt t="24095" x="5580063" y="1890713"/>
          <p14:tracePt t="24105" x="5580063" y="1898650"/>
          <p14:tracePt t="24120" x="5597525" y="1917700"/>
          <p14:tracePt t="24131" x="5607050" y="1935163"/>
          <p14:tracePt t="24139" x="5626100" y="1944688"/>
          <p14:tracePt t="24146" x="5626100" y="1963738"/>
          <p14:tracePt t="24151" x="5643563" y="1981200"/>
          <p14:tracePt t="24160" x="5643563" y="2000250"/>
          <p14:tracePt t="24169" x="5653088" y="2009775"/>
          <p14:tracePt t="24181" x="5662613" y="2046288"/>
          <p14:tracePt t="24194" x="5670550" y="2063750"/>
          <p14:tracePt t="24202" x="5670550" y="2082800"/>
          <p14:tracePt t="24212" x="5670550" y="2090738"/>
          <p14:tracePt t="24220" x="5670550" y="2109788"/>
          <p14:tracePt t="24233" x="5670550" y="2119313"/>
          <p14:tracePt t="24239" x="5670550" y="2136775"/>
          <p14:tracePt t="24243" x="5670550" y="2146300"/>
          <p14:tracePt t="24253" x="5680075" y="2163763"/>
          <p14:tracePt t="24260" x="5680075" y="2173288"/>
          <p14:tracePt t="24276" x="5680075" y="2182813"/>
          <p14:tracePt t="24284" x="5680075" y="2192338"/>
          <p14:tracePt t="24298" x="5680075" y="2200275"/>
          <p14:tracePt t="24314" x="5680075" y="2209800"/>
          <p14:tracePt t="24331" x="5680075" y="2219325"/>
          <p14:tracePt t="24548" x="5670550" y="2192338"/>
          <p14:tracePt t="24554" x="5634038" y="2136775"/>
          <p14:tracePt t="24567" x="5607050" y="2119313"/>
          <p14:tracePt t="24576" x="5561013" y="2082800"/>
          <p14:tracePt t="24583" x="5407025" y="1981200"/>
          <p14:tracePt t="24597" x="5334000" y="1935163"/>
          <p14:tracePt t="24605" x="5251450" y="1881188"/>
          <p14:tracePt t="24610" x="5151438" y="1844675"/>
          <p14:tracePt t="24616" x="5068888" y="1817688"/>
          <p14:tracePt t="24624" x="4821238" y="1725613"/>
          <p14:tracePt t="24633" x="4675188" y="1698625"/>
          <p14:tracePt t="24640" x="4411663" y="1625600"/>
          <p14:tracePt t="24648" x="4246563" y="1598613"/>
          <p14:tracePt t="24654" x="3954463" y="1562100"/>
          <p14:tracePt t="24662" x="3698875" y="1562100"/>
          <p14:tracePt t="24670" x="3387725" y="1543050"/>
          <p14:tracePt t="24678" x="3187700" y="1525588"/>
          <p14:tracePt t="24686" x="3041650" y="1525588"/>
          <p14:tracePt t="24694" x="2876550" y="1525588"/>
          <p14:tracePt t="24705" x="2767013" y="1525588"/>
          <p14:tracePt t="24715" x="2640013" y="1525588"/>
          <p14:tracePt t="24728" x="2538413" y="1533525"/>
          <p14:tracePt t="24735" x="2474913" y="1562100"/>
          <p14:tracePt t="24746" x="2411413" y="1598613"/>
          <p14:tracePt t="24754" x="2392363" y="1606550"/>
          <p14:tracePt t="24759" x="2374900" y="1616075"/>
          <p14:tracePt t="24767" x="2355850" y="1643063"/>
          <p14:tracePt t="24775" x="2319338" y="1671638"/>
          <p14:tracePt t="24781" x="2292350" y="1689100"/>
          <p14:tracePt t="24792" x="2246313" y="1725613"/>
          <p14:tracePt t="24805" x="2155825" y="1771650"/>
          <p14:tracePt t="24811" x="2073275" y="1808163"/>
          <p14:tracePt t="24816" x="1981200" y="1854200"/>
          <p14:tracePt t="24824" x="1863725" y="1881188"/>
          <p14:tracePt t="24832" x="1808163" y="1908175"/>
          <p14:tracePt t="24840" x="1689100" y="1935163"/>
          <p14:tracePt t="24848" x="1616075" y="1944688"/>
          <p14:tracePt t="24856" x="1579563" y="1954213"/>
          <p14:tracePt t="24865" x="1525588" y="1981200"/>
          <p14:tracePt t="24872" x="1506538" y="1990725"/>
          <p14:tracePt t="24880" x="1479550" y="2009775"/>
          <p14:tracePt t="24886" x="1443038" y="2027238"/>
          <p14:tracePt t="24893" x="1433513" y="2036763"/>
          <p14:tracePt t="24903" x="1423988" y="2046288"/>
          <p14:tracePt t="24909" x="1416050" y="2054225"/>
          <p14:tracePt t="24921" x="1406525" y="2063750"/>
          <p14:tracePt t="24933" x="1379538" y="2082800"/>
          <p14:tracePt t="24941" x="1360488" y="2090738"/>
          <p14:tracePt t="24948" x="1333500" y="2100263"/>
          <p14:tracePt t="24955" x="1306513" y="2109788"/>
          <p14:tracePt t="24963" x="1277938" y="2109788"/>
          <p14:tracePt t="24972" x="1250950" y="2119313"/>
          <p14:tracePt t="24979" x="1223963" y="2127250"/>
          <p14:tracePt t="24988" x="1177925" y="2136775"/>
          <p14:tracePt t="24993" x="1131888" y="2163763"/>
          <p14:tracePt t="25015" x="1058863" y="2182813"/>
          <p14:tracePt t="25022" x="1031875" y="2192338"/>
          <p14:tracePt t="25031" x="1014413" y="2192338"/>
          <p14:tracePt t="25045" x="995363" y="2200275"/>
          <p14:tracePt t="25105" x="985838" y="2200275"/>
          <p14:tracePt t="25147" x="977900" y="2200275"/>
          <p14:tracePt t="25161" x="968375" y="2200275"/>
          <p14:tracePt t="25463" x="995363" y="2200275"/>
          <p14:tracePt t="25468" x="1031875" y="2200275"/>
          <p14:tracePt t="25474" x="1087438" y="2192338"/>
          <p14:tracePt t="25482" x="1123950" y="2182813"/>
          <p14:tracePt t="25491" x="1160463" y="2182813"/>
          <p14:tracePt t="25502" x="1187450" y="2182813"/>
          <p14:tracePt t="25510" x="1223963" y="2182813"/>
          <p14:tracePt t="25518" x="1250950" y="2182813"/>
          <p14:tracePt t="25528" x="1270000" y="2182813"/>
          <p14:tracePt t="25533" x="1296988" y="2182813"/>
          <p14:tracePt t="25538" x="1314450" y="2182813"/>
          <p14:tracePt t="25545" x="1343025" y="2182813"/>
          <p14:tracePt t="25553" x="1360488" y="2173288"/>
          <p14:tracePt t="25560" x="1387475" y="2173288"/>
          <p14:tracePt t="25573" x="1423988" y="2163763"/>
          <p14:tracePt t="25585" x="1489075" y="2163763"/>
          <p14:tracePt t="25593" x="1506538" y="2163763"/>
          <p14:tracePt t="25598" x="1533525" y="2163763"/>
          <p14:tracePt t="25606" x="1570038" y="2163763"/>
          <p14:tracePt t="25614" x="1579563" y="2163763"/>
          <p14:tracePt t="25623" x="1616075" y="2163763"/>
          <p14:tracePt t="25630" x="1635125" y="2163763"/>
          <p14:tracePt t="25640" x="1662113" y="2163763"/>
          <p14:tracePt t="25645" x="1681163" y="2173288"/>
          <p14:tracePt t="25657" x="1698625" y="2173288"/>
          <p14:tracePt t="25669" x="1744663" y="2182813"/>
          <p14:tracePt t="25685" x="1808163" y="2192338"/>
          <p14:tracePt t="25702" x="1900238" y="2192338"/>
          <p14:tracePt t="25710" x="1963738" y="2192338"/>
          <p14:tracePt t="25719" x="2017713" y="2192338"/>
          <p14:tracePt t="25734" x="2146300" y="2192338"/>
          <p14:tracePt t="25747" x="2209800" y="2200275"/>
          <p14:tracePt t="25764" x="2374900" y="2219325"/>
          <p14:tracePt t="25773" x="2419350" y="2219325"/>
          <p14:tracePt t="25779" x="2457450" y="2228850"/>
          <p14:tracePt t="25785" x="2511425" y="2228850"/>
          <p14:tracePt t="25799" x="2557463" y="2228850"/>
          <p14:tracePt t="25810" x="2611438" y="2228850"/>
          <p14:tracePt t="25820" x="2657475" y="2228850"/>
          <p14:tracePt t="25828" x="2684463" y="2228850"/>
          <p14:tracePt t="25833" x="2703513" y="2228850"/>
          <p14:tracePt t="25841" x="2720975" y="2228850"/>
          <p14:tracePt t="25847" x="2730500" y="2228850"/>
          <p14:tracePt t="25928" x="2740025" y="2228850"/>
          <p14:tracePt t="25959" x="2749550" y="2228850"/>
          <p14:tracePt t="27015" x="2730500" y="2246313"/>
          <p14:tracePt t="27023" x="2713038" y="2255838"/>
          <p14:tracePt t="27038" x="2676525" y="2265363"/>
          <p14:tracePt t="27046" x="2640013" y="2273300"/>
          <p14:tracePt t="27054" x="2630488" y="2273300"/>
          <p14:tracePt t="27062" x="2593975" y="2282825"/>
          <p14:tracePt t="27071" x="2574925" y="2292350"/>
          <p14:tracePt t="27089" x="2511425" y="2301875"/>
          <p14:tracePt t="27103" x="2447925" y="2328863"/>
          <p14:tracePt t="27108" x="2428875" y="2328863"/>
          <p14:tracePt t="27116" x="2411413" y="2328863"/>
          <p14:tracePt t="27124" x="2392363" y="2328863"/>
          <p14:tracePt t="27130" x="2365375" y="2328863"/>
          <p14:tracePt t="27138" x="2338388" y="2328863"/>
          <p14:tracePt t="27146" x="2292350" y="2328863"/>
          <p14:tracePt t="27158" x="2265363" y="2319338"/>
          <p14:tracePt t="27176" x="2146300" y="2273300"/>
          <p14:tracePt t="27189" x="2063750" y="2255838"/>
          <p14:tracePt t="27194" x="2046288" y="2246313"/>
          <p14:tracePt t="27203" x="1981200" y="2228850"/>
          <p14:tracePt t="27211" x="1944688" y="2209800"/>
          <p14:tracePt t="27216" x="1881188" y="2200275"/>
          <p14:tracePt t="27224" x="1844675" y="2192338"/>
          <p14:tracePt t="27231" x="1781175" y="2192338"/>
          <p14:tracePt t="27239" x="1754188" y="2192338"/>
          <p14:tracePt t="27246" x="1717675" y="2192338"/>
          <p14:tracePt t="27255" x="1644650" y="2182813"/>
          <p14:tracePt t="27262" x="1598613" y="2182813"/>
          <p14:tracePt t="27271" x="1570038" y="2182813"/>
          <p14:tracePt t="27278" x="1516063" y="2182813"/>
          <p14:tracePt t="27290" x="1479550" y="2182813"/>
          <p14:tracePt t="27301" x="1423988" y="2182813"/>
          <p14:tracePt t="27310" x="1287463" y="2182813"/>
          <p14:tracePt t="27315" x="1233488" y="2182813"/>
          <p14:tracePt t="27324" x="1177925" y="2182813"/>
          <p14:tracePt t="27337" x="1123950" y="2182813"/>
          <p14:tracePt t="27344" x="1095375" y="2182813"/>
          <p14:tracePt t="27354" x="1050925" y="2182813"/>
          <p14:tracePt t="27368" x="977900" y="2182813"/>
          <p14:tracePt t="27370" x="968375" y="2182813"/>
          <p14:tracePt t="27380" x="949325" y="2182813"/>
          <p14:tracePt t="27385" x="931863" y="2182813"/>
          <p14:tracePt t="27394" x="922338" y="2182813"/>
          <p14:tracePt t="27402" x="912813" y="2182813"/>
          <p14:tracePt t="27410" x="895350" y="2182813"/>
          <p14:tracePt t="27418" x="885825" y="2182813"/>
          <p14:tracePt t="27424" x="876300" y="2182813"/>
          <p14:tracePt t="27432" x="868363" y="2182813"/>
          <p14:tracePt t="27440" x="849313" y="2192338"/>
          <p14:tracePt t="27448" x="831850" y="2192338"/>
          <p14:tracePt t="27456" x="812800" y="2200275"/>
          <p14:tracePt t="27465" x="803275" y="2200275"/>
          <p14:tracePt t="27470" x="793750" y="2200275"/>
          <p14:tracePt t="27482" x="785813" y="2209800"/>
          <p14:tracePt t="27485" x="776288" y="2209800"/>
          <p14:tracePt t="27494" x="776288" y="2219325"/>
          <p14:tracePt t="27502" x="766763" y="2219325"/>
          <p14:tracePt t="27518" x="757238" y="2219325"/>
          <p14:tracePt t="27541" x="749300" y="2228850"/>
          <p14:tracePt t="27548" x="739775" y="2236788"/>
          <p14:tracePt t="27557" x="720725" y="2236788"/>
          <p14:tracePt t="27563" x="712788" y="2236788"/>
          <p14:tracePt t="27572" x="712788" y="2246313"/>
          <p14:tracePt t="27580" x="703263" y="2246313"/>
          <p14:tracePt t="27589" x="684213" y="2246313"/>
          <p14:tracePt t="27593" x="676275" y="2246313"/>
          <p14:tracePt t="27602" x="666750" y="2246313"/>
          <p14:tracePt t="27610" x="657225" y="2255838"/>
          <p14:tracePt t="27626" x="647700" y="2255838"/>
          <p14:tracePt t="27688" x="639763" y="2255838"/>
          <p14:tracePt t="27695" x="630238" y="2255838"/>
          <p14:tracePt t="27705" x="620713" y="2265363"/>
          <p14:tracePt t="27712" x="603250" y="2265363"/>
          <p14:tracePt t="27724" x="593725" y="2265363"/>
          <p14:tracePt t="27739" x="584200" y="2265363"/>
          <p14:tracePt t="27805" x="574675" y="2265363"/>
          <p14:tracePt t="27827" x="566738" y="2265363"/>
          <p14:tracePt t="27846" x="547688" y="2265363"/>
          <p14:tracePt t="27861" x="530225" y="2265363"/>
          <p14:tracePt t="27882" x="520700" y="2265363"/>
          <p14:tracePt t="28046" x="511175" y="2255838"/>
          <p14:tracePt t="28062" x="501650" y="2255838"/>
          <p14:tracePt t="28090" x="493713" y="2255838"/>
          <p14:tracePt t="28285" x="493713" y="2246313"/>
          <p14:tracePt t="28306" x="493713" y="2236788"/>
          <p14:tracePt t="38374" x="474663" y="2292350"/>
          <p14:tracePt t="38377" x="474663" y="2328863"/>
          <p14:tracePt t="38387" x="474663" y="2346325"/>
          <p14:tracePt t="38394" x="474663" y="2355850"/>
          <p14:tracePt t="38403" x="474663" y="2374900"/>
          <p14:tracePt t="38410" x="474663" y="2411413"/>
          <p14:tracePt t="38418" x="474663" y="2428875"/>
          <p14:tracePt t="38427" x="474663" y="2438400"/>
          <p14:tracePt t="38434" x="474663" y="2465388"/>
          <p14:tracePt t="38443" x="484188" y="2465388"/>
          <p14:tracePt t="38459" x="484188" y="2474913"/>
          <p14:tracePt t="38463" x="484188" y="2484438"/>
          <p14:tracePt t="38528" x="484188" y="2511425"/>
          <p14:tracePt t="38534" x="484188" y="2528888"/>
          <p14:tracePt t="38542" x="484188" y="2557463"/>
          <p14:tracePt t="38551" x="484188" y="2565400"/>
          <p14:tracePt t="38560" x="493713" y="2584450"/>
          <p14:tracePt t="38575" x="493713" y="2601913"/>
          <p14:tracePt t="38588" x="493713" y="2611438"/>
          <p14:tracePt t="38620" x="493713" y="2620963"/>
          <p14:tracePt t="38628" x="501650" y="2638425"/>
          <p14:tracePt t="38634" x="501650" y="2657475"/>
          <p14:tracePt t="38644" x="501650" y="2667000"/>
          <p14:tracePt t="38652" x="511175" y="2674938"/>
          <p14:tracePt t="38665" x="511175" y="2684463"/>
          <p14:tracePt t="38686" x="520700" y="2693988"/>
          <p14:tracePt t="38691" x="520700" y="2703513"/>
          <p14:tracePt t="38696" x="520700" y="2720975"/>
          <p14:tracePt t="38703" x="520700" y="2730500"/>
          <p14:tracePt t="38718" x="520700" y="2747963"/>
          <p14:tracePt t="38782" x="520700" y="2757488"/>
          <p14:tracePt t="38936" x="530225" y="2757488"/>
          <p14:tracePt t="38961" x="538163" y="2757488"/>
          <p14:tracePt t="48753" x="530225" y="2767013"/>
          <p14:tracePt t="48760" x="511175" y="2813050"/>
          <p14:tracePt t="48768" x="501650" y="2857500"/>
          <p14:tracePt t="48781" x="493713" y="2886075"/>
          <p14:tracePt t="48788" x="493713" y="2903538"/>
          <p14:tracePt t="48796" x="484188" y="2922588"/>
          <p14:tracePt t="48805" x="484188" y="2940050"/>
          <p14:tracePt t="48810" x="484188" y="2959100"/>
          <p14:tracePt t="48813" x="484188" y="2968625"/>
          <p14:tracePt t="48827" x="484188" y="2976563"/>
          <p14:tracePt t="48839" x="484188" y="2986088"/>
          <p14:tracePt t="48848" x="474663" y="2995613"/>
          <p14:tracePt t="48864" x="474663" y="3005138"/>
          <p14:tracePt t="48868" x="474663" y="3013075"/>
          <p14:tracePt t="48877" x="474663" y="3022600"/>
          <p14:tracePt t="48884" x="474663" y="3032125"/>
          <p14:tracePt t="48895" x="474663" y="3041650"/>
          <p14:tracePt t="48900" x="474663" y="3059113"/>
          <p14:tracePt t="48914" x="474663" y="3068638"/>
          <p14:tracePt t="48932" x="474663" y="3086100"/>
          <p14:tracePt t="48942" x="474663" y="3105150"/>
          <p14:tracePt t="48951" x="474663" y="3114675"/>
          <p14:tracePt t="48965" x="484188" y="3114675"/>
          <p14:tracePt t="48968" x="484188" y="3122613"/>
          <p14:tracePt t="48977" x="484188" y="3132138"/>
          <p14:tracePt t="48986" x="493713" y="3141663"/>
          <p14:tracePt t="48991" x="493713" y="3159125"/>
          <p14:tracePt t="49001" x="501650" y="3168650"/>
          <p14:tracePt t="49008" x="501650" y="3178175"/>
          <p14:tracePt t="49016" x="511175" y="3187700"/>
          <p14:tracePt t="49024" x="520700" y="3205163"/>
          <p14:tracePt t="49030" x="520700" y="3224213"/>
          <p14:tracePt t="49042" x="530225" y="3232150"/>
          <p14:tracePt t="49054" x="538163" y="3241675"/>
          <p14:tracePt t="49062" x="538163" y="3251200"/>
          <p14:tracePt t="49070" x="538163" y="3260725"/>
          <p14:tracePt t="49088" x="538163" y="3268663"/>
          <p14:tracePt t="49106" x="538163" y="3278188"/>
          <p14:tracePt t="49114" x="538163" y="3287713"/>
          <p14:tracePt t="49135" x="538163" y="3297238"/>
          <p14:tracePt t="49141" x="547688" y="3305175"/>
          <p14:tracePt t="49156" x="547688" y="3314700"/>
          <p14:tracePt t="49178" x="547688" y="3324225"/>
          <p14:tracePt t="49194" x="547688" y="3333750"/>
          <p14:tracePt t="49202" x="547688" y="3341688"/>
          <p14:tracePt t="49208" x="547688" y="3351213"/>
          <p14:tracePt t="49224" x="547688" y="3360738"/>
          <p14:tracePt t="49233" x="547688" y="3370263"/>
          <p14:tracePt t="49264" x="547688" y="3387725"/>
          <p14:tracePt t="49270" x="538163" y="3387725"/>
          <p14:tracePt t="49279" x="538163" y="3397250"/>
          <p14:tracePt t="49286" x="530225" y="3406775"/>
          <p14:tracePt t="49303" x="530225" y="3414713"/>
          <p14:tracePt t="49311" x="520700" y="3414713"/>
          <p14:tracePt t="49333" x="511175" y="3414713"/>
          <p14:tracePt t="57264" x="538163" y="3387725"/>
          <p14:tracePt t="57271" x="603250" y="3370263"/>
          <p14:tracePt t="57282" x="676275" y="3370263"/>
          <p14:tracePt t="57293" x="1095375" y="3397250"/>
          <p14:tracePt t="57301" x="1379538" y="3433763"/>
          <p14:tracePt t="57307" x="1525588" y="3451225"/>
          <p14:tracePt t="57316" x="1790700" y="3506788"/>
          <p14:tracePt t="57334" x="2182813" y="3552825"/>
          <p14:tracePt t="57343" x="2465388" y="3570288"/>
          <p14:tracePt t="57347" x="2647950" y="3589338"/>
          <p14:tracePt t="57354" x="2794000" y="3597275"/>
          <p14:tracePt t="57363" x="2903538" y="3616325"/>
          <p14:tracePt t="57370" x="3086100" y="3616325"/>
          <p14:tracePt t="57383" x="3195638" y="3616325"/>
          <p14:tracePt t="57396" x="3433763" y="3616325"/>
          <p14:tracePt t="57402" x="3543300" y="3616325"/>
          <p14:tracePt t="57408" x="3689350" y="3633788"/>
          <p14:tracePt t="57416" x="3781425" y="3633788"/>
          <p14:tracePt t="57434" x="3990975" y="3643313"/>
          <p14:tracePt t="57443" x="4064000" y="3643313"/>
          <p14:tracePt t="57445" x="4156075" y="3643313"/>
          <p14:tracePt t="57454" x="4183063" y="3643313"/>
          <p14:tracePt t="57462" x="4265613" y="3643313"/>
          <p14:tracePt t="57470" x="4319588" y="3643313"/>
          <p14:tracePt t="57478" x="4365625" y="3652838"/>
          <p14:tracePt t="57486" x="4419600" y="3652838"/>
          <p14:tracePt t="57494" x="4511675" y="3652838"/>
          <p14:tracePt t="57503" x="4575175" y="3652838"/>
          <p14:tracePt t="57507" x="4630738" y="3652838"/>
          <p14:tracePt t="57519" x="4703763" y="3652838"/>
          <p14:tracePt t="57528" x="4794250" y="3652838"/>
          <p14:tracePt t="57537" x="4886325" y="3633788"/>
          <p14:tracePt t="57546" x="4968875" y="3625850"/>
          <p14:tracePt t="57563" x="5159375" y="3579813"/>
          <p14:tracePt t="57568" x="5268913" y="3570288"/>
          <p14:tracePt t="57576" x="5341938" y="3552825"/>
          <p14:tracePt t="57580" x="5480050" y="3543300"/>
          <p14:tracePt t="57586" x="5534025" y="3524250"/>
          <p14:tracePt t="57594" x="5607050" y="3516313"/>
          <p14:tracePt t="57603" x="5689600" y="3516313"/>
          <p14:tracePt t="57610" x="5799138" y="3516313"/>
          <p14:tracePt t="57619" x="5854700" y="3516313"/>
          <p14:tracePt t="57624" x="5908675" y="3516313"/>
          <p14:tracePt t="57632" x="5935663" y="3506788"/>
          <p14:tracePt t="57640" x="5991225" y="3506788"/>
          <p14:tracePt t="57648" x="6037263" y="3497263"/>
          <p14:tracePt t="57656" x="6110288" y="3497263"/>
          <p14:tracePt t="57664" x="6164263" y="3497263"/>
          <p14:tracePt t="57672" x="6219825" y="3497263"/>
          <p14:tracePt t="57680" x="6283325" y="3487738"/>
          <p14:tracePt t="57688" x="6337300" y="3487738"/>
          <p14:tracePt t="57694" x="6392863" y="3487738"/>
          <p14:tracePt t="57703" x="6429375" y="3487738"/>
          <p14:tracePt t="57710" x="6483350" y="3487738"/>
          <p14:tracePt t="57723" x="6521450" y="3487738"/>
          <p14:tracePt t="57731" x="6538913" y="3487738"/>
          <p14:tracePt t="57739" x="6565900" y="3487738"/>
          <p14:tracePt t="57748" x="6630988" y="3487738"/>
          <p14:tracePt t="57756" x="6638925" y="3487738"/>
          <p14:tracePt t="57764" x="6675438" y="3487738"/>
          <p14:tracePt t="57772" x="6694488" y="3487738"/>
          <p14:tracePt t="57785" x="6721475" y="3487738"/>
          <p14:tracePt t="57792" x="6748463" y="3497263"/>
          <p14:tracePt t="57801" x="6794500" y="3516313"/>
          <p14:tracePt t="57816" x="6867525" y="3533775"/>
          <p14:tracePt t="57824" x="6931025" y="3560763"/>
          <p14:tracePt t="57834" x="6977063" y="3570288"/>
          <p14:tracePt t="57840" x="7004050" y="3579813"/>
          <p14:tracePt t="57854" x="7050088" y="3589338"/>
          <p14:tracePt t="57908" x="7059613" y="3589338"/>
          <p14:tracePt t="57916" x="7069138" y="3589338"/>
          <p14:tracePt t="57922" x="7077075" y="3589338"/>
          <p14:tracePt t="57934" x="7086600" y="3589338"/>
          <p14:tracePt t="58006" x="7096125" y="3589338"/>
          <p14:tracePt t="58013" x="7096125" y="3579813"/>
          <p14:tracePt t="58170" x="7077075" y="3579813"/>
          <p14:tracePt t="58184" x="7040563" y="3579813"/>
          <p14:tracePt t="58189" x="7032625" y="3579813"/>
          <p14:tracePt t="58197" x="7013575" y="3579813"/>
          <p14:tracePt t="58206" x="6986588" y="3579813"/>
          <p14:tracePt t="58212" x="6959600" y="3589338"/>
          <p14:tracePt t="58226" x="6923088" y="3589338"/>
          <p14:tracePt t="58233" x="6886575" y="3597275"/>
          <p14:tracePt t="58247" x="6813550" y="3606800"/>
          <p14:tracePt t="58257" x="6794500" y="3606800"/>
          <p14:tracePt t="58271" x="6784975" y="3616325"/>
          <p14:tracePt t="58340" x="6777038" y="3616325"/>
          <p14:tracePt t="58350" x="6767513" y="3616325"/>
          <p14:tracePt t="58358" x="6757988" y="3616325"/>
          <p14:tracePt t="58364" x="6748463" y="3625850"/>
          <p14:tracePt t="58376" x="6740525" y="3625850"/>
          <p14:tracePt t="58516" x="6748463" y="3625850"/>
          <p14:tracePt t="58525" x="6767513" y="3633788"/>
          <p14:tracePt t="58536" x="6813550" y="3643313"/>
          <p14:tracePt t="58544" x="6831013" y="3652838"/>
          <p14:tracePt t="58562" x="6913563" y="3679825"/>
          <p14:tracePt t="58576" x="6977063" y="3689350"/>
          <p14:tracePt t="58589" x="7032625" y="3698875"/>
          <p14:tracePt t="58598" x="7059613" y="3698875"/>
          <p14:tracePt t="58614" x="7096125" y="3698875"/>
          <p14:tracePt t="58626" x="7132638" y="3698875"/>
          <p14:tracePt t="58634" x="7150100" y="3706813"/>
          <p14:tracePt t="58640" x="7178675" y="3706813"/>
          <p14:tracePt t="58650" x="7196138" y="3706813"/>
          <p14:tracePt t="58657" x="7223125" y="3706813"/>
          <p14:tracePt t="58665" x="7259638" y="3706813"/>
          <p14:tracePt t="58672" x="7278688" y="3706813"/>
          <p14:tracePt t="58678" x="7288213" y="3706813"/>
          <p14:tracePt t="58685" x="7305675" y="3706813"/>
          <p14:tracePt t="58702" x="7334250" y="3706813"/>
          <p14:tracePt t="58713" x="7351713" y="3706813"/>
          <p14:tracePt t="58720" x="7361238" y="3706813"/>
          <p14:tracePt t="58726" x="7378700" y="3706813"/>
          <p14:tracePt t="58744" x="7407275" y="3706813"/>
          <p14:tracePt t="58759" x="7415213" y="3698875"/>
          <p14:tracePt t="58765" x="7424738" y="3698875"/>
          <p14:tracePt t="58772" x="7434263" y="3698875"/>
          <p14:tracePt t="58792" x="7443788" y="3698875"/>
          <p14:tracePt t="58799" x="7451725" y="3689350"/>
          <p14:tracePt t="58812" x="7488238" y="3679825"/>
          <p14:tracePt t="58820" x="7488238" y="3670300"/>
          <p14:tracePt t="58826" x="7507288" y="3662363"/>
          <p14:tracePt t="58835" x="7524750" y="3662363"/>
          <p14:tracePt t="58842" x="7543800" y="3652838"/>
          <p14:tracePt t="58849" x="7543800" y="3643313"/>
          <p14:tracePt t="58855" x="7553325" y="3643313"/>
          <p14:tracePt t="60815" x="7534275" y="3662363"/>
          <p14:tracePt t="60822" x="7516813" y="3698875"/>
          <p14:tracePt t="60830" x="7507288" y="3725863"/>
          <p14:tracePt t="60838" x="7488238" y="3752850"/>
          <p14:tracePt t="60843" x="7488238" y="3779838"/>
          <p14:tracePt t="60852" x="7480300" y="3808413"/>
          <p14:tracePt t="60860" x="7470775" y="3808413"/>
          <p14:tracePt t="60868" x="7470775" y="3825875"/>
          <p14:tracePt t="60876" x="7461250" y="3844925"/>
          <p14:tracePt t="60889" x="7461250" y="3852863"/>
          <p14:tracePt t="60891" x="7451725" y="3862388"/>
          <p14:tracePt t="60898" x="7451725" y="3871913"/>
          <p14:tracePt t="60906" x="7451725" y="3881438"/>
          <p14:tracePt t="60914" x="7451725" y="3889375"/>
          <p14:tracePt t="60941" x="7443788" y="3908425"/>
          <p14:tracePt t="60948" x="7434263" y="3908425"/>
          <p14:tracePt t="60963" x="7424738" y="3917950"/>
          <p14:tracePt t="60968" x="7424738" y="3927475"/>
          <p14:tracePt t="60993" x="7424738" y="3935413"/>
          <p14:tracePt t="61000" x="7415213" y="3935413"/>
          <p14:tracePt t="61063" x="7407275" y="3935413"/>
          <p14:tracePt t="61068" x="7407275" y="3944938"/>
          <p14:tracePt t="61076" x="7397750" y="3944938"/>
          <p14:tracePt t="61084" x="7388225" y="3944938"/>
          <p14:tracePt t="61092" x="7370763" y="3944938"/>
          <p14:tracePt t="61100" x="7351713" y="3935413"/>
          <p14:tracePt t="61108" x="7334250" y="3935413"/>
          <p14:tracePt t="61126" x="7324725" y="3935413"/>
          <p14:tracePt t="61133" x="7305675" y="3935413"/>
          <p14:tracePt t="61139" x="7296150" y="3927475"/>
          <p14:tracePt t="61146" x="7288213" y="3927475"/>
          <p14:tracePt t="61162" x="7288213" y="3917950"/>
          <p14:tracePt t="61175" x="7278688" y="3917950"/>
          <p14:tracePt t="61191" x="7269163" y="3917950"/>
          <p14:tracePt t="61241" x="7269163" y="3908425"/>
          <p14:tracePt t="61248" x="7259638" y="3908425"/>
          <p14:tracePt t="61253" x="7251700" y="3908425"/>
          <p14:tracePt t="61262" x="7242175" y="3908425"/>
          <p14:tracePt t="61284" x="7242175" y="3898900"/>
          <p14:tracePt t="61293" x="7232650" y="3898900"/>
          <p14:tracePt t="61328" x="7223125" y="3898900"/>
          <p14:tracePt t="61370" x="7215188" y="3898900"/>
          <p14:tracePt t="61644" x="7232650" y="3898900"/>
          <p14:tracePt t="61651" x="7242175" y="3898900"/>
          <p14:tracePt t="61658" x="7251700" y="3898900"/>
          <p14:tracePt t="61666" x="7259638" y="3898900"/>
          <p14:tracePt t="61672" x="7269163" y="3898900"/>
          <p14:tracePt t="61688" x="7278688" y="3898900"/>
          <p14:tracePt t="61704" x="7288213" y="3898900"/>
          <p14:tracePt t="61720" x="7296150" y="3898900"/>
          <p14:tracePt t="61728" x="7305675" y="3898900"/>
          <p14:tracePt t="61733" x="7315200" y="3898900"/>
          <p14:tracePt t="61742" x="7324725" y="3898900"/>
          <p14:tracePt t="61750" x="7342188" y="3898900"/>
          <p14:tracePt t="61758" x="7361238" y="3898900"/>
          <p14:tracePt t="61766" x="7378700" y="3898900"/>
          <p14:tracePt t="61774" x="7407275" y="3898900"/>
          <p14:tracePt t="61780" x="7443788" y="3898900"/>
          <p14:tracePt t="61788" x="7470775" y="3898900"/>
          <p14:tracePt t="61796" x="7524750" y="3898900"/>
          <p14:tracePt t="61803" x="7561263" y="3898900"/>
          <p14:tracePt t="61812" x="7616825" y="3898900"/>
          <p14:tracePt t="61820" x="7634288" y="3898900"/>
          <p14:tracePt t="61828" x="7662863" y="3898900"/>
          <p14:tracePt t="61836" x="7699375" y="3898900"/>
          <p14:tracePt t="61843" x="7726363" y="3898900"/>
          <p14:tracePt t="61850" x="7753350" y="3898900"/>
          <p14:tracePt t="61858" x="7762875" y="3898900"/>
          <p14:tracePt t="61865" x="7789863" y="3898900"/>
          <p14:tracePt t="61879" x="7799388" y="3908425"/>
          <p14:tracePt t="61888" x="7808913" y="3908425"/>
          <p14:tracePt t="61901" x="7835900" y="3908425"/>
          <p14:tracePt t="61903" x="7845425" y="3908425"/>
          <p14:tracePt t="61926" x="7881938" y="3917950"/>
          <p14:tracePt t="61937" x="7926388" y="3917950"/>
          <p14:tracePt t="61944" x="7954963" y="3917950"/>
          <p14:tracePt t="61952" x="7972425" y="3917950"/>
          <p14:tracePt t="61960" x="7991475" y="3917950"/>
          <p14:tracePt t="61965" x="7999413" y="3917950"/>
          <p14:tracePt t="61975" x="8008938" y="3917950"/>
          <p14:tracePt t="63562" x="7991475" y="3917950"/>
          <p14:tracePt t="63573" x="7935913" y="3917950"/>
          <p14:tracePt t="63582" x="7908925" y="3917950"/>
          <p14:tracePt t="63596" x="7780338" y="3917950"/>
          <p14:tracePt t="63603" x="7716838" y="3917950"/>
          <p14:tracePt t="63610" x="7662863" y="3917950"/>
          <p14:tracePt t="63616" x="7589838" y="3917950"/>
          <p14:tracePt t="63622" x="7424738" y="3917950"/>
          <p14:tracePt t="63630" x="7205663" y="3917950"/>
          <p14:tracePt t="63638" x="6977063" y="3917950"/>
          <p14:tracePt t="63646" x="6704013" y="3908425"/>
          <p14:tracePt t="63654" x="6492875" y="3871913"/>
          <p14:tracePt t="63662" x="6027738" y="3779838"/>
          <p14:tracePt t="63670" x="5626100" y="3716338"/>
          <p14:tracePt t="63678" x="5341938" y="3652838"/>
          <p14:tracePt t="63686" x="4840288" y="3589338"/>
          <p14:tracePt t="63692" x="4548188" y="3524250"/>
          <p14:tracePt t="63700" x="4402138" y="3516313"/>
          <p14:tracePt t="63707" x="4273550" y="3497263"/>
          <p14:tracePt t="63716" x="4137025" y="3479800"/>
          <p14:tracePt t="63725" x="4044950" y="3470275"/>
          <p14:tracePt t="63732" x="3990975" y="3470275"/>
          <p14:tracePt t="63751" x="3871913" y="3487738"/>
          <p14:tracePt t="63758" x="3808413" y="3497263"/>
          <p14:tracePt t="63766" x="3771900" y="3497263"/>
          <p14:tracePt t="63769" x="3643313" y="3506788"/>
          <p14:tracePt t="63778" x="3516313" y="3506788"/>
          <p14:tracePt t="63786" x="3370263" y="3506788"/>
          <p14:tracePt t="63794" x="3224213" y="3506788"/>
          <p14:tracePt t="63802" x="3078163" y="3506788"/>
          <p14:tracePt t="63808" x="2932113" y="3506788"/>
          <p14:tracePt t="63816" x="2786063" y="3487738"/>
          <p14:tracePt t="63825" x="2657475" y="3487738"/>
          <p14:tracePt t="63832" x="2603500" y="3487738"/>
          <p14:tracePt t="63840" x="2465388" y="3479800"/>
          <p14:tracePt t="63848" x="2338388" y="3479800"/>
          <p14:tracePt t="63869" x="2192338" y="3479800"/>
          <p14:tracePt t="63876" x="2146300" y="3479800"/>
          <p14:tracePt t="63879" x="2082800" y="3487738"/>
          <p14:tracePt t="63886" x="2036763" y="3497263"/>
          <p14:tracePt t="63894" x="2000250" y="3497263"/>
          <p14:tracePt t="63902" x="1963738" y="3506788"/>
          <p14:tracePt t="63910" x="1927225" y="3524250"/>
          <p14:tracePt t="63918" x="1890713" y="3524250"/>
          <p14:tracePt t="63924" x="1835150" y="3524250"/>
          <p14:tracePt t="63934" x="1798638" y="3533775"/>
          <p14:tracePt t="63945" x="1744663" y="3533775"/>
          <p14:tracePt t="63954" x="1662113" y="3543300"/>
          <p14:tracePt t="63962" x="1625600" y="3552825"/>
          <p14:tracePt t="63970" x="1589088" y="3552825"/>
          <p14:tracePt t="63977" x="1552575" y="3552825"/>
          <p14:tracePt t="63983" x="1506538" y="3552825"/>
          <p14:tracePt t="63991" x="1470025" y="3552825"/>
          <p14:tracePt t="64004" x="1433513" y="3552825"/>
          <p14:tracePt t="64016" x="1423988" y="3552825"/>
          <p14:tracePt t="64031" x="1416050" y="3552825"/>
          <p14:tracePt t="64050" x="1406525" y="3552825"/>
          <p14:tracePt t="64055" x="1387475" y="3543300"/>
          <p14:tracePt t="64064" x="1350963" y="3516313"/>
          <p14:tracePt t="64072" x="1323975" y="3497263"/>
          <p14:tracePt t="64080" x="1296988" y="3487738"/>
          <p14:tracePt t="64088" x="1250950" y="3470275"/>
          <p14:tracePt t="64095" x="1204913" y="3460750"/>
          <p14:tracePt t="64107" x="1150938" y="3433763"/>
          <p14:tracePt t="64116" x="1114425" y="3414713"/>
          <p14:tracePt t="64128" x="1031875" y="3397250"/>
          <p14:tracePt t="64138" x="1004888" y="3387725"/>
          <p14:tracePt t="64146" x="977900" y="3387725"/>
          <p14:tracePt t="64152" x="968375" y="3387725"/>
          <p14:tracePt t="64158" x="958850" y="3387725"/>
          <p14:tracePt t="64172" x="949325" y="3387725"/>
          <p14:tracePt t="64218" x="941388" y="3387725"/>
          <p14:tracePt t="64230" x="931863" y="3387725"/>
          <p14:tracePt t="64235" x="922338" y="3387725"/>
          <p14:tracePt t="64250" x="912813" y="3387725"/>
          <p14:tracePt t="64260" x="904875" y="3387725"/>
          <p14:tracePt t="64265" x="895350" y="3387725"/>
          <p14:tracePt t="64282" x="885825" y="3397250"/>
          <p14:tracePt t="64316" x="876300" y="3406775"/>
          <p14:tracePt t="64329" x="858838" y="3424238"/>
          <p14:tracePt t="64335" x="858838" y="3433763"/>
          <p14:tracePt t="64348" x="858838" y="3443288"/>
          <p14:tracePt t="64359" x="849313" y="3443288"/>
          <p14:tracePt t="64366" x="849313" y="3451225"/>
          <p14:tracePt t="64374" x="839788" y="3460750"/>
          <p14:tracePt t="64396" x="831850" y="3479800"/>
          <p14:tracePt t="64404" x="785813" y="3524250"/>
          <p14:tracePt t="64412" x="776288" y="3533775"/>
          <p14:tracePt t="64420" x="757238" y="3543300"/>
          <p14:tracePt t="64428" x="749300" y="3552825"/>
          <p14:tracePt t="64436" x="739775" y="3560763"/>
          <p14:tracePt t="64522" x="720725" y="3560763"/>
          <p14:tracePt t="64530" x="684213" y="3552825"/>
          <p14:tracePt t="64552" x="666750" y="3543300"/>
          <p14:tracePt t="64560" x="603250" y="3524250"/>
          <p14:tracePt t="64572" x="603250" y="3516313"/>
          <p14:tracePt t="64586" x="593725" y="3516313"/>
          <p14:tracePt t="64594" x="584200" y="3516313"/>
          <p14:tracePt t="64598" x="574675" y="3516313"/>
          <p14:tracePt t="79851" x="603250" y="3479800"/>
          <p14:tracePt t="79855" x="657225" y="3443288"/>
          <p14:tracePt t="79865" x="703263" y="3387725"/>
          <p14:tracePt t="79872" x="730250" y="3370263"/>
          <p14:tracePt t="79880" x="757238" y="3351213"/>
          <p14:tracePt t="79891" x="793750" y="3314700"/>
          <p14:tracePt t="79895" x="831850" y="3287713"/>
          <p14:tracePt t="79918" x="858838" y="3260725"/>
          <p14:tracePt t="79927" x="1104900" y="3168650"/>
          <p14:tracePt t="79934" x="1214438" y="3141663"/>
          <p14:tracePt t="79941" x="1260475" y="3141663"/>
          <p14:tracePt t="79950" x="1370013" y="3122613"/>
          <p14:tracePt t="79958" x="1497013" y="3114675"/>
          <p14:tracePt t="79965" x="1662113" y="3095625"/>
          <p14:tracePt t="79972" x="1827213" y="3095625"/>
          <p14:tracePt t="79980" x="1954213" y="3095625"/>
          <p14:tracePt t="79988" x="2119313" y="3095625"/>
          <p14:tracePt t="79996" x="2328863" y="3122613"/>
          <p14:tracePt t="80004" x="2493963" y="3151188"/>
          <p14:tracePt t="80014" x="2640013" y="3178175"/>
          <p14:tracePt t="80024" x="2803525" y="3195638"/>
          <p14:tracePt t="80032" x="3068638" y="3251200"/>
          <p14:tracePt t="80046" x="3333750" y="3324225"/>
          <p14:tracePt t="80051" x="3479800" y="3351213"/>
          <p14:tracePt t="80058" x="3643313" y="3397250"/>
          <p14:tracePt t="80066" x="3781425" y="3424238"/>
          <p14:tracePt t="80075" x="3944938" y="3451225"/>
          <p14:tracePt t="80082" x="4090988" y="3487738"/>
          <p14:tracePt t="80087" x="4256088" y="3497263"/>
          <p14:tracePt t="80096" x="4383088" y="3516313"/>
          <p14:tracePt t="80104" x="4557713" y="3543300"/>
          <p14:tracePt t="80116" x="4703763" y="3560763"/>
          <p14:tracePt t="80128" x="5086350" y="3560763"/>
          <p14:tracePt t="80136" x="5251450" y="3560763"/>
          <p14:tracePt t="80142" x="5378450" y="3560763"/>
          <p14:tracePt t="80151" x="5451475" y="3560763"/>
          <p14:tracePt t="80158" x="5580063" y="3560763"/>
          <p14:tracePt t="80166" x="5689600" y="3560763"/>
          <p14:tracePt t="80174" x="5726113" y="3560763"/>
          <p14:tracePt t="80182" x="5799138" y="3560763"/>
          <p14:tracePt t="80191" x="5908675" y="3560763"/>
          <p14:tracePt t="80198" x="5964238" y="3560763"/>
          <p14:tracePt t="80206" x="6018213" y="3560763"/>
          <p14:tracePt t="80212" x="6064250" y="3560763"/>
          <p14:tracePt t="80220" x="6100763" y="3560763"/>
          <p14:tracePt t="80228" x="6146800" y="3560763"/>
          <p14:tracePt t="80236" x="6183313" y="3560763"/>
          <p14:tracePt t="80244" x="6227763" y="3560763"/>
          <p14:tracePt t="80252" x="6283325" y="3560763"/>
          <p14:tracePt t="80257" x="6319838" y="3560763"/>
          <p14:tracePt t="80266" x="6373813" y="3560763"/>
          <p14:tracePt t="80274" x="6419850" y="3560763"/>
          <p14:tracePt t="80282" x="6502400" y="3560763"/>
          <p14:tracePt t="80291" x="6538913" y="3560763"/>
          <p14:tracePt t="80298" x="6594475" y="3560763"/>
          <p14:tracePt t="80306" x="6675438" y="3560763"/>
          <p14:tracePt t="80314" x="6731000" y="3560763"/>
          <p14:tracePt t="80322" x="6767513" y="3560763"/>
          <p14:tracePt t="80328" x="6784975" y="3560763"/>
          <p14:tracePt t="80336" x="6831013" y="3560763"/>
          <p14:tracePt t="80344" x="6858000" y="3560763"/>
          <p14:tracePt t="80352" x="6894513" y="3560763"/>
          <p14:tracePt t="80361" x="6931025" y="3560763"/>
          <p14:tracePt t="80367" x="6959600" y="3560763"/>
          <p14:tracePt t="80373" x="6977063" y="3560763"/>
          <p14:tracePt t="80382" x="7004050" y="3560763"/>
          <p14:tracePt t="80391" x="7013575" y="3560763"/>
          <p14:tracePt t="80398" x="7023100" y="3560763"/>
          <p14:tracePt t="80547" x="7023100" y="3552825"/>
          <p14:tracePt t="81499" x="7040563" y="3543300"/>
          <p14:tracePt t="81506" x="7086600" y="3543300"/>
          <p14:tracePt t="81512" x="7123113" y="3543300"/>
          <p14:tracePt t="81520" x="7178675" y="3543300"/>
          <p14:tracePt t="81528" x="7259638" y="3560763"/>
          <p14:tracePt t="81536" x="7315200" y="3560763"/>
          <p14:tracePt t="81544" x="7378700" y="3570288"/>
          <p14:tracePt t="81552" x="7451725" y="3579813"/>
          <p14:tracePt t="81559" x="7480300" y="3579813"/>
          <p14:tracePt t="81566" x="7570788" y="3606800"/>
          <p14:tracePt t="81574" x="7589838" y="3606800"/>
          <p14:tracePt t="81582" x="7626350" y="3616325"/>
          <p14:tracePt t="81590" x="7670800" y="3625850"/>
          <p14:tracePt t="81833" x="7680325" y="3625850"/>
          <p14:tracePt t="81841" x="7680325" y="3633788"/>
          <p14:tracePt t="94714" x="7634288" y="3579813"/>
          <p14:tracePt t="94719" x="7589838" y="3543300"/>
          <p14:tracePt t="94728" x="7553325" y="3524250"/>
          <p14:tracePt t="94736" x="7524750" y="3506788"/>
          <p14:tracePt t="94743" x="7507288" y="3487738"/>
          <p14:tracePt t="94752" x="7488238" y="3460750"/>
          <p14:tracePt t="94763" x="7461250" y="3451225"/>
          <p14:tracePt t="94774" x="7443788" y="3443288"/>
          <p14:tracePt t="94782" x="7434263" y="3443288"/>
          <p14:tracePt t="94790" x="7415213" y="3433763"/>
          <p14:tracePt t="94798" x="7397750" y="3433763"/>
          <p14:tracePt t="94803" x="7351713" y="3424238"/>
          <p14:tracePt t="94817" x="7324725" y="3424238"/>
          <p14:tracePt t="94825" x="7296150" y="3406775"/>
          <p14:tracePt t="94834" x="7269163" y="3406775"/>
          <p14:tracePt t="94842" x="7242175" y="3406775"/>
          <p14:tracePt t="94847" x="7205663" y="3406775"/>
          <p14:tracePt t="94851" x="7178675" y="3397250"/>
          <p14:tracePt t="94863" x="7150100" y="3397250"/>
          <p14:tracePt t="94875" x="7077075" y="3397250"/>
          <p14:tracePt t="94887" x="7050088" y="3397250"/>
          <p14:tracePt t="94894" x="7023100" y="3397250"/>
          <p14:tracePt t="94906" x="6959600" y="3414713"/>
          <p14:tracePt t="94914" x="6931025" y="3424238"/>
          <p14:tracePt t="94934" x="6813550" y="3470275"/>
          <p14:tracePt t="94948" x="6667500" y="3516313"/>
          <p14:tracePt t="94956" x="6557963" y="3597275"/>
          <p14:tracePt t="94970" x="6456363" y="3625850"/>
          <p14:tracePt t="94982" x="6310313" y="3662363"/>
          <p14:tracePt t="94995" x="6227763" y="3698875"/>
          <p14:tracePt t="95004" x="6227763" y="3706813"/>
          <p14:tracePt t="95012" x="6219825" y="3706813"/>
          <p14:tracePt t="95024" x="6219825" y="3716338"/>
          <p14:tracePt t="95037" x="6210300" y="3725863"/>
          <p14:tracePt t="95044" x="6191250" y="3735388"/>
          <p14:tracePt t="95053" x="6173788" y="3743325"/>
          <p14:tracePt t="95060" x="6164263" y="3762375"/>
          <p14:tracePt t="95068" x="6154738" y="3762375"/>
          <p14:tracePt t="95077" x="6146800" y="3762375"/>
          <p14:tracePt t="95083" x="6137275" y="3771900"/>
          <p14:tracePt t="95092" x="6127750" y="3779838"/>
          <p14:tracePt t="95114" x="6118225" y="3789363"/>
          <p14:tracePt t="95130" x="6110288" y="3798888"/>
          <p14:tracePt t="95138" x="6100763" y="3798888"/>
          <p14:tracePt t="95146" x="6091238" y="3816350"/>
          <p14:tracePt t="95155" x="6081713" y="3825875"/>
          <p14:tracePt t="95162" x="6073775" y="3825875"/>
          <p14:tracePt t="95176" x="6054725" y="3844925"/>
          <p14:tracePt t="95184" x="6045200" y="3852863"/>
          <p14:tracePt t="95192" x="6037263" y="3852863"/>
          <p14:tracePt t="95200" x="6027738" y="3862388"/>
          <p14:tracePt t="95216" x="6018213" y="3871913"/>
          <p14:tracePt t="95239" x="6018213" y="3881438"/>
          <p14:tracePt t="95254" x="6008688" y="3889375"/>
          <p14:tracePt t="95325" x="6027738" y="3889375"/>
          <p14:tracePt t="95336" x="6045200" y="3889375"/>
          <p14:tracePt t="95350" x="6118225" y="3871913"/>
          <p14:tracePt t="95358" x="6146800" y="3862388"/>
          <p14:tracePt t="95367" x="6183313" y="3844925"/>
          <p14:tracePt t="95374" x="6210300" y="3835400"/>
          <p14:tracePt t="95394" x="6337300" y="3808413"/>
          <p14:tracePt t="95403" x="6383338" y="3808413"/>
          <p14:tracePt t="95411" x="6465888" y="3808413"/>
          <p14:tracePt t="95419" x="6538913" y="3808413"/>
          <p14:tracePt t="95430" x="6611938" y="3808413"/>
          <p14:tracePt t="95436" x="6675438" y="3808413"/>
          <p14:tracePt t="95439" x="6784975" y="3808413"/>
          <p14:tracePt t="95448" x="6858000" y="3808413"/>
          <p14:tracePt t="95457" x="6913563" y="3808413"/>
          <p14:tracePt t="95461" x="6967538" y="3808413"/>
          <p14:tracePt t="95470" x="7023100" y="3808413"/>
          <p14:tracePt t="95478" x="7040563" y="3808413"/>
          <p14:tracePt t="95486" x="7050088" y="3808413"/>
          <p14:tracePt t="95543" x="7050088" y="3798888"/>
          <p14:tracePt t="95548" x="7059613" y="3798888"/>
          <p14:tracePt t="95594" x="7069138" y="3798888"/>
          <p14:tracePt t="95602" x="7077075" y="3798888"/>
          <p14:tracePt t="95610" x="7077075" y="3789363"/>
          <p14:tracePt t="95618" x="7096125" y="3779838"/>
          <p14:tracePt t="95627" x="7105650" y="3779838"/>
          <p14:tracePt t="95632" x="7113588" y="3771900"/>
          <p14:tracePt t="95641" x="7123113" y="3771900"/>
          <p14:tracePt t="95647" x="7132638" y="3762375"/>
          <p14:tracePt t="95657" x="7142163" y="3762375"/>
          <p14:tracePt t="95674" x="7150100" y="3752850"/>
          <p14:tracePt t="95682" x="7169150" y="3752850"/>
          <p14:tracePt t="95688" x="7186613" y="3743325"/>
          <p14:tracePt t="95694" x="7205663" y="3743325"/>
          <p14:tracePt t="95702" x="7223125" y="3743325"/>
          <p14:tracePt t="95709" x="7251700" y="3743325"/>
          <p14:tracePt t="95718" x="7269163" y="3743325"/>
          <p14:tracePt t="95726" x="7288213" y="3743325"/>
          <p14:tracePt t="95739" x="7305675" y="3743325"/>
          <p14:tracePt t="95750" x="7315200" y="3743325"/>
          <p14:tracePt t="95761" x="7324725" y="3743325"/>
          <p14:tracePt t="95769" x="7334250" y="3743325"/>
          <p14:tracePt t="95777" x="7334250" y="3752850"/>
          <p14:tracePt t="95804" x="7361238" y="3752850"/>
          <p14:tracePt t="95812" x="7378700" y="3752850"/>
          <p14:tracePt t="95817" x="7397750" y="3752850"/>
          <p14:tracePt t="95826" x="7415213" y="3762375"/>
          <p14:tracePt t="95833" x="7443788" y="3762375"/>
          <p14:tracePt t="95842" x="7470775" y="3771900"/>
          <p14:tracePt t="95850" x="7507288" y="3771900"/>
          <p14:tracePt t="95858" x="7534275" y="3771900"/>
          <p14:tracePt t="95864" x="7561263" y="3771900"/>
          <p14:tracePt t="95873" x="7580313" y="3771900"/>
          <p14:tracePt t="95880" x="7607300" y="3771900"/>
          <p14:tracePt t="95888" x="7626350" y="3771900"/>
          <p14:tracePt t="95906" x="7653338" y="3771900"/>
          <p14:tracePt t="95912" x="7670800" y="3771900"/>
          <p14:tracePt t="95920" x="7680325" y="3771900"/>
          <p14:tracePt t="95926" x="7716838" y="3771900"/>
          <p14:tracePt t="95934" x="7735888" y="3771900"/>
          <p14:tracePt t="95942" x="7762875" y="3771900"/>
          <p14:tracePt t="95950" x="7799388" y="3762375"/>
          <p14:tracePt t="95958" x="7835900" y="3762375"/>
          <p14:tracePt t="95966" x="7872413" y="3762375"/>
          <p14:tracePt t="95974" x="7899400" y="3752850"/>
          <p14:tracePt t="95980" x="7935913" y="3752850"/>
          <p14:tracePt t="95987" x="7962900" y="3752850"/>
          <p14:tracePt t="96000" x="7991475" y="3752850"/>
          <p14:tracePt t="96008" x="8008938" y="3752850"/>
          <p14:tracePt t="96018" x="8018463" y="3752850"/>
          <p14:tracePt t="96026" x="8027988" y="3752850"/>
          <p14:tracePt t="96034" x="8035925" y="3752850"/>
          <p14:tracePt t="96099" x="8054975" y="3752850"/>
          <p14:tracePt t="96106" x="8064500" y="3752850"/>
          <p14:tracePt t="96111" x="8081963" y="3752850"/>
          <p14:tracePt t="96120" x="8108950" y="3752850"/>
          <p14:tracePt t="96128" x="8137525" y="3752850"/>
          <p14:tracePt t="96135" x="8147050" y="3752850"/>
          <p14:tracePt t="96148" x="8201025" y="3762375"/>
          <p14:tracePt t="96156" x="8220075" y="3771900"/>
          <p14:tracePt t="96170" x="8256588" y="3771900"/>
          <p14:tracePt t="109058" x="8164513" y="3743325"/>
          <p14:tracePt t="109066" x="7991475" y="3689350"/>
          <p14:tracePt t="109074" x="7845425" y="3652838"/>
          <p14:tracePt t="109087" x="7707313" y="3606800"/>
          <p14:tracePt t="109095" x="7451725" y="3560763"/>
          <p14:tracePt t="109101" x="7288213" y="3543300"/>
          <p14:tracePt t="109106" x="6996113" y="3506788"/>
          <p14:tracePt t="109111" x="6684963" y="3470275"/>
          <p14:tracePt t="109120" x="6502400" y="3451225"/>
          <p14:tracePt t="109128" x="6237288" y="3414713"/>
          <p14:tracePt t="109137" x="6110288" y="3406775"/>
          <p14:tracePt t="109144" x="5945188" y="3370263"/>
          <p14:tracePt t="109157" x="5854700" y="3370263"/>
          <p14:tracePt t="109166" x="5772150" y="3360738"/>
          <p14:tracePt t="109176" x="5643563" y="3360738"/>
          <p14:tracePt t="109181" x="5570538" y="3360738"/>
          <p14:tracePt t="109195" x="5534025" y="3360738"/>
          <p14:tracePt t="109203" x="5461000" y="3360738"/>
          <p14:tracePt t="109209" x="5351463" y="3370263"/>
          <p14:tracePt t="109214" x="5195888" y="3397250"/>
          <p14:tracePt t="109222" x="5086350" y="3406775"/>
          <p14:tracePt t="109230" x="4995863" y="3406775"/>
          <p14:tracePt t="109238" x="4830763" y="3406775"/>
          <p14:tracePt t="109243" x="4721225" y="3406775"/>
          <p14:tracePt t="109252" x="4557713" y="3406775"/>
          <p14:tracePt t="109260" x="4356100" y="3406775"/>
          <p14:tracePt t="109267" x="4110038" y="3387725"/>
          <p14:tracePt t="109276" x="3990975" y="3370263"/>
          <p14:tracePt t="109284" x="3825875" y="3360738"/>
          <p14:tracePt t="109290" x="3662363" y="3341688"/>
          <p14:tracePt t="109300" x="3533775" y="3324225"/>
          <p14:tracePt t="109305" x="3443288" y="3314700"/>
          <p14:tracePt t="109314" x="3370263" y="3314700"/>
          <p14:tracePt t="109322" x="3287713" y="3314700"/>
          <p14:tracePt t="109330" x="3270250" y="3305175"/>
          <p14:tracePt t="109338" x="3214688" y="3305175"/>
          <p14:tracePt t="109346" x="3159125" y="3305175"/>
          <p14:tracePt t="109354" x="3086100" y="3305175"/>
          <p14:tracePt t="109372" x="2986088" y="3305175"/>
          <p14:tracePt t="109386" x="2803525" y="3314700"/>
          <p14:tracePt t="109392" x="2749550" y="3314700"/>
          <p14:tracePt t="109404" x="2676525" y="3324225"/>
          <p14:tracePt t="109416" x="2530475" y="3341688"/>
          <p14:tracePt t="109422" x="2447925" y="3341688"/>
          <p14:tracePt t="109429" x="2392363" y="3351213"/>
          <p14:tracePt t="109438" x="2338388" y="3351213"/>
          <p14:tracePt t="109449" x="2219325" y="3360738"/>
          <p14:tracePt t="109459" x="2127250" y="3360738"/>
          <p14:tracePt t="109465" x="2073275" y="3378200"/>
          <p14:tracePt t="109473" x="1963738" y="3387725"/>
          <p14:tracePt t="109488" x="1827213" y="3414713"/>
          <p14:tracePt t="109496" x="1781175" y="3424238"/>
          <p14:tracePt t="109499" x="1735138" y="3433763"/>
          <p14:tracePt t="109508" x="1708150" y="3443288"/>
          <p14:tracePt t="109516" x="1671638" y="3451225"/>
          <p14:tracePt t="109524" x="1635125" y="3470275"/>
          <p14:tracePt t="109530" x="1606550" y="3479800"/>
          <p14:tracePt t="109538" x="1579563" y="3487738"/>
          <p14:tracePt t="109546" x="1525588" y="3497263"/>
          <p14:tracePt t="109554" x="1489075" y="3506788"/>
          <p14:tracePt t="109568" x="1460500" y="3524250"/>
          <p14:tracePt t="109576" x="1443038" y="3533775"/>
          <p14:tracePt t="109592" x="1379538" y="3552825"/>
          <p14:tracePt t="109603" x="1350963" y="3570288"/>
          <p14:tracePt t="109625" x="1287463" y="3570288"/>
          <p14:tracePt t="109636" x="1260475" y="3589338"/>
          <p14:tracePt t="109644" x="1233488" y="3589338"/>
          <p14:tracePt t="109651" x="1204913" y="3589338"/>
          <p14:tracePt t="109657" x="1177925" y="3589338"/>
          <p14:tracePt t="109664" x="1160463" y="3589338"/>
          <p14:tracePt t="109671" x="1123950" y="3589338"/>
          <p14:tracePt t="109678" x="1095375" y="3597275"/>
          <p14:tracePt t="109686" x="1068388" y="3597275"/>
          <p14:tracePt t="109694" x="1041400" y="3606800"/>
          <p14:tracePt t="109699" x="1022350" y="3606800"/>
          <p14:tracePt t="109709" x="1004888" y="3606800"/>
          <p14:tracePt t="109716" x="985838" y="3606800"/>
          <p14:tracePt t="109723" x="977900" y="3606800"/>
          <p14:tracePt t="109732" x="968375" y="3606800"/>
          <p14:tracePt t="109740" x="958850" y="3606800"/>
          <p14:tracePt t="109747" x="949325" y="3616325"/>
          <p14:tracePt t="109904" x="985838" y="3625850"/>
          <p14:tracePt t="109921" x="1041400" y="3633788"/>
          <p14:tracePt t="109936" x="1350963" y="3652838"/>
          <p14:tracePt t="109945" x="1497013" y="3652838"/>
          <p14:tracePt t="109952" x="1606550" y="3652838"/>
          <p14:tracePt t="109959" x="1863725" y="3643313"/>
          <p14:tracePt t="109966" x="2009775" y="3643313"/>
          <p14:tracePt t="109976" x="2255838" y="3643313"/>
          <p14:tracePt t="109983" x="2457450" y="3643313"/>
          <p14:tracePt t="109997" x="2876550" y="3625850"/>
          <p14:tracePt t="110003" x="3122613" y="3625850"/>
          <p14:tracePt t="110010" x="3351213" y="3625850"/>
          <p14:tracePt t="110017" x="3497263" y="3616325"/>
          <p14:tracePt t="110025" x="3589338" y="3597275"/>
          <p14:tracePt t="110038" x="3789363" y="3579813"/>
          <p14:tracePt t="110046" x="3881438" y="3579813"/>
          <p14:tracePt t="110054" x="4027488" y="3570288"/>
          <p14:tracePt t="110061" x="4073525" y="3570288"/>
          <p14:tracePt t="110067" x="4200525" y="3570288"/>
          <p14:tracePt t="110075" x="4329113" y="3570288"/>
          <p14:tracePt t="110085" x="4356100" y="3570288"/>
          <p14:tracePt t="110090" x="4484688" y="3570288"/>
          <p14:tracePt t="110097" x="4557713" y="3570288"/>
          <p14:tracePt t="110106" x="4675188" y="3552825"/>
          <p14:tracePt t="110113" x="4767263" y="3552825"/>
          <p14:tracePt t="110122" x="4821238" y="3552825"/>
          <p14:tracePt t="110127" x="4876800" y="3552825"/>
          <p14:tracePt t="110136" x="4932363" y="3552825"/>
          <p14:tracePt t="110146" x="4976813" y="3552825"/>
          <p14:tracePt t="110153" x="5032375" y="3552825"/>
          <p14:tracePt t="110162" x="5068888" y="3552825"/>
          <p14:tracePt t="110169" x="5114925" y="3543300"/>
          <p14:tracePt t="110184" x="5159375" y="3543300"/>
          <p14:tracePt t="110192" x="5178425" y="3543300"/>
          <p14:tracePt t="110198" x="5205413" y="3543300"/>
          <p14:tracePt t="110208" x="5232400" y="3543300"/>
          <p14:tracePt t="110213" x="5251450" y="3543300"/>
          <p14:tracePt t="110223" x="5297488" y="3543300"/>
          <p14:tracePt t="110229" x="5324475" y="3543300"/>
          <p14:tracePt t="110235" x="5360988" y="3543300"/>
          <p14:tracePt t="110242" x="5397500" y="3543300"/>
          <p14:tracePt t="110249" x="5424488" y="3543300"/>
          <p14:tracePt t="110257" x="5451475" y="3543300"/>
          <p14:tracePt t="110265" x="5480050" y="3543300"/>
          <p14:tracePt t="110274" x="5487988" y="3543300"/>
          <p14:tracePt t="110281" x="5507038" y="3543300"/>
          <p14:tracePt t="110287" x="5516563" y="3543300"/>
          <p14:tracePt t="110298" x="5534025" y="3543300"/>
          <p14:tracePt t="110310" x="5553075" y="3543300"/>
          <p14:tracePt t="110316" x="5580063" y="3543300"/>
          <p14:tracePt t="110326" x="5607050" y="3543300"/>
          <p14:tracePt t="110339" x="5735638" y="3516313"/>
          <p14:tracePt t="110346" x="5781675" y="3506788"/>
          <p14:tracePt t="110351" x="5835650" y="3497263"/>
          <p14:tracePt t="110360" x="5854700" y="3497263"/>
          <p14:tracePt t="110368" x="5891213" y="3487738"/>
          <p14:tracePt t="110378" x="5918200" y="3487738"/>
          <p14:tracePt t="110383" x="5945188" y="3479800"/>
          <p14:tracePt t="110390" x="5972175" y="3470275"/>
          <p14:tracePt t="110398" x="6008688" y="3470275"/>
          <p14:tracePt t="110409" x="6045200" y="3470275"/>
          <p14:tracePt t="110414" x="6100763" y="3451225"/>
          <p14:tracePt t="110425" x="6164263" y="3451225"/>
          <p14:tracePt t="110432" x="6219825" y="3451225"/>
          <p14:tracePt t="110438" x="6273800" y="3451225"/>
          <p14:tracePt t="110447" x="6402388" y="3451225"/>
          <p14:tracePt t="110454" x="6492875" y="3451225"/>
          <p14:tracePt t="110461" x="6548438" y="3451225"/>
          <p14:tracePt t="110465" x="6657975" y="3460750"/>
          <p14:tracePt t="110474" x="6757988" y="3460750"/>
          <p14:tracePt t="110481" x="6784975" y="3460750"/>
          <p14:tracePt t="110490" x="6821488" y="3470275"/>
          <p14:tracePt t="110497" x="6858000" y="3470275"/>
          <p14:tracePt t="110505" x="6867525" y="3470275"/>
          <p14:tracePt t="110513" x="6877050" y="3470275"/>
          <p14:tracePt t="110739" x="6877050" y="3479800"/>
          <p14:tracePt t="110753" x="6858000" y="3506788"/>
          <p14:tracePt t="110760" x="6840538" y="3533775"/>
          <p14:tracePt t="110767" x="6794500" y="3579813"/>
          <p14:tracePt t="110779" x="6740525" y="3643313"/>
          <p14:tracePt t="110786" x="6711950" y="3662363"/>
          <p14:tracePt t="110796" x="6694488" y="3679825"/>
          <p14:tracePt t="110801" x="6675438" y="3706813"/>
          <p14:tracePt t="110807" x="6667500" y="3706813"/>
          <p14:tracePt t="110816" x="6657975" y="3725863"/>
          <p14:tracePt t="110821" x="6638925" y="3735388"/>
          <p14:tracePt t="110830" x="6638925" y="3743325"/>
          <p14:tracePt t="110839" x="6630988" y="3752850"/>
          <p14:tracePt t="110846" x="6621463" y="3762375"/>
          <p14:tracePt t="110853" x="6611938" y="3779838"/>
          <p14:tracePt t="110863" x="6602413" y="3789363"/>
          <p14:tracePt t="110871" x="6584950" y="3808413"/>
          <p14:tracePt t="110878" x="6575425" y="3825875"/>
          <p14:tracePt t="110896" x="6565900" y="3835400"/>
          <p14:tracePt t="110903" x="6557963" y="3852863"/>
          <p14:tracePt t="110910" x="6557963" y="3862388"/>
          <p14:tracePt t="110920" x="6548438" y="3871913"/>
          <p14:tracePt t="110937" x="6548438" y="3889375"/>
          <p14:tracePt t="110948" x="6538913" y="3889375"/>
          <p14:tracePt t="110983" x="6538913" y="3898900"/>
          <p14:tracePt t="111022" x="6557963" y="3898900"/>
          <p14:tracePt t="111031" x="6575425" y="3898900"/>
          <p14:tracePt t="111040" x="6602413" y="3908425"/>
          <p14:tracePt t="111045" x="6638925" y="3908425"/>
          <p14:tracePt t="111054" x="6684963" y="3908425"/>
          <p14:tracePt t="111065" x="6813550" y="3908425"/>
          <p14:tracePt t="111074" x="6867525" y="3908425"/>
          <p14:tracePt t="111079" x="6923088" y="3908425"/>
          <p14:tracePt t="111086" x="7023100" y="3927475"/>
          <p14:tracePt t="111093" x="7096125" y="3935413"/>
          <p14:tracePt t="111101" x="7169150" y="3935413"/>
          <p14:tracePt t="111109" x="7269163" y="3954463"/>
          <p14:tracePt t="111117" x="7288213" y="3963988"/>
          <p14:tracePt t="111123" x="7351713" y="3963988"/>
          <p14:tracePt t="111131" x="7397750" y="3981450"/>
          <p14:tracePt t="111144" x="7424738" y="3981450"/>
          <p14:tracePt t="111156" x="7480300" y="4000500"/>
          <p14:tracePt t="111164" x="7516813" y="4000500"/>
          <p14:tracePt t="111173" x="7524750" y="4000500"/>
          <p14:tracePt t="111186" x="7534275" y="4000500"/>
          <p14:tracePt t="111521" x="7524750" y="4008438"/>
          <p14:tracePt t="111528" x="7488238" y="4017963"/>
          <p14:tracePt t="111536" x="7470775" y="4017963"/>
          <p14:tracePt t="111542" x="7443788" y="4017963"/>
          <p14:tracePt t="111554" x="7407275" y="4017963"/>
          <p14:tracePt t="111558" x="7370763" y="4017963"/>
          <p14:tracePt t="111566" x="7342188" y="4017963"/>
          <p14:tracePt t="111574" x="7315200" y="4008438"/>
          <p14:tracePt t="111582" x="7296150" y="3990975"/>
          <p14:tracePt t="111588" x="7278688" y="3981450"/>
          <p14:tracePt t="111595" x="7269163" y="3963988"/>
          <p14:tracePt t="111608" x="7242175" y="3935413"/>
          <p14:tracePt t="111622" x="7215188" y="3862388"/>
          <p14:tracePt t="111634" x="7178675" y="3798888"/>
          <p14:tracePt t="111638" x="7150100" y="3752850"/>
          <p14:tracePt t="111649" x="7077075" y="3652838"/>
          <p14:tracePt t="111659" x="7023100" y="3570288"/>
          <p14:tracePt t="111666" x="6867525" y="3351213"/>
          <p14:tracePt t="111674" x="6804025" y="3287713"/>
          <p14:tracePt t="111681" x="6748463" y="3224213"/>
          <p14:tracePt t="111689" x="6711950" y="3178175"/>
          <p14:tracePt t="111702" x="6657975" y="3105150"/>
          <p14:tracePt t="111715" x="6584950" y="3013075"/>
          <p14:tracePt t="111721" x="6557963" y="2986088"/>
          <p14:tracePt t="111732" x="6521450" y="2949575"/>
          <p14:tracePt t="111746" x="6475413" y="2913063"/>
          <p14:tracePt t="111755" x="6392863" y="2857500"/>
          <p14:tracePt t="111763" x="6310313" y="2830513"/>
          <p14:tracePt t="111770" x="6264275" y="2794000"/>
          <p14:tracePt t="111778" x="6164263" y="2747963"/>
          <p14:tracePt t="111785" x="6081713" y="2711450"/>
          <p14:tracePt t="111792" x="6037263" y="2674938"/>
          <p14:tracePt t="111800" x="5972175" y="2638425"/>
          <p14:tracePt t="111812" x="5891213" y="2593975"/>
          <p14:tracePt t="111818" x="5808663" y="2557463"/>
          <p14:tracePt t="111823" x="5745163" y="2520950"/>
          <p14:tracePt t="111827" x="5643563" y="2474913"/>
          <p14:tracePt t="111841" x="5607050" y="2455863"/>
          <p14:tracePt t="111855" x="5443538" y="2374900"/>
          <p14:tracePt t="111864" x="5397500" y="2346325"/>
          <p14:tracePt t="111873" x="5351463" y="2328863"/>
          <p14:tracePt t="111885" x="5278438" y="2309813"/>
          <p14:tracePt t="111894" x="5251450" y="2301875"/>
          <p14:tracePt t="111902" x="5214938" y="2282825"/>
          <p14:tracePt t="111907" x="5195888" y="2273300"/>
          <p14:tracePt t="111916" x="5168900" y="2265363"/>
          <p14:tracePt t="111924" x="5141913" y="2255838"/>
          <p14:tracePt t="111936" x="5122863" y="2246313"/>
          <p14:tracePt t="111946" x="5068888" y="2219325"/>
          <p14:tracePt t="111953" x="5041900" y="2209800"/>
          <p14:tracePt t="111963" x="5022850" y="2200275"/>
          <p14:tracePt t="111967" x="4995863" y="2192338"/>
          <p14:tracePt t="111976" x="4976813" y="2182813"/>
          <p14:tracePt t="111983" x="4968875" y="2182813"/>
          <p14:tracePt t="111995" x="4940300" y="2173288"/>
          <p14:tracePt t="112004" x="4932363" y="2163763"/>
          <p14:tracePt t="112022" x="4913313" y="2155825"/>
          <p14:tracePt t="112026" x="4895850" y="2155825"/>
          <p14:tracePt t="112049" x="4867275" y="2155825"/>
          <p14:tracePt t="112062" x="4857750" y="2155825"/>
          <p14:tracePt t="112069" x="4840288" y="2155825"/>
          <p14:tracePt t="112077" x="4813300" y="2155825"/>
          <p14:tracePt t="112089" x="4794250" y="2155825"/>
          <p14:tracePt t="112094" x="4776788" y="2163763"/>
          <p14:tracePt t="112105" x="4776788" y="2173288"/>
          <p14:tracePt t="112112" x="4767263" y="2182813"/>
          <p14:tracePt t="112121" x="4757738" y="2192338"/>
          <p14:tracePt t="112125" x="4748213" y="2200275"/>
          <p14:tracePt t="112138" x="4740275" y="2209800"/>
          <p14:tracePt t="112153" x="4740275" y="2219325"/>
          <p14:tracePt t="112161" x="4740275" y="2228850"/>
          <p14:tracePt t="112169" x="4740275" y="2246313"/>
          <p14:tracePt t="112178" x="4740275" y="2255838"/>
          <p14:tracePt t="112183" x="4740275" y="2265363"/>
          <p14:tracePt t="112201" x="4740275" y="2273300"/>
          <p14:tracePt t="112208" x="4740275" y="2282825"/>
          <p14:tracePt t="112216" x="4740275" y="2292350"/>
          <p14:tracePt t="112224" x="4740275" y="2301875"/>
          <p14:tracePt t="112239" x="4740275" y="2309813"/>
          <p14:tracePt t="112245" x="4740275" y="2319338"/>
          <p14:tracePt t="112262" x="4740275" y="2328863"/>
          <p14:tracePt t="112287" x="4740275" y="2338388"/>
          <p14:tracePt t="112589" x="4748213" y="2328863"/>
          <p14:tracePt t="112593" x="4767263" y="2328863"/>
          <p14:tracePt t="112602" x="4784725" y="2328863"/>
          <p14:tracePt t="112610" x="4813300" y="2328863"/>
          <p14:tracePt t="112617" x="4830763" y="2328863"/>
          <p14:tracePt t="112626" x="4857750" y="2346325"/>
          <p14:tracePt t="112634" x="4903788" y="2355850"/>
          <p14:tracePt t="112642" x="4922838" y="2355850"/>
          <p14:tracePt t="112647" x="4949825" y="2365375"/>
          <p14:tracePt t="112657" x="4968875" y="2382838"/>
          <p14:tracePt t="112664" x="5005388" y="2382838"/>
          <p14:tracePt t="112672" x="5032375" y="2401888"/>
          <p14:tracePt t="112681" x="5049838" y="2401888"/>
          <p14:tracePt t="112692" x="5078413" y="2411413"/>
          <p14:tracePt t="112707" x="5114925" y="2428875"/>
          <p14:tracePt t="112714" x="5151438" y="2438400"/>
          <p14:tracePt t="112717" x="5178425" y="2438400"/>
          <p14:tracePt t="112726" x="5214938" y="2455863"/>
          <p14:tracePt t="112733" x="5278438" y="2465388"/>
          <p14:tracePt t="112741" x="5351463" y="2474913"/>
          <p14:tracePt t="112750" x="5414963" y="2474913"/>
          <p14:tracePt t="112758" x="5470525" y="2492375"/>
          <p14:tracePt t="112763" x="5524500" y="2492375"/>
          <p14:tracePt t="112772" x="5580063" y="2492375"/>
          <p14:tracePt t="112782" x="5597525" y="2492375"/>
          <p14:tracePt t="112788" x="5616575" y="2492375"/>
          <p14:tracePt t="112796" x="5626100" y="2492375"/>
          <p14:tracePt t="112818" x="5634038" y="2484438"/>
          <p14:tracePt t="112830" x="5653088" y="2474913"/>
          <p14:tracePt t="112836" x="5653088" y="2465388"/>
          <p14:tracePt t="112845" x="5662613" y="2465388"/>
          <p14:tracePt t="112850" x="5670550" y="2455863"/>
          <p14:tracePt t="112856" x="5689600" y="2447925"/>
          <p14:tracePt t="112866" x="5689600" y="2438400"/>
          <p14:tracePt t="112873" x="5699125" y="2428875"/>
          <p14:tracePt t="112890" x="5708650" y="2428875"/>
          <p14:tracePt t="112895" x="5726113" y="2401888"/>
          <p14:tracePt t="112904" x="5735638" y="2401888"/>
          <p14:tracePt t="112912" x="5753100" y="2401888"/>
          <p14:tracePt t="112920" x="5762625" y="2374900"/>
          <p14:tracePt t="112929" x="5781675" y="2365375"/>
          <p14:tracePt t="112944" x="5789613" y="2365375"/>
          <p14:tracePt t="112950" x="5799138" y="2355850"/>
          <p14:tracePt t="112982" x="5799138" y="2346325"/>
          <p14:tracePt t="114401" x="5772150" y="2365375"/>
          <p14:tracePt t="114410" x="5708650" y="2401888"/>
          <p14:tracePt t="114415" x="5643563" y="2455863"/>
          <p14:tracePt t="114431" x="5407025" y="2574925"/>
          <p14:tracePt t="114435" x="5314950" y="2611438"/>
          <p14:tracePt t="114445" x="5114925" y="2693988"/>
          <p14:tracePt t="114452" x="4913313" y="2784475"/>
          <p14:tracePt t="114459" x="4748213" y="2857500"/>
          <p14:tracePt t="114468" x="4575175" y="2903538"/>
          <p14:tracePt t="114476" x="4310063" y="2995613"/>
          <p14:tracePt t="114483" x="4156075" y="3059113"/>
          <p14:tracePt t="114491" x="3881438" y="3141663"/>
          <p14:tracePt t="114498" x="3606800" y="3260725"/>
          <p14:tracePt t="114506" x="3452813" y="3341688"/>
          <p14:tracePt t="114514" x="3178175" y="3470275"/>
          <p14:tracePt t="114521" x="3078163" y="3516313"/>
          <p14:tracePt t="114530" x="2767013" y="3662363"/>
          <p14:tracePt t="114538" x="2640013" y="3743325"/>
          <p14:tracePt t="114543" x="2520950" y="3798888"/>
          <p14:tracePt t="114552" x="2382838" y="3862388"/>
          <p14:tracePt t="114559" x="2282825" y="3917950"/>
          <p14:tracePt t="114568" x="2109788" y="4027488"/>
          <p14:tracePt t="114576" x="1990725" y="4137025"/>
          <p14:tracePt t="114584" x="1908175" y="4191000"/>
          <p14:tracePt t="114593" x="1798638" y="4273550"/>
          <p14:tracePt t="114600" x="1698625" y="4383088"/>
          <p14:tracePt t="114608" x="1616075" y="4446588"/>
          <p14:tracePt t="114613" x="1570038" y="4502150"/>
          <p14:tracePt t="114636" x="1443038" y="4648200"/>
          <p14:tracePt t="114645" x="1387475" y="4711700"/>
          <p14:tracePt t="114660" x="1323975" y="4821238"/>
          <p14:tracePt t="114668" x="1296988" y="4884738"/>
          <p14:tracePt t="114677" x="1277938" y="4930775"/>
          <p14:tracePt t="114684" x="1270000" y="4959350"/>
          <p14:tracePt t="114692" x="1270000" y="4976813"/>
          <p14:tracePt t="115042" x="1270000" y="4949825"/>
          <p14:tracePt t="115049" x="1270000" y="4922838"/>
          <p14:tracePt t="115056" x="1270000" y="4894263"/>
          <p14:tracePt t="115063" x="1260475" y="4884738"/>
          <p14:tracePt t="115070" x="1250950" y="4848225"/>
          <p14:tracePt t="115078" x="1241425" y="4821238"/>
          <p14:tracePt t="115086" x="1223963" y="4794250"/>
          <p14:tracePt t="115102" x="1204913" y="4767263"/>
          <p14:tracePt t="115110" x="1187450" y="4757738"/>
          <p14:tracePt t="115117" x="1177925" y="4738688"/>
          <p14:tracePt t="115127" x="1168400" y="4730750"/>
          <p14:tracePt t="115149" x="1160463" y="4721225"/>
          <p14:tracePt t="115171" x="1160463" y="4711700"/>
          <p14:tracePt t="115188" x="1150938" y="4702175"/>
          <p14:tracePt t="115194" x="1141413" y="4694238"/>
          <p14:tracePt t="115207" x="1131888" y="4694238"/>
          <p14:tracePt t="115217" x="1123950" y="4684713"/>
          <p14:tracePt t="115224" x="1104900" y="4684713"/>
          <p14:tracePt t="115229" x="1068388" y="4684713"/>
          <p14:tracePt t="115235" x="1041400" y="4675188"/>
          <p14:tracePt t="115243" x="1014413" y="4675188"/>
          <p14:tracePt t="115250" x="985838" y="4665663"/>
          <p14:tracePt t="115255" x="941388" y="4657725"/>
          <p14:tracePt t="115264" x="912813" y="4648200"/>
          <p14:tracePt t="115272" x="876300" y="4638675"/>
          <p14:tracePt t="115282" x="858838" y="4629150"/>
          <p14:tracePt t="115296" x="849313" y="4621213"/>
          <p14:tracePt t="115303" x="839788" y="4611688"/>
          <p14:tracePt t="115318" x="831850" y="4611688"/>
          <p14:tracePt t="115328" x="822325" y="4602163"/>
          <p14:tracePt t="115336" x="803275" y="4602163"/>
          <p14:tracePt t="115343" x="803275" y="4592638"/>
          <p14:tracePt t="115352" x="785813" y="4584700"/>
          <p14:tracePt t="115357" x="766763" y="4575175"/>
          <p14:tracePt t="115371" x="739775" y="4575175"/>
          <p14:tracePt t="115382" x="693738" y="4548188"/>
          <p14:tracePt t="115387" x="666750" y="4538663"/>
          <p14:tracePt t="115396" x="647700" y="4538663"/>
          <p14:tracePt t="115404" x="630238" y="4529138"/>
          <p14:tracePt t="115412" x="620713" y="4519613"/>
          <p14:tracePt t="115422" x="611188" y="4519613"/>
          <p14:tracePt t="115427" x="611188" y="4511675"/>
          <p14:tracePt t="115450" x="603250" y="4511675"/>
          <p14:tracePt t="115460" x="603250" y="4502150"/>
          <p14:tracePt t="115477" x="593725" y="4492625"/>
          <p14:tracePt t="115482" x="584200" y="4492625"/>
          <p14:tracePt t="115490" x="584200" y="4483100"/>
          <p14:tracePt t="115495" x="574675" y="4483100"/>
          <p14:tracePt t="115506" x="574675" y="4475163"/>
          <p14:tracePt t="115518" x="566738" y="4475163"/>
          <p14:tracePt t="119221" x="566738" y="4511675"/>
          <p14:tracePt t="119228" x="566738" y="4556125"/>
          <p14:tracePt t="119234" x="566738" y="4584700"/>
          <p14:tracePt t="119242" x="566738" y="4602163"/>
          <p14:tracePt t="119256" x="566738" y="4621213"/>
          <p14:tracePt t="119261" x="574675" y="4621213"/>
          <p14:tracePt t="119266" x="574675" y="4629150"/>
          <p14:tracePt t="119274" x="574675" y="4638675"/>
          <p14:tracePt t="119282" x="584200" y="4638675"/>
          <p14:tracePt t="119288" x="584200" y="4648200"/>
          <p14:tracePt t="119304" x="584200" y="4657725"/>
          <p14:tracePt t="119312" x="584200" y="4665663"/>
          <p14:tracePt t="119320" x="593725" y="4675188"/>
          <p14:tracePt t="119336" x="593725" y="4684713"/>
          <p14:tracePt t="119356" x="593725" y="4694238"/>
          <p14:tracePt t="119367" x="593725" y="4730750"/>
          <p14:tracePt t="119374" x="593725" y="4738688"/>
          <p14:tracePt t="119382" x="593725" y="4748213"/>
          <p14:tracePt t="119390" x="593725" y="4757738"/>
          <p14:tracePt t="119396" x="593725" y="4784725"/>
          <p14:tracePt t="119404" x="593725" y="4803775"/>
          <p14:tracePt t="119417" x="603250" y="4821238"/>
          <p14:tracePt t="119433" x="603250" y="4848225"/>
          <p14:tracePt t="119440" x="603250" y="4857750"/>
          <p14:tracePt t="119443" x="611188" y="4857750"/>
          <p14:tracePt t="119545" x="611188" y="4840288"/>
          <p14:tracePt t="119552" x="611188" y="4811713"/>
          <p14:tracePt t="119560" x="611188" y="4775200"/>
          <p14:tracePt t="119568" x="611188" y="4757738"/>
          <p14:tracePt t="119573" x="611188" y="4738688"/>
          <p14:tracePt t="119590" x="611188" y="4721225"/>
          <p14:tracePt t="119598" x="611188" y="4711700"/>
          <p14:tracePt t="119709" x="611188" y="4684713"/>
          <p14:tracePt t="119720" x="603250" y="4657725"/>
          <p14:tracePt t="119731" x="593725" y="4621213"/>
          <p14:tracePt t="119738" x="584200" y="4602163"/>
          <p14:tracePt t="119746" x="584200" y="4592638"/>
          <p14:tracePt t="120273" x="566738" y="4592638"/>
          <p14:tracePt t="120279" x="557213" y="4592638"/>
          <p14:tracePt t="120288" x="547688" y="4592638"/>
          <p14:tracePt t="120302" x="538163" y="4592638"/>
          <p14:tracePt t="120310" x="530225" y="4592638"/>
          <p14:tracePt t="124222" x="511175" y="4621213"/>
          <p14:tracePt t="124225" x="493713" y="4665663"/>
          <p14:tracePt t="124234" x="484188" y="4711700"/>
          <p14:tracePt t="124242" x="474663" y="4721225"/>
          <p14:tracePt t="124255" x="457200" y="4757738"/>
          <p14:tracePt t="124264" x="447675" y="4784725"/>
          <p14:tracePt t="124278" x="438150" y="4848225"/>
          <p14:tracePt t="124280" x="420688" y="4876800"/>
          <p14:tracePt t="124288" x="420688" y="4930775"/>
          <p14:tracePt t="124296" x="420688" y="4949825"/>
          <p14:tracePt t="124304" x="420688" y="4976813"/>
          <p14:tracePt t="124318" x="420688" y="4986338"/>
          <p14:tracePt t="124326" x="420688" y="5022850"/>
          <p14:tracePt t="124330" x="420688" y="5040313"/>
          <p14:tracePt t="124336" x="420688" y="5059363"/>
          <p14:tracePt t="124344" x="420688" y="5076825"/>
          <p14:tracePt t="124355" x="420688" y="5086350"/>
          <p14:tracePt t="124362" x="420688" y="5095875"/>
          <p14:tracePt t="124370" x="428625" y="5095875"/>
          <p14:tracePt t="124377" x="428625" y="5105400"/>
          <p14:tracePt t="124392" x="428625" y="5113338"/>
          <p14:tracePt t="124397" x="438150" y="5113338"/>
          <p14:tracePt t="124404" x="438150" y="5122863"/>
          <p14:tracePt t="124413" x="438150" y="5132388"/>
          <p14:tracePt t="124427" x="438150" y="5141913"/>
          <p14:tracePt t="124436" x="447675" y="5149850"/>
          <p14:tracePt t="124458" x="447675" y="5159375"/>
          <p14:tracePt t="124465" x="447675" y="5168900"/>
          <p14:tracePt t="124473" x="447675" y="5178425"/>
          <p14:tracePt t="124481" x="457200" y="5186363"/>
          <p14:tracePt t="124506" x="457200" y="5195888"/>
          <p14:tracePt t="124619" x="465138" y="5195888"/>
          <p14:tracePt t="124624" x="474663" y="5195888"/>
          <p14:tracePt t="124631" x="474663" y="5186363"/>
          <p14:tracePt t="124635" x="474663" y="5178425"/>
          <p14:tracePt t="124643" x="484188" y="5168900"/>
          <p14:tracePt t="124652" x="493713" y="5149850"/>
          <p14:tracePt t="124660" x="501650" y="5149850"/>
          <p14:tracePt t="124669" x="511175" y="5149850"/>
          <p14:tracePt t="124675" x="520700" y="5141913"/>
          <p14:tracePt t="124692" x="530225" y="5132388"/>
          <p14:tracePt t="127888" x="530225" y="5168900"/>
          <p14:tracePt t="127896" x="538163" y="5195888"/>
          <p14:tracePt t="127901" x="557213" y="5222875"/>
          <p14:tracePt t="127914" x="557213" y="5232400"/>
          <p14:tracePt t="127922" x="574675" y="5241925"/>
          <p14:tracePt t="127933" x="584200" y="5251450"/>
          <p14:tracePt t="127940" x="593725" y="5259388"/>
          <p14:tracePt t="127950" x="630238" y="5259388"/>
          <p14:tracePt t="127955" x="639763" y="5259388"/>
          <p14:tracePt t="127964" x="657225" y="5259388"/>
          <p14:tracePt t="127979" x="693738" y="5268913"/>
          <p14:tracePt t="127984" x="730250" y="5278438"/>
          <p14:tracePt t="127988" x="812800" y="5287963"/>
          <p14:tracePt t="127996" x="885825" y="5305425"/>
          <p14:tracePt t="128018" x="931863" y="5314950"/>
          <p14:tracePt t="128030" x="1333500" y="5397500"/>
          <p14:tracePt t="128033" x="1406525" y="5424488"/>
          <p14:tracePt t="128042" x="1516063" y="5424488"/>
          <p14:tracePt t="128050" x="1579563" y="5434013"/>
          <p14:tracePt t="128058" x="1652588" y="5434013"/>
          <p14:tracePt t="128066" x="1708150" y="5434013"/>
          <p14:tracePt t="128074" x="1781175" y="5441950"/>
          <p14:tracePt t="128086" x="1890713" y="5441950"/>
          <p14:tracePt t="128093" x="1990725" y="5441950"/>
          <p14:tracePt t="128100" x="2063750" y="5441950"/>
          <p14:tracePt t="128103" x="2192338" y="5441950"/>
          <p14:tracePt t="128112" x="2246313" y="5461000"/>
          <p14:tracePt t="128124" x="2374900" y="5461000"/>
          <p14:tracePt t="128132" x="2465388" y="5461000"/>
          <p14:tracePt t="128140" x="2520950" y="5461000"/>
          <p14:tracePt t="128152" x="2713038" y="5461000"/>
          <p14:tracePt t="128160" x="2749550" y="5470525"/>
          <p14:tracePt t="128169" x="2840038" y="5470525"/>
          <p14:tracePt t="128174" x="2903538" y="5478463"/>
          <p14:tracePt t="128182" x="2959100" y="5478463"/>
          <p14:tracePt t="128190" x="3032125" y="5478463"/>
          <p14:tracePt t="128195" x="3086100" y="5478463"/>
          <p14:tracePt t="128204" x="3151188" y="5487988"/>
          <p14:tracePt t="128212" x="3195638" y="5507038"/>
          <p14:tracePt t="128220" x="3224213" y="5507038"/>
          <p14:tracePt t="128228" x="3241675" y="5507038"/>
          <p14:tracePt t="128236" x="3260725" y="5507038"/>
          <p14:tracePt t="128252" x="3278188" y="5507038"/>
          <p14:tracePt t="128257" x="3297238" y="5507038"/>
          <p14:tracePt t="128266" x="3314700" y="5507038"/>
          <p14:tracePt t="128275" x="3333750" y="5507038"/>
          <p14:tracePt t="128286" x="3351213" y="5507038"/>
          <p14:tracePt t="128296" x="3360738" y="5507038"/>
          <p14:tracePt t="128305" x="3387725" y="5497513"/>
          <p14:tracePt t="128325" x="3387725" y="5487988"/>
          <p14:tracePt t="128562" x="3379788" y="5487988"/>
          <p14:tracePt t="128569" x="3360738" y="5497513"/>
          <p14:tracePt t="128576" x="3324225" y="5507038"/>
          <p14:tracePt t="128584" x="3270250" y="5514975"/>
          <p14:tracePt t="128592" x="3241675" y="5514975"/>
          <p14:tracePt t="128600" x="3187700" y="5514975"/>
          <p14:tracePt t="128608" x="3141663" y="5514975"/>
          <p14:tracePt t="128614" x="3114675" y="5514975"/>
          <p14:tracePt t="128627" x="3059113" y="5514975"/>
          <p14:tracePt t="128635" x="3005138" y="5514975"/>
          <p14:tracePt t="128643" x="2932113" y="5514975"/>
          <p14:tracePt t="128655" x="2849563" y="5507038"/>
          <p14:tracePt t="128665" x="2830513" y="5507038"/>
          <p14:tracePt t="128668" x="2813050" y="5507038"/>
          <p14:tracePt t="128676" x="2794000" y="5497513"/>
          <p14:tracePt t="128684" x="2786063" y="5497513"/>
          <p14:tracePt t="128692" x="2767013" y="5497513"/>
          <p14:tracePt t="128700" x="2749550" y="5497513"/>
          <p14:tracePt t="128708" x="2749550" y="5487988"/>
          <p14:tracePt t="128716" x="2730500" y="5487988"/>
          <p14:tracePt t="128724" x="2713038" y="5478463"/>
          <p14:tracePt t="128742" x="2693988" y="5478463"/>
          <p14:tracePt t="128872" x="2693988" y="5470525"/>
          <p14:tracePt t="128897" x="2713038" y="5470525"/>
          <p14:tracePt t="128901" x="2730500" y="5470525"/>
          <p14:tracePt t="128907" x="2749550" y="5470525"/>
          <p14:tracePt t="128916" x="2767013" y="5478463"/>
          <p14:tracePt t="128924" x="2803525" y="5487988"/>
          <p14:tracePt t="128931" x="2822575" y="5497513"/>
          <p14:tracePt t="128939" x="2849563" y="5497513"/>
          <p14:tracePt t="128948" x="2867025" y="5507038"/>
          <p14:tracePt t="128957" x="2895600" y="5507038"/>
          <p14:tracePt t="128963" x="2913063" y="5507038"/>
          <p14:tracePt t="128970" x="2922588" y="5507038"/>
          <p14:tracePt t="128978" x="2940050" y="5507038"/>
          <p14:tracePt t="128986" x="2949575" y="5507038"/>
          <p14:tracePt t="129003" x="2968625" y="5507038"/>
          <p14:tracePt t="129010" x="2976563" y="5507038"/>
          <p14:tracePt t="129030" x="2986088" y="5507038"/>
          <p14:tracePt t="129043" x="2995613" y="5507038"/>
          <p14:tracePt t="129061" x="3005138" y="5507038"/>
          <p14:tracePt t="129069" x="3013075" y="5507038"/>
          <p14:tracePt t="129081" x="3068638" y="5507038"/>
          <p14:tracePt t="129087" x="3105150" y="5507038"/>
          <p14:tracePt t="129094" x="3132138" y="5507038"/>
          <p14:tracePt t="129102" x="3178175" y="5507038"/>
          <p14:tracePt t="129109" x="3187700" y="5507038"/>
          <p14:tracePt t="129118" x="3214688" y="5507038"/>
          <p14:tracePt t="129126" x="3241675" y="5507038"/>
          <p14:tracePt t="129133" x="3270250" y="5507038"/>
          <p14:tracePt t="129142" x="3287713" y="5507038"/>
          <p14:tracePt t="129157" x="3297238" y="5507038"/>
          <p14:tracePt t="129528" x="3314700" y="5497513"/>
          <p14:tracePt t="129536" x="3343275" y="5478463"/>
          <p14:tracePt t="129544" x="3370263" y="5478463"/>
          <p14:tracePt t="129566" x="3470275" y="5478463"/>
          <p14:tracePt t="129574" x="3543300" y="5478463"/>
          <p14:tracePt t="129580" x="3635375" y="5478463"/>
          <p14:tracePt t="129583" x="3708400" y="5478463"/>
          <p14:tracePt t="129590" x="3908425" y="5478463"/>
          <p14:tracePt t="129597" x="4017963" y="5478463"/>
          <p14:tracePt t="129606" x="4146550" y="5478463"/>
          <p14:tracePt t="129614" x="4200525" y="5487988"/>
          <p14:tracePt t="129625" x="4346575" y="5487988"/>
          <p14:tracePt t="129633" x="4402138" y="5487988"/>
          <p14:tracePt t="129640" x="4465638" y="5487988"/>
          <p14:tracePt t="129646" x="4502150" y="5487988"/>
          <p14:tracePt t="129653" x="4548188" y="5487988"/>
          <p14:tracePt t="129660" x="4575175" y="5487988"/>
          <p14:tracePt t="129667" x="4594225" y="5487988"/>
          <p14:tracePt t="129678" x="4630738" y="5487988"/>
          <p14:tracePt t="129681" x="4667250" y="5478463"/>
          <p14:tracePt t="129690" x="4694238" y="5470525"/>
          <p14:tracePt t="129698" x="4721225" y="5470525"/>
          <p14:tracePt t="129707" x="4748213" y="5470525"/>
          <p14:tracePt t="129713" x="4767263" y="5470525"/>
          <p14:tracePt t="129722" x="4784725" y="5461000"/>
          <p14:tracePt t="129734" x="4794250" y="5461000"/>
          <p14:tracePt t="129743" x="4803775" y="5461000"/>
          <p14:tracePt t="129965" x="4794250" y="5461000"/>
          <p14:tracePt t="129973" x="4784725" y="5461000"/>
          <p14:tracePt t="129978" x="4776788" y="5461000"/>
          <p14:tracePt t="129985" x="4757738" y="5461000"/>
          <p14:tracePt t="129992" x="4721225" y="5461000"/>
          <p14:tracePt t="130000" x="4711700" y="5461000"/>
          <p14:tracePt t="130012" x="4694238" y="5461000"/>
          <p14:tracePt t="130017" x="4684713" y="5461000"/>
          <p14:tracePt t="130024" x="4675188" y="5461000"/>
          <p14:tracePt t="130046" x="4667250" y="5461000"/>
          <p14:tracePt t="130070" x="4657725" y="5461000"/>
          <p14:tracePt t="130078" x="4648200" y="5461000"/>
          <p14:tracePt t="130088" x="4638675" y="5461000"/>
          <p14:tracePt t="130202" x="4675188" y="5434013"/>
          <p14:tracePt t="130211" x="4703763" y="5434013"/>
          <p14:tracePt t="130215" x="4740275" y="5424488"/>
          <p14:tracePt t="130224" x="4784725" y="5424488"/>
          <p14:tracePt t="130231" x="4821238" y="5424488"/>
          <p14:tracePt t="130240" x="4913313" y="5424488"/>
          <p14:tracePt t="130248" x="4986338" y="5414963"/>
          <p14:tracePt t="130255" x="5032375" y="5414963"/>
          <p14:tracePt t="130261" x="5095875" y="5414963"/>
          <p14:tracePt t="130269" x="5205413" y="5414963"/>
          <p14:tracePt t="130278" x="5297488" y="5414963"/>
          <p14:tracePt t="130285" x="5387975" y="5414963"/>
          <p14:tracePt t="130294" x="5424488" y="5414963"/>
          <p14:tracePt t="130301" x="5480050" y="5414963"/>
          <p14:tracePt t="130310" x="5553075" y="5414963"/>
          <p14:tracePt t="130318" x="5580063" y="5424488"/>
          <p14:tracePt t="130326" x="5626100" y="5441950"/>
          <p14:tracePt t="130331" x="5653088" y="5441950"/>
          <p14:tracePt t="130339" x="5680075" y="5451475"/>
          <p14:tracePt t="130348" x="5716588" y="5451475"/>
          <p14:tracePt t="130356" x="5735638" y="5461000"/>
          <p14:tracePt t="130372" x="5745163" y="5461000"/>
          <p14:tracePt t="130820" x="5745163" y="5470525"/>
          <p14:tracePt t="130828" x="5735638" y="5478463"/>
          <p14:tracePt t="130836" x="5699125" y="5507038"/>
          <p14:tracePt t="130844" x="5662613" y="5514975"/>
          <p14:tracePt t="130852" x="5626100" y="5524500"/>
          <p14:tracePt t="130860" x="5597525" y="5534025"/>
          <p14:tracePt t="130868" x="5570538" y="5543550"/>
          <p14:tracePt t="130873" x="5524500" y="5543550"/>
          <p14:tracePt t="130882" x="5470525" y="5551488"/>
          <p14:tracePt t="130890" x="5434013" y="5551488"/>
          <p14:tracePt t="130909" x="5251450" y="5551488"/>
          <p14:tracePt t="130913" x="5159375" y="5551488"/>
          <p14:tracePt t="130920" x="5013325" y="5551488"/>
          <p14:tracePt t="130928" x="4849813" y="5534025"/>
          <p14:tracePt t="130936" x="4594225" y="5497513"/>
          <p14:tracePt t="130944" x="4484688" y="5497513"/>
          <p14:tracePt t="130952" x="4302125" y="5487988"/>
          <p14:tracePt t="130961" x="4146550" y="5451475"/>
          <p14:tracePt t="130967" x="3927475" y="5441950"/>
          <p14:tracePt t="130976" x="3825875" y="5424488"/>
          <p14:tracePt t="130982" x="3679825" y="5414963"/>
          <p14:tracePt t="130989" x="3552825" y="5397500"/>
          <p14:tracePt t="130998" x="3424238" y="5368925"/>
          <p14:tracePt t="131008" x="3260725" y="5351463"/>
          <p14:tracePt t="131013" x="3159125" y="5341938"/>
          <p14:tracePt t="131022" x="3122613" y="5341938"/>
          <p14:tracePt t="131030" x="3022600" y="5341938"/>
          <p14:tracePt t="131035" x="2932113" y="5341938"/>
          <p14:tracePt t="131044" x="2886075" y="5341938"/>
          <p14:tracePt t="131052" x="2830513" y="5341938"/>
          <p14:tracePt t="131060" x="2776538" y="5341938"/>
          <p14:tracePt t="131068" x="2740025" y="5341938"/>
          <p14:tracePt t="131076" x="2693988" y="5341938"/>
          <p14:tracePt t="131083" x="2630488" y="5341938"/>
          <p14:tracePt t="131092" x="2547938" y="5341938"/>
          <p14:tracePt t="131098" x="2474913" y="5341938"/>
          <p14:tracePt t="131106" x="2419350" y="5341938"/>
          <p14:tracePt t="131113" x="2346325" y="5341938"/>
          <p14:tracePt t="131122" x="2292350" y="5341938"/>
          <p14:tracePt t="131130" x="2228850" y="5324475"/>
          <p14:tracePt t="131138" x="2173288" y="5314950"/>
          <p14:tracePt t="131146" x="2146300" y="5314950"/>
          <p14:tracePt t="131152" x="2100263" y="5314950"/>
          <p14:tracePt t="131160" x="2046288" y="5314950"/>
          <p14:tracePt t="131168" x="2017713" y="5314950"/>
          <p14:tracePt t="131177" x="2000250" y="5314950"/>
          <p14:tracePt t="131183" x="1954213" y="5314950"/>
          <p14:tracePt t="131193" x="1927225" y="5314950"/>
          <p14:tracePt t="131200" x="1908175" y="5324475"/>
          <p14:tracePt t="131208" x="1890713" y="5324475"/>
          <p14:tracePt t="131213" x="1881188" y="5332413"/>
          <p14:tracePt t="131238" x="1871663" y="5341938"/>
          <p14:tracePt t="131246" x="1854200" y="5351463"/>
          <p14:tracePt t="131253" x="1835150" y="5360988"/>
          <p14:tracePt t="131262" x="1790700" y="5368925"/>
          <p14:tracePt t="131270" x="1762125" y="5378450"/>
          <p14:tracePt t="131278" x="1717675" y="5405438"/>
          <p14:tracePt t="131283" x="1689100" y="5405438"/>
          <p14:tracePt t="131293" x="1644650" y="5414963"/>
          <p14:tracePt t="131300" x="1616075" y="5414963"/>
          <p14:tracePt t="131308" x="1570038" y="5424488"/>
          <p14:tracePt t="131316" x="1543050" y="5424488"/>
          <p14:tracePt t="131323" x="1525588" y="5424488"/>
          <p14:tracePt t="131330" x="1506538" y="5434013"/>
          <p14:tracePt t="131342" x="1497013" y="5434013"/>
          <p14:tracePt t="131355" x="1479550" y="5434013"/>
          <p14:tracePt t="131369" x="1470025" y="5434013"/>
          <p14:tracePt t="131378" x="1460500" y="5434013"/>
          <p14:tracePt t="131385" x="1452563" y="5434013"/>
          <p14:tracePt t="131391" x="1433513" y="5434013"/>
          <p14:tracePt t="131409" x="1423988" y="5434013"/>
          <p14:tracePt t="131418" x="1406525" y="5434013"/>
          <p14:tracePt t="131424" x="1387475" y="5424488"/>
          <p14:tracePt t="131431" x="1370013" y="5424488"/>
          <p14:tracePt t="131440" x="1350963" y="5414963"/>
          <p14:tracePt t="131448" x="1343025" y="5414963"/>
          <p14:tracePt t="131453" x="1333500" y="5405438"/>
          <p14:tracePt t="131462" x="1323975" y="5405438"/>
          <p14:tracePt t="131470" x="1306513" y="5405438"/>
          <p14:tracePt t="131478" x="1306513" y="5397500"/>
          <p14:tracePt t="131486" x="1277938" y="5397500"/>
          <p14:tracePt t="131493" x="1233488" y="5387975"/>
          <p14:tracePt t="131502" x="1204913" y="5378450"/>
          <p14:tracePt t="131508" x="1160463" y="5368925"/>
          <p14:tracePt t="131522" x="1131888" y="5368925"/>
          <p14:tracePt t="131532" x="1058863" y="5351463"/>
          <p14:tracePt t="131540" x="1050925" y="5351463"/>
          <p14:tracePt t="131548" x="1041400" y="5351463"/>
          <p14:tracePt t="131555" x="1031875" y="5351463"/>
          <p14:tracePt t="131566" x="1022350" y="5351463"/>
          <p14:tracePt t="131574" x="1014413" y="5351463"/>
          <p14:tracePt t="131582" x="1004888" y="5351463"/>
          <p14:tracePt t="131598" x="995363" y="5351463"/>
          <p14:tracePt t="131611" x="985838" y="5351463"/>
          <p14:tracePt t="131633" x="968375" y="5351463"/>
          <p14:tracePt t="131640" x="949325" y="5351463"/>
          <p14:tracePt t="131648" x="941388" y="5351463"/>
          <p14:tracePt t="131655" x="931863" y="5351463"/>
          <p14:tracePt t="131664" x="912813" y="5351463"/>
          <p14:tracePt t="131672" x="904875" y="5351463"/>
          <p14:tracePt t="131685" x="895350" y="5351463"/>
          <p14:tracePt t="131694" x="876300" y="5351463"/>
          <p14:tracePt t="131702" x="858838" y="5351463"/>
          <p14:tracePt t="131714" x="839788" y="5351463"/>
          <p14:tracePt t="131722" x="831850" y="5351463"/>
          <p14:tracePt t="131730" x="822325" y="5351463"/>
          <p14:tracePt t="131734" x="812800" y="5351463"/>
          <p14:tracePt t="131741" x="803275" y="5351463"/>
          <p14:tracePt t="131748" x="793750" y="5351463"/>
          <p14:tracePt t="131755" x="776288" y="5351463"/>
          <p14:tracePt t="131764" x="766763" y="5351463"/>
          <p14:tracePt t="131772" x="749300" y="5341938"/>
          <p14:tracePt t="131779" x="739775" y="5341938"/>
          <p14:tracePt t="131805" x="730250" y="5341938"/>
          <p14:tracePt t="131821" x="720725" y="5341938"/>
          <p14:tracePt t="131854" x="712788" y="5341938"/>
          <p14:tracePt t="135263" x="730250" y="5332413"/>
          <p14:tracePt t="135269" x="785813" y="5332413"/>
          <p14:tracePt t="135278" x="822325" y="5332413"/>
          <p14:tracePt t="135285" x="912813" y="5332413"/>
          <p14:tracePt t="135296" x="1004888" y="5332413"/>
          <p14:tracePt t="135303" x="1095375" y="5332413"/>
          <p14:tracePt t="135313" x="1260475" y="5332413"/>
          <p14:tracePt t="135318" x="1314450" y="5351463"/>
          <p14:tracePt t="135330" x="1460500" y="5360988"/>
          <p14:tracePt t="135338" x="1589088" y="5360988"/>
          <p14:tracePt t="135341" x="1744663" y="5378450"/>
          <p14:tracePt t="135348" x="1854200" y="5378450"/>
          <p14:tracePt t="135361" x="1927225" y="5387975"/>
          <p14:tracePt t="135369" x="2000250" y="5387975"/>
          <p14:tracePt t="135371" x="2046288" y="5387975"/>
          <p14:tracePt t="135377" x="2073275" y="5387975"/>
          <p14:tracePt t="135386" x="2109788" y="5397500"/>
          <p14:tracePt t="135394" x="2173288" y="5397500"/>
          <p14:tracePt t="135401" x="2228850" y="5397500"/>
          <p14:tracePt t="135414" x="2255838" y="5405438"/>
          <p14:tracePt t="135417" x="2301875" y="5424488"/>
          <p14:tracePt t="135426" x="2355850" y="5424488"/>
          <p14:tracePt t="135434" x="2484438" y="5451475"/>
          <p14:tracePt t="135445" x="2566988" y="5461000"/>
          <p14:tracePt t="135453" x="2620963" y="5461000"/>
          <p14:tracePt t="135460" x="2676525" y="5470525"/>
          <p14:tracePt t="135464" x="2740025" y="5487988"/>
          <p14:tracePt t="135480" x="2794000" y="5487988"/>
          <p14:tracePt t="135495" x="2867025" y="5487988"/>
          <p14:tracePt t="135503" x="2876550" y="5487988"/>
          <p14:tracePt t="135526" x="2886075" y="5487988"/>
          <p14:tracePt t="136107" x="2876550" y="5487988"/>
          <p14:tracePt t="136113" x="2876550" y="5497513"/>
          <p14:tracePt t="136130" x="2867025" y="5507038"/>
          <p14:tracePt t="136146" x="2859088" y="5507038"/>
          <p14:tracePt t="136152" x="2849563" y="5507038"/>
          <p14:tracePt t="136159" x="2840038" y="5507038"/>
          <p14:tracePt t="136168" x="2822575" y="5507038"/>
          <p14:tracePt t="136176" x="2794000" y="5507038"/>
          <p14:tracePt t="136183" x="2786063" y="5507038"/>
          <p14:tracePt t="136192" x="2767013" y="5507038"/>
          <p14:tracePt t="136200" x="2749550" y="5507038"/>
          <p14:tracePt t="136235" x="2740025" y="5507038"/>
          <p14:tracePt t="136243" x="2730500" y="5507038"/>
          <p14:tracePt t="136245" x="2720975" y="5514975"/>
          <p14:tracePt t="136254" x="2703513" y="5514975"/>
          <p14:tracePt t="136262" x="2693988" y="5514975"/>
          <p14:tracePt t="136270" x="2684463" y="5514975"/>
          <p14:tracePt t="136283" x="2676525" y="5514975"/>
          <p14:tracePt t="136286" x="2657475" y="5514975"/>
          <p14:tracePt t="136291" x="2647950" y="5514975"/>
          <p14:tracePt t="136300" x="2630488" y="5514975"/>
          <p14:tracePt t="136307" x="2611438" y="5514975"/>
          <p14:tracePt t="136316" x="2593975" y="5514975"/>
          <p14:tracePt t="136340" x="2566988" y="5514975"/>
          <p14:tracePt t="136345" x="2547938" y="5514975"/>
          <p14:tracePt t="136354" x="2538413" y="5514975"/>
          <p14:tracePt t="136362" x="2511425" y="5514975"/>
          <p14:tracePt t="136370" x="2484438" y="5514975"/>
          <p14:tracePt t="136377" x="2457450" y="5514975"/>
          <p14:tracePt t="136386" x="2411413" y="5514975"/>
          <p14:tracePt t="136396" x="2382838" y="5514975"/>
          <p14:tracePt t="136404" x="2346325" y="5514975"/>
          <p14:tracePt t="136411" x="2319338" y="5514975"/>
          <p14:tracePt t="136416" x="2273300" y="5514975"/>
          <p14:tracePt t="136423" x="2255838" y="5514975"/>
          <p14:tracePt t="136432" x="2228850" y="5514975"/>
          <p14:tracePt t="136448" x="2182813" y="5514975"/>
          <p14:tracePt t="136453" x="2146300" y="5514975"/>
          <p14:tracePt t="136462" x="2100263" y="5514975"/>
          <p14:tracePt t="136469" x="2073275" y="5514975"/>
          <p14:tracePt t="136482" x="2036763" y="5514975"/>
          <p14:tracePt t="136496" x="1973263" y="5514975"/>
          <p14:tracePt t="136508" x="1936750" y="5514975"/>
          <p14:tracePt t="136514" x="1890713" y="5507038"/>
          <p14:tracePt t="136521" x="1863725" y="5507038"/>
          <p14:tracePt t="136528" x="1835150" y="5497513"/>
          <p14:tracePt t="136531" x="1798638" y="5497513"/>
          <p14:tracePt t="136540" x="1790700" y="5497513"/>
          <p14:tracePt t="136547" x="1771650" y="5497513"/>
          <p14:tracePt t="136555" x="1754188" y="5497513"/>
          <p14:tracePt t="136568" x="1735138" y="5497513"/>
          <p14:tracePt t="136575" x="1725613" y="5497513"/>
          <p14:tracePt t="136594" x="1717675" y="5497513"/>
          <p14:tracePt t="136906" x="1744663" y="5497513"/>
          <p14:tracePt t="136912" x="1817688" y="5534025"/>
          <p14:tracePt t="136920" x="1863725" y="5543550"/>
          <p14:tracePt t="136925" x="1954213" y="5588000"/>
          <p14:tracePt t="136934" x="2017713" y="5597525"/>
          <p14:tracePt t="136942" x="2109788" y="5624513"/>
          <p14:tracePt t="136950" x="2173288" y="5634038"/>
          <p14:tracePt t="136957" x="2282825" y="5634038"/>
          <p14:tracePt t="136966" x="2338388" y="5634038"/>
          <p14:tracePt t="136974" x="2392363" y="5634038"/>
          <p14:tracePt t="136981" x="2411413" y="5634038"/>
          <p14:tracePt t="136988" x="2428875" y="5634038"/>
          <p14:tracePt t="136996" x="2438400" y="5634038"/>
          <p14:tracePt t="137012" x="2447925" y="5634038"/>
          <p14:tracePt t="137020" x="2457450" y="5634038"/>
          <p14:tracePt t="137027" x="2457450" y="5624513"/>
          <p14:tracePt t="137044" x="2465388" y="5616575"/>
          <p14:tracePt t="137058" x="2474913" y="5607050"/>
          <p14:tracePt t="137066" x="2484438" y="5607050"/>
          <p14:tracePt t="137074" x="2493963" y="5597525"/>
          <p14:tracePt t="137081" x="2511425" y="5597525"/>
          <p14:tracePt t="137094" x="2520950" y="5580063"/>
          <p14:tracePt t="137101" x="2538413" y="5580063"/>
          <p14:tracePt t="137109" x="2538413" y="5570538"/>
          <p14:tracePt t="137117" x="2547938" y="5570538"/>
          <p14:tracePt t="137121" x="2547938" y="5561013"/>
          <p14:tracePt t="137127" x="2557463" y="5561013"/>
          <p14:tracePt t="137144" x="2566988" y="5561013"/>
          <p14:tracePt t="137812" x="2574925" y="5551488"/>
          <p14:tracePt t="137818" x="2593975" y="5543550"/>
          <p14:tracePt t="137823" x="2620963" y="5543550"/>
          <p14:tracePt t="137832" x="2647950" y="5543550"/>
          <p14:tracePt t="137839" x="2667000" y="5543550"/>
          <p14:tracePt t="137848" x="2713038" y="5543550"/>
          <p14:tracePt t="137856" x="2749550" y="5543550"/>
          <p14:tracePt t="137866" x="2803525" y="5543550"/>
          <p14:tracePt t="137868" x="2849563" y="5543550"/>
          <p14:tracePt t="137881" x="2886075" y="5543550"/>
          <p14:tracePt t="137891" x="2932113" y="5543550"/>
          <p14:tracePt t="137905" x="2986088" y="5543550"/>
          <p14:tracePt t="137911" x="3013075" y="5543550"/>
          <p14:tracePt t="137918" x="3022600" y="5543550"/>
          <p14:tracePt t="137932" x="3041650" y="5543550"/>
          <p14:tracePt t="137937" x="3059113" y="5543550"/>
          <p14:tracePt t="137939" x="3078163" y="5543550"/>
          <p14:tracePt t="137948" x="3086100" y="5543550"/>
          <p14:tracePt t="137955" x="3095625" y="5543550"/>
          <p14:tracePt t="137964" x="3114675" y="5543550"/>
          <p14:tracePt t="137978" x="3132138" y="5543550"/>
          <p14:tracePt t="137994" x="3195638" y="5543550"/>
          <p14:tracePt t="137999" x="3214688" y="5543550"/>
          <p14:tracePt t="138008" x="3241675" y="5543550"/>
          <p14:tracePt t="138017" x="3260725" y="5543550"/>
          <p14:tracePt t="138024" x="3270250" y="5543550"/>
          <p14:tracePt t="138038" x="3278188" y="5543550"/>
          <p14:tracePt t="141835" x="3270250" y="5543550"/>
          <p14:tracePt t="141842" x="3195638" y="5543550"/>
          <p14:tracePt t="141850" x="3151188" y="5543550"/>
          <p14:tracePt t="141858" x="3095625" y="5543550"/>
          <p14:tracePt t="141864" x="3059113" y="5543550"/>
          <p14:tracePt t="141871" x="3013075" y="5543550"/>
          <p14:tracePt t="141880" x="2995613" y="5543550"/>
          <p14:tracePt t="141888" x="2968625" y="5543550"/>
          <p14:tracePt t="141902" x="2940050" y="5543550"/>
          <p14:tracePt t="141904" x="2895600" y="5534025"/>
          <p14:tracePt t="141912" x="2876550" y="5534025"/>
          <p14:tracePt t="141919" x="2867025" y="5534025"/>
          <p14:tracePt t="141929" x="2849563" y="5534025"/>
          <p14:tracePt t="141933" x="2840038" y="5534025"/>
          <p14:tracePt t="141942" x="2830513" y="5534025"/>
          <p14:tracePt t="141950" x="2822575" y="5534025"/>
          <p14:tracePt t="141958" x="2813050" y="5534025"/>
          <p14:tracePt t="141966" x="2803525" y="5534025"/>
          <p14:tracePt t="141974" x="2794000" y="5534025"/>
          <p14:tracePt t="141979" x="2786063" y="5534025"/>
          <p14:tracePt t="141988" x="2767013" y="5524500"/>
          <p14:tracePt t="141995" x="2757488" y="5524500"/>
          <p14:tracePt t="142003" x="2740025" y="5524500"/>
          <p14:tracePt t="142011" x="2730500" y="5524500"/>
          <p14:tracePt t="142019" x="2713038" y="5514975"/>
          <p14:tracePt t="142027" x="2703513" y="5514975"/>
          <p14:tracePt t="142036" x="2693988" y="5507038"/>
          <p14:tracePt t="142042" x="2676525" y="5507038"/>
          <p14:tracePt t="142049" x="2667000" y="5497513"/>
          <p14:tracePt t="142057" x="2657475" y="5497513"/>
          <p14:tracePt t="142067" x="2647950" y="5497513"/>
          <p14:tracePt t="142074" x="2640013" y="5487988"/>
          <p14:tracePt t="142081" x="2630488" y="5487988"/>
          <p14:tracePt t="142089" x="2620963" y="5487988"/>
          <p14:tracePt t="142095" x="2611438" y="5487988"/>
          <p14:tracePt t="142111" x="2603500" y="5487988"/>
          <p14:tracePt t="142418" x="2620963" y="5487988"/>
          <p14:tracePt t="142425" x="2647950" y="5487988"/>
          <p14:tracePt t="142435" x="2676525" y="5487988"/>
          <p14:tracePt t="142444" x="2684463" y="5487988"/>
          <p14:tracePt t="142453" x="2713038" y="5487988"/>
          <p14:tracePt t="142463" x="2786063" y="5487988"/>
          <p14:tracePt t="142472" x="2813050" y="5487988"/>
          <p14:tracePt t="142480" x="2840038" y="5497513"/>
          <p14:tracePt t="142484" x="2867025" y="5497513"/>
          <p14:tracePt t="142491" x="2903538" y="5497513"/>
          <p14:tracePt t="142503" x="2959100" y="5497513"/>
          <p14:tracePt t="142516" x="3022600" y="5497513"/>
          <p14:tracePt t="142524" x="3049588" y="5497513"/>
          <p14:tracePt t="142534" x="3095625" y="5497513"/>
          <p14:tracePt t="142540" x="3178175" y="5497513"/>
          <p14:tracePt t="142545" x="3251200" y="5497513"/>
          <p14:tracePt t="142560" x="3297238" y="5497513"/>
          <p14:tracePt t="142567" x="3406775" y="5497513"/>
          <p14:tracePt t="142575" x="3460750" y="5497513"/>
          <p14:tracePt t="142584" x="3543300" y="5497513"/>
          <p14:tracePt t="142593" x="3679825" y="5497513"/>
          <p14:tracePt t="142600" x="3725863" y="5497513"/>
          <p14:tracePt t="142608" x="3762375" y="5497513"/>
          <p14:tracePt t="142616" x="3781425" y="5497513"/>
          <p14:tracePt t="142624" x="3789363" y="5497513"/>
          <p14:tracePt t="142691" x="3798888" y="5497513"/>
          <p14:tracePt t="142700" x="3808413" y="5497513"/>
          <p14:tracePt t="142711" x="3817938" y="5497513"/>
          <p14:tracePt t="142719" x="3817938" y="5487988"/>
          <p14:tracePt t="143359" x="3817938" y="5451475"/>
          <p14:tracePt t="143365" x="3817938" y="5397500"/>
          <p14:tracePt t="143374" x="3798888" y="5351463"/>
          <p14:tracePt t="143382" x="3781425" y="5278438"/>
          <p14:tracePt t="143390" x="3752850" y="5241925"/>
          <p14:tracePt t="143398" x="3735388" y="5159375"/>
          <p14:tracePt t="143405" x="3708400" y="5095875"/>
          <p14:tracePt t="143412" x="3662363" y="5013325"/>
          <p14:tracePt t="143419" x="3652838" y="4976813"/>
          <p14:tracePt t="143427" x="3616325" y="4876800"/>
          <p14:tracePt t="143437" x="3552825" y="4757738"/>
          <p14:tracePt t="143444" x="3533775" y="4711700"/>
          <p14:tracePt t="143455" x="3489325" y="4602163"/>
          <p14:tracePt t="143466" x="3452813" y="4519613"/>
          <p14:tracePt t="143483" x="3333750" y="4292600"/>
          <p14:tracePt t="143491" x="3278188" y="4227513"/>
          <p14:tracePt t="143505" x="3241675" y="4173538"/>
          <p14:tracePt t="143519" x="2968625" y="3927475"/>
          <p14:tracePt t="143529" x="2730500" y="3779838"/>
          <p14:tracePt t="143536" x="2538413" y="3716338"/>
          <p14:tracePt t="143544" x="2401888" y="3652838"/>
          <p14:tracePt t="143553" x="2255838" y="3625850"/>
          <p14:tracePt t="143560" x="2046288" y="3570288"/>
          <p14:tracePt t="143568" x="1881188" y="3560763"/>
          <p14:tracePt t="143576" x="1754188" y="3560763"/>
          <p14:tracePt t="143582" x="1644650" y="3560763"/>
          <p14:tracePt t="143590" x="1589088" y="3560763"/>
          <p14:tracePt t="143598" x="1506538" y="3579813"/>
          <p14:tracePt t="143606" x="1443038" y="3597275"/>
          <p14:tracePt t="143614" x="1423988" y="3625850"/>
          <p14:tracePt t="143621" x="1379538" y="3643313"/>
          <p14:tracePt t="143630" x="1350963" y="3670300"/>
          <p14:tracePt t="143637" x="1314450" y="3706813"/>
          <p14:tracePt t="143643" x="1287463" y="3735388"/>
          <p14:tracePt t="143652" x="1250950" y="3771900"/>
          <p14:tracePt t="143660" x="1214438" y="3835400"/>
          <p14:tracePt t="143667" x="1141413" y="3935413"/>
          <p14:tracePt t="143676" x="1104900" y="4000500"/>
          <p14:tracePt t="143683" x="1068388" y="4044950"/>
          <p14:tracePt t="143692" x="995363" y="4183063"/>
          <p14:tracePt t="143697" x="941388" y="4264025"/>
          <p14:tracePt t="143706" x="904875" y="4329113"/>
          <p14:tracePt t="143714" x="858838" y="4410075"/>
          <p14:tracePt t="143723" x="822325" y="4475163"/>
          <p14:tracePt t="143730" x="785813" y="4556125"/>
          <p14:tracePt t="143739" x="730250" y="4638675"/>
          <p14:tracePt t="143745" x="703263" y="4711700"/>
          <p14:tracePt t="143766" x="639763" y="4840288"/>
          <p14:tracePt t="143773" x="603250" y="4903788"/>
          <p14:tracePt t="143781" x="574675" y="4986338"/>
          <p14:tracePt t="143786" x="547688" y="5076825"/>
          <p14:tracePt t="143794" x="520700" y="5141913"/>
          <p14:tracePt t="143799" x="511175" y="5186363"/>
          <p14:tracePt t="143810" x="438150" y="5324475"/>
          <p14:tracePt t="143813" x="420688" y="5378450"/>
          <p14:tracePt t="143821" x="420688" y="5424488"/>
          <p14:tracePt t="143829" x="411163" y="5461000"/>
          <p14:tracePt t="143839" x="401638" y="5507038"/>
          <p14:tracePt t="143845" x="401638" y="5524500"/>
          <p14:tracePt t="143854" x="401638" y="5551488"/>
          <p14:tracePt t="143862" x="392113" y="5580063"/>
          <p14:tracePt t="143870" x="392113" y="5597525"/>
          <p14:tracePt t="143878" x="384175" y="5624513"/>
          <p14:tracePt t="143883" x="384175" y="5661025"/>
          <p14:tracePt t="143892" x="374650" y="5680075"/>
          <p14:tracePt t="143903" x="365125" y="5697538"/>
          <p14:tracePt t="143912" x="365125" y="5716588"/>
          <p14:tracePt t="143924" x="347663" y="5743575"/>
          <p14:tracePt t="143932" x="347663" y="5753100"/>
          <p14:tracePt t="143938" x="338138" y="5770563"/>
          <p14:tracePt t="143946" x="338138" y="5780088"/>
          <p14:tracePt t="143954" x="328613" y="5780088"/>
          <p14:tracePt t="143971" x="328613" y="5789613"/>
          <p14:tracePt t="143978" x="319088" y="5789613"/>
          <p14:tracePt t="143986" x="319088" y="5799138"/>
          <p14:tracePt t="160333" x="411163" y="5789613"/>
          <p14:tracePt t="160338" x="474663" y="5743575"/>
          <p14:tracePt t="160346" x="493713" y="5726113"/>
          <p14:tracePt t="160353" x="501650" y="5726113"/>
          <p14:tracePt t="161222" x="501650" y="5716588"/>
          <p14:tracePt t="161230" x="465138" y="5697538"/>
          <p14:tracePt t="161238" x="384175" y="5670550"/>
          <p14:tracePt t="161243" x="301625" y="5616575"/>
          <p14:tracePt t="161252" x="128588" y="5524500"/>
          <p14:tracePt t="161260" x="0" y="545147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68985B6-144E-429E-8A33-2BF4EBB927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209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7D0D4AF4-B281-4310-9224-E9911ED3CD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6A540D-051D-4514-876A-39B9CD7E65D3}"/>
              </a:ext>
            </a:extLst>
          </p:cNvPr>
          <p:cNvCxnSpPr/>
          <p:nvPr/>
        </p:nvCxnSpPr>
        <p:spPr>
          <a:xfrm>
            <a:off x="4077840" y="2660627"/>
            <a:ext cx="45076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733001-64F6-4B34-ADC2-80A803B10CEC}"/>
              </a:ext>
            </a:extLst>
          </p:cNvPr>
          <p:cNvCxnSpPr/>
          <p:nvPr/>
        </p:nvCxnSpPr>
        <p:spPr>
          <a:xfrm>
            <a:off x="3443221" y="3021035"/>
            <a:ext cx="45076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F6EDC2E-5114-4FCC-9302-AF1CF47AA5E9}"/>
              </a:ext>
            </a:extLst>
          </p:cNvPr>
          <p:cNvCxnSpPr/>
          <p:nvPr/>
        </p:nvCxnSpPr>
        <p:spPr>
          <a:xfrm>
            <a:off x="2406203" y="3829050"/>
            <a:ext cx="45076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5E781B-E965-45CE-85BB-E74545EE73A9}"/>
              </a:ext>
            </a:extLst>
          </p:cNvPr>
          <p:cNvCxnSpPr/>
          <p:nvPr/>
        </p:nvCxnSpPr>
        <p:spPr>
          <a:xfrm>
            <a:off x="2406203" y="5457087"/>
            <a:ext cx="45076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1297A8B-95FE-42F9-AA2F-844CC054DE05}"/>
              </a:ext>
            </a:extLst>
          </p:cNvPr>
          <p:cNvCxnSpPr/>
          <p:nvPr/>
        </p:nvCxnSpPr>
        <p:spPr>
          <a:xfrm>
            <a:off x="2992461" y="2660627"/>
            <a:ext cx="45076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8C8A3D9-488C-4910-BD89-908647830624}"/>
              </a:ext>
            </a:extLst>
          </p:cNvPr>
          <p:cNvCxnSpPr/>
          <p:nvPr/>
        </p:nvCxnSpPr>
        <p:spPr>
          <a:xfrm>
            <a:off x="2354286" y="3021035"/>
            <a:ext cx="45076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5D5892A-8236-4779-95B6-866FCBF72ECB}"/>
              </a:ext>
            </a:extLst>
          </p:cNvPr>
          <p:cNvCxnSpPr/>
          <p:nvPr/>
        </p:nvCxnSpPr>
        <p:spPr>
          <a:xfrm>
            <a:off x="2354286" y="4642832"/>
            <a:ext cx="45076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50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905"/>
    </mc:Choice>
    <mc:Fallback xmlns="">
      <p:transition spd="slow" advTm="175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689" x="155575" y="2438400"/>
          <p14:tracePt t="9694" x="228600" y="2438400"/>
          <p14:tracePt t="9703" x="301625" y="2447925"/>
          <p14:tracePt t="9713" x="347663" y="2455863"/>
          <p14:tracePt t="9719" x="401638" y="2465388"/>
          <p14:tracePt t="9727" x="420688" y="2474913"/>
          <p14:tracePt t="9735" x="457200" y="2474913"/>
          <p14:tracePt t="9745" x="474663" y="2484438"/>
          <p14:tracePt t="9766" x="484188" y="2484438"/>
          <p14:tracePt t="9819" x="501650" y="2484438"/>
          <p14:tracePt t="9826" x="511175" y="2492375"/>
          <p14:tracePt t="9835" x="530225" y="2501900"/>
          <p14:tracePt t="9843" x="538163" y="2501900"/>
          <p14:tracePt t="9852" x="547688" y="2511425"/>
          <p14:tracePt t="9859" x="557213" y="2520950"/>
          <p14:tracePt t="9885" x="584200" y="2528888"/>
          <p14:tracePt t="9893" x="584200" y="2538413"/>
          <p14:tracePt t="9901" x="593725" y="2538413"/>
          <p14:tracePt t="9975" x="603250" y="2538413"/>
          <p14:tracePt t="9991" x="611188" y="2538413"/>
          <p14:tracePt t="10009" x="620713" y="2538413"/>
          <p14:tracePt t="10021" x="630238" y="2538413"/>
          <p14:tracePt t="10032" x="639763" y="2538413"/>
          <p14:tracePt t="10059" x="647700" y="2538413"/>
          <p14:tracePt t="10075" x="666750" y="2538413"/>
          <p14:tracePt t="10099" x="676275" y="2538413"/>
          <p14:tracePt t="10254" x="676275" y="2528888"/>
          <p14:tracePt t="10725" x="693738" y="2520950"/>
          <p14:tracePt t="10733" x="703263" y="2511425"/>
          <p14:tracePt t="10740" x="712788" y="2501900"/>
          <p14:tracePt t="10748" x="720725" y="2501900"/>
          <p14:tracePt t="10762" x="730250" y="2492375"/>
          <p14:tracePt t="10841" x="739775" y="2492375"/>
          <p14:tracePt t="11020" x="739775" y="2484438"/>
          <p14:tracePt t="11083" x="749300" y="2474913"/>
          <p14:tracePt t="11091" x="749300" y="2465388"/>
          <p14:tracePt t="11096" x="757238" y="2465388"/>
          <p14:tracePt t="11105" x="766763" y="2455863"/>
          <p14:tracePt t="11121" x="776288" y="2447925"/>
          <p14:tracePt t="11135" x="785813" y="2447925"/>
          <p14:tracePt t="11145" x="785813" y="2438400"/>
          <p14:tracePt t="11150" x="793750" y="2438400"/>
          <p14:tracePt t="11177" x="803275" y="2428875"/>
          <p14:tracePt t="11191" x="803275" y="2419350"/>
          <p14:tracePt t="11198" x="812800" y="2419350"/>
          <p14:tracePt t="11221" x="812800" y="2411413"/>
          <p14:tracePt t="11350" x="803275" y="2411413"/>
          <p14:tracePt t="11360" x="766763" y="2411413"/>
          <p14:tracePt t="11367" x="749300" y="2411413"/>
          <p14:tracePt t="11375" x="730250" y="2411413"/>
          <p14:tracePt t="11383" x="712788" y="2411413"/>
          <p14:tracePt t="11391" x="693738" y="2411413"/>
          <p14:tracePt t="11407" x="684213" y="2411413"/>
          <p14:tracePt t="11415" x="676275" y="2411413"/>
          <p14:tracePt t="11433" x="676275" y="2419350"/>
          <p14:tracePt t="11453" x="666750" y="2419350"/>
          <p14:tracePt t="11461" x="666750" y="2428875"/>
          <p14:tracePt t="11476" x="657225" y="2428875"/>
          <p14:tracePt t="11483" x="647700" y="2428875"/>
          <p14:tracePt t="11491" x="647700" y="2438400"/>
          <p14:tracePt t="11503" x="639763" y="2438400"/>
          <p14:tracePt t="11511" x="639763" y="2447925"/>
          <p14:tracePt t="11520" x="630238" y="2447925"/>
          <p14:tracePt t="11525" x="630238" y="2465388"/>
          <p14:tracePt t="11532" x="620713" y="2484438"/>
          <p14:tracePt t="11539" x="620713" y="2501900"/>
          <p14:tracePt t="11544" x="620713" y="2520950"/>
          <p14:tracePt t="11553" x="611188" y="2538413"/>
          <p14:tracePt t="11560" x="611188" y="2557463"/>
          <p14:tracePt t="11568" x="611188" y="2574925"/>
          <p14:tracePt t="11577" x="603250" y="2601913"/>
          <p14:tracePt t="11594" x="603250" y="2647950"/>
          <p14:tracePt t="11605" x="603250" y="2674938"/>
          <p14:tracePt t="11617" x="603250" y="2720975"/>
          <p14:tracePt t="11625" x="603250" y="2757488"/>
          <p14:tracePt t="11630" x="603250" y="2767013"/>
          <p14:tracePt t="11639" x="603250" y="2794000"/>
          <p14:tracePt t="11647" x="593725" y="2857500"/>
          <p14:tracePt t="11656" x="593725" y="2930525"/>
          <p14:tracePt t="11660" x="584200" y="2968625"/>
          <p14:tracePt t="11668" x="566738" y="3068638"/>
          <p14:tracePt t="11677" x="557213" y="3141663"/>
          <p14:tracePt t="11684" x="538163" y="3224213"/>
          <p14:tracePt t="11693" x="530225" y="3278188"/>
          <p14:tracePt t="11701" x="530225" y="3351213"/>
          <p14:tracePt t="11706" x="530225" y="3370263"/>
          <p14:tracePt t="11715" x="520700" y="3443288"/>
          <p14:tracePt t="11723" x="520700" y="3479800"/>
          <p14:tracePt t="11731" x="511175" y="3524250"/>
          <p14:tracePt t="11739" x="511175" y="3560763"/>
          <p14:tracePt t="11747" x="511175" y="3597275"/>
          <p14:tracePt t="11759" x="511175" y="3633788"/>
          <p14:tracePt t="11769" x="511175" y="3716338"/>
          <p14:tracePt t="11777" x="501650" y="3762375"/>
          <p14:tracePt t="11784" x="501650" y="3798888"/>
          <p14:tracePt t="11793" x="501650" y="3852863"/>
          <p14:tracePt t="11800" x="501650" y="3898900"/>
          <p14:tracePt t="11810" x="501650" y="3954463"/>
          <p14:tracePt t="11817" x="501650" y="3990975"/>
          <p14:tracePt t="11824" x="501650" y="4037013"/>
          <p14:tracePt t="11833" x="501650" y="4073525"/>
          <p14:tracePt t="11839" x="501650" y="4127500"/>
          <p14:tracePt t="11851" x="501650" y="4191000"/>
          <p14:tracePt t="11859" x="501650" y="4227513"/>
          <p14:tracePt t="11867" x="501650" y="4310063"/>
          <p14:tracePt t="11875" x="501650" y="4356100"/>
          <p14:tracePt t="11883" x="511175" y="4429125"/>
          <p14:tracePt t="11891" x="511175" y="4446588"/>
          <p14:tracePt t="11906" x="520700" y="4538663"/>
          <p14:tracePt t="11921" x="538163" y="4584700"/>
          <p14:tracePt t="11930" x="538163" y="4675188"/>
          <p14:tracePt t="11938" x="538163" y="4721225"/>
          <p14:tracePt t="11949" x="538163" y="4775200"/>
          <p14:tracePt t="11954" x="547688" y="4811713"/>
          <p14:tracePt t="11962" x="547688" y="4830763"/>
          <p14:tracePt t="11971" x="547688" y="4848225"/>
          <p14:tracePt t="11986" x="547688" y="4867275"/>
          <p14:tracePt t="11994" x="547688" y="4884738"/>
          <p14:tracePt t="12003" x="547688" y="4913313"/>
          <p14:tracePt t="12011" x="547688" y="4949825"/>
          <p14:tracePt t="12019" x="547688" y="4959350"/>
          <p14:tracePt t="12029" x="557213" y="4976813"/>
          <p14:tracePt t="12039" x="557213" y="5013325"/>
          <p14:tracePt t="12048" x="557213" y="5049838"/>
          <p14:tracePt t="12049" x="557213" y="5095875"/>
          <p14:tracePt t="12056" x="557213" y="5122863"/>
          <p14:tracePt t="12067" x="566738" y="5149850"/>
          <p14:tracePt t="12070" x="574675" y="5195888"/>
          <p14:tracePt t="12082" x="574675" y="5222875"/>
          <p14:tracePt t="12091" x="584200" y="5251450"/>
          <p14:tracePt t="12101" x="593725" y="5287963"/>
          <p14:tracePt t="12114" x="593725" y="5314950"/>
          <p14:tracePt t="12123" x="603250" y="5351463"/>
          <p14:tracePt t="12129" x="611188" y="5368925"/>
          <p14:tracePt t="12137" x="611188" y="5387975"/>
          <p14:tracePt t="12144" x="611188" y="5397500"/>
          <p14:tracePt t="12150" x="611188" y="5414963"/>
          <p14:tracePt t="12158" x="620713" y="5451475"/>
          <p14:tracePt t="12164" x="620713" y="5470525"/>
          <p14:tracePt t="12172" x="620713" y="5487988"/>
          <p14:tracePt t="12179" x="620713" y="5497513"/>
          <p14:tracePt t="12186" x="620713" y="5534025"/>
          <p14:tracePt t="12194" x="630238" y="5561013"/>
          <p14:tracePt t="12203" x="630238" y="5580063"/>
          <p14:tracePt t="12210" x="647700" y="5607050"/>
          <p14:tracePt t="12219" x="647700" y="5653088"/>
          <p14:tracePt t="12226" x="647700" y="5680075"/>
          <p14:tracePt t="12232" x="657225" y="5707063"/>
          <p14:tracePt t="12241" x="657225" y="5726113"/>
          <p14:tracePt t="12248" x="666750" y="5753100"/>
          <p14:tracePt t="12257" x="666750" y="5762625"/>
          <p14:tracePt t="12265" x="666750" y="5780088"/>
          <p14:tracePt t="12273" x="676275" y="5789613"/>
          <p14:tracePt t="12279" x="676275" y="5799138"/>
          <p14:tracePt t="12288" x="676275" y="5807075"/>
          <p14:tracePt t="12302" x="676275" y="5826125"/>
          <p14:tracePt t="12310" x="676275" y="5835650"/>
          <p14:tracePt t="12318" x="676275" y="5843588"/>
          <p14:tracePt t="12335" x="676275" y="5853113"/>
          <p14:tracePt t="12459" x="693738" y="5862638"/>
          <p14:tracePt t="12467" x="712788" y="5862638"/>
          <p14:tracePt t="12475" x="720725" y="5862638"/>
          <p14:tracePt t="12480" x="739775" y="5872163"/>
          <p14:tracePt t="12489" x="766763" y="5872163"/>
          <p14:tracePt t="12496" x="793750" y="5872163"/>
          <p14:tracePt t="12504" x="831850" y="5872163"/>
          <p14:tracePt t="12512" x="858838" y="5872163"/>
          <p14:tracePt t="12520" x="868363" y="5872163"/>
          <p14:tracePt t="12528" x="876300" y="5872163"/>
          <p14:tracePt t="12537" x="895350" y="5872163"/>
          <p14:tracePt t="12542" x="904875" y="5872163"/>
          <p14:tracePt t="12551" x="912813" y="5872163"/>
          <p14:tracePt t="12559" x="922338" y="5872163"/>
          <p14:tracePt t="12567" x="931863" y="5872163"/>
          <p14:tracePt t="12613" x="941388" y="5872163"/>
          <p14:tracePt t="12621" x="949325" y="5872163"/>
          <p14:tracePt t="12653" x="958850" y="5872163"/>
          <p14:tracePt t="30811" x="968375" y="5807075"/>
          <p14:tracePt t="30819" x="985838" y="5580063"/>
          <p14:tracePt t="30825" x="1014413" y="5414963"/>
          <p14:tracePt t="30832" x="1050925" y="5122863"/>
          <p14:tracePt t="30840" x="1087438" y="4913313"/>
          <p14:tracePt t="30853" x="1114425" y="4767263"/>
          <p14:tracePt t="30860" x="1141413" y="4657725"/>
          <p14:tracePt t="30872" x="1150938" y="4611688"/>
          <p14:tracePt t="30879" x="1177925" y="4519613"/>
          <p14:tracePt t="30888" x="1187450" y="4511675"/>
          <p14:tracePt t="30905" x="1187450" y="4502150"/>
          <p14:tracePt t="30934" x="1196975" y="4502150"/>
          <p14:tracePt t="30942" x="1196975" y="4475163"/>
          <p14:tracePt t="30948" x="1204913" y="4438650"/>
          <p14:tracePt t="30957" x="1214438" y="4402138"/>
          <p14:tracePt t="30964" x="1223963" y="4337050"/>
          <p14:tracePt t="30973" x="1250950" y="4264025"/>
          <p14:tracePt t="30980" x="1260475" y="4200525"/>
          <p14:tracePt t="30989" x="1287463" y="4137025"/>
          <p14:tracePt t="30996" x="1314450" y="4064000"/>
          <p14:tracePt t="31002" x="1343025" y="3981450"/>
          <p14:tracePt t="31010" x="1350963" y="3927475"/>
          <p14:tracePt t="31023" x="1350963" y="3844925"/>
          <p14:tracePt t="31032" x="1360488" y="3771900"/>
          <p14:tracePt t="31041" x="1379538" y="3625850"/>
          <p14:tracePt t="31049" x="1379538" y="3533775"/>
          <p14:tracePt t="31055" x="1379538" y="3443288"/>
          <p14:tracePt t="31068" x="1379538" y="3241675"/>
          <p14:tracePt t="31077" x="1379538" y="3132138"/>
          <p14:tracePt t="31087" x="1379538" y="3068638"/>
          <p14:tracePt t="31100" x="1379538" y="2986088"/>
          <p14:tracePt t="31106" x="1379538" y="2968625"/>
          <p14:tracePt t="31114" x="1379538" y="2940050"/>
          <p14:tracePt t="31121" x="1379538" y="2913063"/>
          <p14:tracePt t="31127" x="1379538" y="2894013"/>
          <p14:tracePt t="31135" x="1379538" y="2867025"/>
          <p14:tracePt t="31143" x="1379538" y="2849563"/>
          <p14:tracePt t="31151" x="1379538" y="2820988"/>
          <p14:tracePt t="31159" x="1379538" y="2794000"/>
          <p14:tracePt t="31167" x="1350963" y="2720975"/>
          <p14:tracePt t="31173" x="1350963" y="2684463"/>
          <p14:tracePt t="31180" x="1343025" y="2647950"/>
          <p14:tracePt t="31189" x="1343025" y="2630488"/>
          <p14:tracePt t="31196" x="1343025" y="2574925"/>
          <p14:tracePt t="31204" x="1333500" y="2528888"/>
          <p14:tracePt t="31215" x="1333500" y="2501900"/>
          <p14:tracePt t="31222" x="1323975" y="2474913"/>
          <p14:tracePt t="31228" x="1314450" y="2428875"/>
          <p14:tracePt t="31234" x="1306513" y="2392363"/>
          <p14:tracePt t="31242" x="1277938" y="2328863"/>
          <p14:tracePt t="31250" x="1250950" y="2265363"/>
          <p14:tracePt t="31258" x="1241425" y="2219325"/>
          <p14:tracePt t="31267" x="1223963" y="2173288"/>
          <p14:tracePt t="31274" x="1196975" y="2127250"/>
          <p14:tracePt t="31282" x="1187450" y="2109788"/>
          <p14:tracePt t="31289" x="1177925" y="2090738"/>
          <p14:tracePt t="31297" x="1168400" y="2073275"/>
          <p14:tracePt t="31305" x="1150938" y="2054225"/>
          <p14:tracePt t="31315" x="1141413" y="2036763"/>
          <p14:tracePt t="31321" x="1131888" y="2017713"/>
          <p14:tracePt t="31328" x="1114425" y="2000250"/>
          <p14:tracePt t="31337" x="1104900" y="1973263"/>
          <p14:tracePt t="31344" x="1077913" y="1954213"/>
          <p14:tracePt t="31357" x="1068388" y="1917700"/>
          <p14:tracePt t="31368" x="1031875" y="1871663"/>
          <p14:tracePt t="31381" x="1014413" y="1835150"/>
          <p14:tracePt t="31386" x="1004888" y="1825625"/>
          <p14:tracePt t="31390" x="985838" y="1808163"/>
          <p14:tracePt t="31398" x="958850" y="1781175"/>
          <p14:tracePt t="31406" x="931863" y="1762125"/>
          <p14:tracePt t="31413" x="904875" y="1744663"/>
          <p14:tracePt t="31421" x="876300" y="1725613"/>
          <p14:tracePt t="31429" x="858838" y="1716088"/>
          <p14:tracePt t="31445" x="849313" y="1716088"/>
          <p14:tracePt t="31452" x="849313" y="1708150"/>
          <p14:tracePt t="31491" x="839788" y="1708150"/>
          <p14:tracePt t="31531" x="822325" y="1708150"/>
          <p14:tracePt t="31536" x="803275" y="1698625"/>
          <p14:tracePt t="31545" x="776288" y="1689100"/>
          <p14:tracePt t="31552" x="757238" y="1689100"/>
          <p14:tracePt t="31560" x="730250" y="1679575"/>
          <p14:tracePt t="31573" x="712788" y="1671638"/>
          <p14:tracePt t="31581" x="693738" y="1671638"/>
          <p14:tracePt t="31596" x="666750" y="1652588"/>
          <p14:tracePt t="31604" x="657225" y="1652588"/>
          <p14:tracePt t="31611" x="647700" y="1652588"/>
          <p14:tracePt t="31619" x="639763" y="1652588"/>
          <p14:tracePt t="31653" x="639763" y="1643063"/>
          <p14:tracePt t="31886" x="630238" y="1625600"/>
          <p14:tracePt t="31892" x="620713" y="1606550"/>
          <p14:tracePt t="31901" x="611188" y="1598613"/>
          <p14:tracePt t="31926" x="611188" y="1589088"/>
          <p14:tracePt t="32258" x="593725" y="1589088"/>
          <p14:tracePt t="32264" x="584200" y="1589088"/>
          <p14:tracePt t="32272" x="566738" y="1579563"/>
          <p14:tracePt t="32281" x="530225" y="1579563"/>
          <p14:tracePt t="32293" x="511175" y="1570038"/>
          <p14:tracePt t="32304" x="501650" y="1562100"/>
          <p14:tracePt t="32320" x="493713" y="1562100"/>
          <p14:tracePt t="32931" x="484188" y="1570038"/>
          <p14:tracePt t="32940" x="484188" y="1616075"/>
          <p14:tracePt t="32947" x="474663" y="1635125"/>
          <p14:tracePt t="32955" x="474663" y="1643063"/>
          <p14:tracePt t="32961" x="474663" y="1662113"/>
          <p14:tracePt t="32969" x="474663" y="1671638"/>
          <p14:tracePt t="32976" x="474663" y="1689100"/>
          <p14:tracePt t="32985" x="474663" y="1698625"/>
          <p14:tracePt t="32993" x="474663" y="1708150"/>
          <p14:tracePt t="33007" x="474663" y="1716088"/>
          <p14:tracePt t="33014" x="474663" y="1725613"/>
          <p14:tracePt t="33039" x="474663" y="1735138"/>
          <p14:tracePt t="33052" x="474663" y="1752600"/>
          <p14:tracePt t="33061" x="474663" y="1771650"/>
          <p14:tracePt t="33071" x="474663" y="1808163"/>
          <p14:tracePt t="33079" x="474663" y="1817688"/>
          <p14:tracePt t="33093" x="474663" y="1835150"/>
          <p14:tracePt t="33100" x="474663" y="1844675"/>
          <p14:tracePt t="33109" x="474663" y="1854200"/>
          <p14:tracePt t="33117" x="474663" y="1862138"/>
          <p14:tracePt t="33124" x="474663" y="1871663"/>
          <p14:tracePt t="33131" x="474663" y="1881188"/>
          <p14:tracePt t="33139" x="474663" y="1890713"/>
          <p14:tracePt t="33147" x="474663" y="1898650"/>
          <p14:tracePt t="33164" x="474663" y="1908175"/>
          <p14:tracePt t="33176" x="484188" y="1927225"/>
          <p14:tracePt t="33181" x="484188" y="1935163"/>
          <p14:tracePt t="33185" x="484188" y="1954213"/>
          <p14:tracePt t="33193" x="484188" y="1973263"/>
          <p14:tracePt t="33209" x="484188" y="1990725"/>
          <p14:tracePt t="33224" x="484188" y="2000250"/>
          <p14:tracePt t="33232" x="484188" y="2017713"/>
          <p14:tracePt t="33244" x="484188" y="2036763"/>
          <p14:tracePt t="33252" x="484188" y="2046288"/>
          <p14:tracePt t="33264" x="484188" y="2063750"/>
          <p14:tracePt t="33272" x="484188" y="2073275"/>
          <p14:tracePt t="33287" x="484188" y="2090738"/>
          <p14:tracePt t="33294" x="484188" y="2100263"/>
          <p14:tracePt t="33302" x="484188" y="2109788"/>
          <p14:tracePt t="33322" x="484188" y="2119313"/>
          <p14:tracePt t="33330" x="484188" y="2136775"/>
          <p14:tracePt t="33336" x="484188" y="2146300"/>
          <p14:tracePt t="33349" x="484188" y="2155825"/>
          <p14:tracePt t="33359" x="484188" y="2173288"/>
          <p14:tracePt t="33363" x="484188" y="2182813"/>
          <p14:tracePt t="33371" x="484188" y="2192338"/>
          <p14:tracePt t="33378" x="484188" y="2209800"/>
          <p14:tracePt t="33386" x="484188" y="2219325"/>
          <p14:tracePt t="33395" x="484188" y="2228850"/>
          <p14:tracePt t="33402" x="484188" y="2236788"/>
          <p14:tracePt t="33425" x="484188" y="2246313"/>
          <p14:tracePt t="33432" x="484188" y="2255838"/>
          <p14:tracePt t="33445" x="484188" y="2265363"/>
          <p14:tracePt t="33455" x="484188" y="2273300"/>
          <p14:tracePt t="33468" x="484188" y="2282825"/>
          <p14:tracePt t="33500" x="484188" y="2292350"/>
          <p14:tracePt t="33651" x="484188" y="2301875"/>
          <p14:tracePt t="33656" x="493713" y="2301875"/>
          <p14:tracePt t="33673" x="501650" y="2301875"/>
          <p14:tracePt t="33784" x="511175" y="2301875"/>
          <p14:tracePt t="33929" x="530225" y="2301875"/>
          <p14:tracePt t="33937" x="547688" y="2301875"/>
          <p14:tracePt t="33945" x="566738" y="2301875"/>
          <p14:tracePt t="33950" x="574675" y="2301875"/>
          <p14:tracePt t="33968" x="584200" y="2301875"/>
          <p14:tracePt t="50557" x="574675" y="2319338"/>
          <p14:tracePt t="50563" x="574675" y="2346325"/>
          <p14:tracePt t="50568" x="574675" y="2382838"/>
          <p14:tracePt t="50577" x="574675" y="2392363"/>
          <p14:tracePt t="50584" x="574675" y="2401888"/>
          <p14:tracePt t="50592" x="574675" y="2411413"/>
          <p14:tracePt t="50600" x="584200" y="2419350"/>
          <p14:tracePt t="50609" x="593725" y="2438400"/>
          <p14:tracePt t="50616" x="603250" y="2447925"/>
          <p14:tracePt t="50623" x="620713" y="2465388"/>
          <p14:tracePt t="50631" x="630238" y="2474913"/>
          <p14:tracePt t="50653" x="647700" y="2484438"/>
          <p14:tracePt t="50666" x="684213" y="2501900"/>
          <p14:tracePt t="50669" x="693738" y="2511425"/>
          <p14:tracePt t="50679" x="703263" y="2511425"/>
          <p14:tracePt t="50684" x="712788" y="2520950"/>
          <p14:tracePt t="50693" x="720725" y="2520950"/>
          <p14:tracePt t="50701" x="730250" y="2528888"/>
          <p14:tracePt t="50714" x="739775" y="2538413"/>
          <p14:tracePt t="50729" x="749300" y="2547938"/>
          <p14:tracePt t="50734" x="757238" y="2547938"/>
          <p14:tracePt t="50747" x="766763" y="2547938"/>
          <p14:tracePt t="50755" x="776288" y="2547938"/>
          <p14:tracePt t="50762" x="785813" y="2557463"/>
          <p14:tracePt t="50773" x="793750" y="2565400"/>
          <p14:tracePt t="50786" x="812800" y="2574925"/>
          <p14:tracePt t="50793" x="831850" y="2574925"/>
          <p14:tracePt t="50801" x="849313" y="2584450"/>
          <p14:tracePt t="50811" x="868363" y="2584450"/>
          <p14:tracePt t="50823" x="895350" y="2593975"/>
          <p14:tracePt t="50831" x="931863" y="2601913"/>
          <p14:tracePt t="50843" x="968375" y="2611438"/>
          <p14:tracePt t="50859" x="1004888" y="2620963"/>
          <p14:tracePt t="50870" x="1014413" y="2620963"/>
          <p14:tracePt t="50881" x="1014413" y="2630488"/>
          <p14:tracePt t="50895" x="1022350" y="2630488"/>
          <p14:tracePt t="50912" x="1031875" y="2638425"/>
          <p14:tracePt t="50917" x="1041400" y="2638425"/>
          <p14:tracePt t="50924" x="1050925" y="2647950"/>
          <p14:tracePt t="50932" x="1058863" y="2647950"/>
          <p14:tracePt t="50941" x="1068388" y="2657475"/>
          <p14:tracePt t="50957" x="1068388" y="2667000"/>
          <p14:tracePt t="50964" x="1077913" y="2667000"/>
          <p14:tracePt t="50995" x="1087438" y="2667000"/>
          <p14:tracePt t="51027" x="1095375" y="2667000"/>
          <p14:tracePt t="51057" x="1104900" y="2667000"/>
          <p14:tracePt t="51105" x="1114425" y="2674938"/>
          <p14:tracePt t="51112" x="1123950" y="2674938"/>
          <p14:tracePt t="51119" x="1131888" y="2674938"/>
          <p14:tracePt t="51127" x="1141413" y="2674938"/>
          <p14:tracePt t="51135" x="1160463" y="2674938"/>
          <p14:tracePt t="51143" x="1168400" y="2674938"/>
          <p14:tracePt t="51148" x="1187450" y="2674938"/>
          <p14:tracePt t="51168" x="1223963" y="2693988"/>
          <p14:tracePt t="51177" x="1241425" y="2693988"/>
          <p14:tracePt t="51185" x="1260475" y="2703513"/>
          <p14:tracePt t="51194" x="1277938" y="2703513"/>
          <p14:tracePt t="51206" x="1287463" y="2703513"/>
          <p14:tracePt t="51213" x="1306513" y="2703513"/>
          <p14:tracePt t="51224" x="1314450" y="2703513"/>
          <p14:tracePt t="51233" x="1333500" y="2703513"/>
          <p14:tracePt t="51245" x="1343025" y="2703513"/>
          <p14:tracePt t="51255" x="1350963" y="2703513"/>
          <p14:tracePt t="51264" x="1360488" y="2703513"/>
          <p14:tracePt t="51285" x="1370013" y="2703513"/>
          <p14:tracePt t="51305" x="1379538" y="2703513"/>
          <p14:tracePt t="51313" x="1387475" y="2703513"/>
          <p14:tracePt t="51321" x="1397000" y="2703513"/>
          <p14:tracePt t="51344" x="1406525" y="2703513"/>
          <p14:tracePt t="51375" x="1416050" y="2703513"/>
          <p14:tracePt t="51413" x="1423988" y="2703513"/>
          <p14:tracePt t="51426" x="1433513" y="2703513"/>
          <p14:tracePt t="51434" x="1443038" y="2703513"/>
          <p14:tracePt t="51442" x="1452563" y="2703513"/>
          <p14:tracePt t="51453" x="1460500" y="2703513"/>
          <p14:tracePt t="51463" x="1470025" y="2703513"/>
          <p14:tracePt t="51473" x="1479550" y="2703513"/>
          <p14:tracePt t="51485" x="1489075" y="2703513"/>
          <p14:tracePt t="51500" x="1497013" y="2703513"/>
          <p14:tracePt t="51512" x="1506538" y="2703513"/>
          <p14:tracePt t="51557" x="1516063" y="2703513"/>
          <p14:tracePt t="51576" x="1525588" y="2703513"/>
          <p14:tracePt t="51590" x="1533525" y="2703513"/>
          <p14:tracePt t="51617" x="1543050" y="2703513"/>
          <p14:tracePt t="51651" x="1552575" y="2703513"/>
          <p14:tracePt t="51697" x="1562100" y="2703513"/>
          <p14:tracePt t="51789" x="1543050" y="2703513"/>
          <p14:tracePt t="51801" x="1516063" y="2703513"/>
          <p14:tracePt t="51809" x="1452563" y="2720975"/>
          <p14:tracePt t="51818" x="1423988" y="2730500"/>
          <p14:tracePt t="51826" x="1397000" y="2740025"/>
          <p14:tracePt t="51833" x="1370013" y="2740025"/>
          <p14:tracePt t="51842" x="1333500" y="2747963"/>
          <p14:tracePt t="51855" x="1323975" y="2757488"/>
          <p14:tracePt t="51862" x="1314450" y="2767013"/>
          <p14:tracePt t="51869" x="1296988" y="2767013"/>
          <p14:tracePt t="51879" x="1287463" y="2776538"/>
          <p14:tracePt t="51888" x="1277938" y="2784475"/>
          <p14:tracePt t="51895" x="1270000" y="2784475"/>
          <p14:tracePt t="51904" x="1260475" y="2794000"/>
          <p14:tracePt t="51920" x="1250950" y="2803525"/>
          <p14:tracePt t="51925" x="1241425" y="2803525"/>
          <p14:tracePt t="51935" x="1233488" y="2813050"/>
          <p14:tracePt t="51942" x="1214438" y="2820988"/>
          <p14:tracePt t="51947" x="1214438" y="2830513"/>
          <p14:tracePt t="51954" x="1204913" y="2840038"/>
          <p14:tracePt t="51964" x="1196975" y="2849563"/>
          <p14:tracePt t="51985" x="1196975" y="2857500"/>
          <p14:tracePt t="51994" x="1187450" y="2857500"/>
          <p14:tracePt t="52010" x="1187450" y="2867025"/>
          <p14:tracePt t="52017" x="1187450" y="2876550"/>
          <p14:tracePt t="52026" x="1187450" y="2886075"/>
          <p14:tracePt t="52034" x="1187450" y="2894013"/>
          <p14:tracePt t="52048" x="1187450" y="2903538"/>
          <p14:tracePt t="52055" x="1187450" y="2913063"/>
          <p14:tracePt t="52071" x="1187450" y="2922588"/>
          <p14:tracePt t="52080" x="1187450" y="2930525"/>
          <p14:tracePt t="52087" x="1187450" y="2940050"/>
          <p14:tracePt t="52095" x="1187450" y="2949575"/>
          <p14:tracePt t="52105" x="1187450" y="2959100"/>
          <p14:tracePt t="52110" x="1187450" y="2968625"/>
          <p14:tracePt t="52117" x="1187450" y="2976563"/>
          <p14:tracePt t="52214" x="1196975" y="2986088"/>
          <p14:tracePt t="52227" x="1204913" y="2986088"/>
          <p14:tracePt t="52237" x="1214438" y="2986088"/>
          <p14:tracePt t="52245" x="1223963" y="2986088"/>
          <p14:tracePt t="52254" x="1250950" y="2995613"/>
          <p14:tracePt t="52260" x="1323975" y="3005138"/>
          <p14:tracePt t="52267" x="1379538" y="3032125"/>
          <p14:tracePt t="52273" x="1423988" y="3041650"/>
          <p14:tracePt t="52284" x="1470025" y="3059113"/>
          <p14:tracePt t="52291" x="1497013" y="3068638"/>
          <p14:tracePt t="52298" x="1516063" y="3068638"/>
          <p14:tracePt t="52307" x="1525588" y="3068638"/>
          <p14:tracePt t="52389" x="1533525" y="3068638"/>
          <p14:tracePt t="52482" x="1543050" y="3068638"/>
          <p14:tracePt t="52519" x="1552575" y="3068638"/>
          <p14:tracePt t="52616" x="1525588" y="3068638"/>
          <p14:tracePt t="52627" x="1433513" y="3095625"/>
          <p14:tracePt t="52635" x="1350963" y="3122613"/>
          <p14:tracePt t="52642" x="1287463" y="3132138"/>
          <p14:tracePt t="52651" x="1250950" y="3141663"/>
          <p14:tracePt t="52661" x="1223963" y="3141663"/>
          <p14:tracePt t="52666" x="1187450" y="3151188"/>
          <p14:tracePt t="52676" x="1168400" y="3159125"/>
          <p14:tracePt t="52681" x="1160463" y="3168650"/>
          <p14:tracePt t="52690" x="1141413" y="3187700"/>
          <p14:tracePt t="52697" x="1141413" y="3195638"/>
          <p14:tracePt t="52704" x="1131888" y="3205163"/>
          <p14:tracePt t="52712" x="1123950" y="3214688"/>
          <p14:tracePt t="52720" x="1114425" y="3224213"/>
          <p14:tracePt t="52729" x="1104900" y="3232150"/>
          <p14:tracePt t="52737" x="1087438" y="3260725"/>
          <p14:tracePt t="52743" x="1077913" y="3278188"/>
          <p14:tracePt t="52750" x="1068388" y="3297238"/>
          <p14:tracePt t="52760" x="1058863" y="3314700"/>
          <p14:tracePt t="52767" x="1050925" y="3333750"/>
          <p14:tracePt t="52776" x="1041400" y="3360738"/>
          <p14:tracePt t="52783" x="1041400" y="3387725"/>
          <p14:tracePt t="52794" x="1031875" y="3406775"/>
          <p14:tracePt t="52800" x="1031875" y="3433763"/>
          <p14:tracePt t="52810" x="1022350" y="3451225"/>
          <p14:tracePt t="52815" x="1022350" y="3479800"/>
          <p14:tracePt t="52820" x="1022350" y="3487738"/>
          <p14:tracePt t="52829" x="1022350" y="3516313"/>
          <p14:tracePt t="52836" x="1022350" y="3533775"/>
          <p14:tracePt t="52845" x="1022350" y="3560763"/>
          <p14:tracePt t="52852" x="1022350" y="3589338"/>
          <p14:tracePt t="52864" x="1022350" y="3597275"/>
          <p14:tracePt t="52871" x="1022350" y="3616325"/>
          <p14:tracePt t="52878" x="1022350" y="3643313"/>
          <p14:tracePt t="52888" x="1031875" y="3679825"/>
          <p14:tracePt t="52895" x="1041400" y="3706813"/>
          <p14:tracePt t="52903" x="1050925" y="3735388"/>
          <p14:tracePt t="52912" x="1058863" y="3743325"/>
          <p14:tracePt t="52919" x="1077913" y="3779838"/>
          <p14:tracePt t="52928" x="1095375" y="3798888"/>
          <p14:tracePt t="52939" x="1104900" y="3808413"/>
          <p14:tracePt t="52945" x="1114425" y="3816350"/>
          <p14:tracePt t="52952" x="1123950" y="3816350"/>
          <p14:tracePt t="52961" x="1123950" y="3825875"/>
          <p14:tracePt t="52969" x="1131888" y="3825875"/>
          <p14:tracePt t="52977" x="1150938" y="3835400"/>
          <p14:tracePt t="52982" x="1168400" y="3844925"/>
          <p14:tracePt t="52990" x="1187450" y="3852863"/>
          <p14:tracePt t="52999" x="1214438" y="3852863"/>
          <p14:tracePt t="53007" x="1250950" y="3862388"/>
          <p14:tracePt t="53015" x="1287463" y="3862388"/>
          <p14:tracePt t="53027" x="1306513" y="3862388"/>
          <p14:tracePt t="53043" x="1387475" y="3881438"/>
          <p14:tracePt t="53051" x="1406525" y="3881438"/>
          <p14:tracePt t="53058" x="1452563" y="3881438"/>
          <p14:tracePt t="53067" x="1479550" y="3881438"/>
          <p14:tracePt t="53079" x="1525588" y="3881438"/>
          <p14:tracePt t="53091" x="1589088" y="3881438"/>
          <p14:tracePt t="53106" x="1616075" y="3881438"/>
          <p14:tracePt t="53112" x="1644650" y="3889375"/>
          <p14:tracePt t="53119" x="1671638" y="3889375"/>
          <p14:tracePt t="53126" x="1689100" y="3898900"/>
          <p14:tracePt t="53137" x="1698625" y="3898900"/>
          <p14:tracePt t="53574" x="1681163" y="3898900"/>
          <p14:tracePt t="53578" x="1625600" y="3871913"/>
          <p14:tracePt t="53587" x="1562100" y="3844925"/>
          <p14:tracePt t="53594" x="1533525" y="3825875"/>
          <p14:tracePt t="53602" x="1443038" y="3789363"/>
          <p14:tracePt t="53610" x="1360488" y="3743325"/>
          <p14:tracePt t="53619" x="1333500" y="3735388"/>
          <p14:tracePt t="53624" x="1241425" y="3689350"/>
          <p14:tracePt t="53632" x="1204913" y="3679825"/>
          <p14:tracePt t="53640" x="1168400" y="3652838"/>
          <p14:tracePt t="53648" x="1150938" y="3643313"/>
          <p14:tracePt t="53665" x="1141413" y="3643313"/>
          <p14:tracePt t="53727" x="1141413" y="3633788"/>
          <p14:tracePt t="53734" x="1141413" y="3625850"/>
          <p14:tracePt t="53743" x="1141413" y="3616325"/>
          <p14:tracePt t="53748" x="1141413" y="3597275"/>
          <p14:tracePt t="53756" x="1131888" y="3579813"/>
          <p14:tracePt t="53771" x="1131888" y="3552825"/>
          <p14:tracePt t="53778" x="1123950" y="3533775"/>
          <p14:tracePt t="53787" x="1104900" y="3506788"/>
          <p14:tracePt t="53797" x="1087438" y="3443288"/>
          <p14:tracePt t="53806" x="1087438" y="3414713"/>
          <p14:tracePt t="53809" x="1077913" y="3378200"/>
          <p14:tracePt t="53819" x="1068388" y="3341688"/>
          <p14:tracePt t="53827" x="1058863" y="3314700"/>
          <p14:tracePt t="53835" x="1050925" y="3278188"/>
          <p14:tracePt t="53845" x="1050925" y="3251200"/>
          <p14:tracePt t="53850" x="1041400" y="3224213"/>
          <p14:tracePt t="53856" x="1031875" y="3205163"/>
          <p14:tracePt t="53865" x="1022350" y="3168650"/>
          <p14:tracePt t="53877" x="1014413" y="3151188"/>
          <p14:tracePt t="53883" x="1014413" y="3122613"/>
          <p14:tracePt t="53896" x="1004888" y="3086100"/>
          <p14:tracePt t="53904" x="1004888" y="3059113"/>
          <p14:tracePt t="53912" x="1004888" y="3041650"/>
          <p14:tracePt t="53925" x="1004888" y="3013075"/>
          <p14:tracePt t="53936" x="985838" y="2949575"/>
          <p14:tracePt t="53949" x="977900" y="2930525"/>
          <p14:tracePt t="53962" x="968375" y="2876550"/>
          <p14:tracePt t="53977" x="941388" y="2803525"/>
          <p14:tracePt t="53986" x="912813" y="2776538"/>
          <p14:tracePt t="53991" x="895350" y="2740025"/>
          <p14:tracePt t="53999" x="876300" y="2684463"/>
          <p14:tracePt t="54008" x="858838" y="2674938"/>
          <p14:tracePt t="54012" x="831850" y="2647950"/>
          <p14:tracePt t="54021" x="812800" y="2611438"/>
          <p14:tracePt t="54030" x="803275" y="2601913"/>
          <p14:tracePt t="54033" x="793750" y="2601913"/>
          <p14:tracePt t="54043" x="793750" y="2584450"/>
          <p14:tracePt t="54051" x="793750" y="2574925"/>
          <p14:tracePt t="54059" x="793750" y="2565400"/>
          <p14:tracePt t="54066" x="785813" y="2547938"/>
          <p14:tracePt t="54074" x="776288" y="2538413"/>
          <p14:tracePt t="54091" x="776288" y="2528888"/>
          <p14:tracePt t="54097" x="766763" y="2528888"/>
          <p14:tracePt t="54121" x="757238" y="2511425"/>
          <p14:tracePt t="54129" x="749300" y="2501900"/>
          <p14:tracePt t="54137" x="739775" y="2484438"/>
          <p14:tracePt t="54145" x="720725" y="2455863"/>
          <p14:tracePt t="54152" x="712788" y="2438400"/>
          <p14:tracePt t="54161" x="693738" y="2428875"/>
          <p14:tracePt t="54166" x="693738" y="2419350"/>
          <p14:tracePt t="54174" x="684213" y="2411413"/>
          <p14:tracePt t="54385" x="684213" y="2401888"/>
          <p14:tracePt t="54408" x="693738" y="2401888"/>
          <p14:tracePt t="54414" x="693738" y="2392363"/>
          <p14:tracePt t="54422" x="703263" y="2382838"/>
          <p14:tracePt t="54431" x="703263" y="2374900"/>
          <p14:tracePt t="54447" x="712788" y="2365375"/>
          <p14:tracePt t="54461" x="712788" y="2355850"/>
          <p14:tracePt t="54469" x="720725" y="2355850"/>
          <p14:tracePt t="54485" x="720725" y="2346325"/>
          <p14:tracePt t="54671" x="730250" y="2346325"/>
          <p14:tracePt t="54679" x="739775" y="2346325"/>
          <p14:tracePt t="54686" x="749300" y="2346325"/>
          <p14:tracePt t="54692" x="766763" y="2346325"/>
          <p14:tracePt t="54712" x="793750" y="2365375"/>
          <p14:tracePt t="54727" x="858838" y="2382838"/>
          <p14:tracePt t="54735" x="876300" y="2392363"/>
          <p14:tracePt t="54741" x="885825" y="2401888"/>
          <p14:tracePt t="54748" x="904875" y="2401888"/>
          <p14:tracePt t="54761" x="922338" y="2401888"/>
          <p14:tracePt t="54773" x="931863" y="2411413"/>
          <p14:tracePt t="54780" x="949325" y="2411413"/>
          <p14:tracePt t="54787" x="968375" y="2411413"/>
          <p14:tracePt t="54795" x="995363" y="2411413"/>
          <p14:tracePt t="54801" x="1014413" y="2411413"/>
          <p14:tracePt t="54809" x="1058863" y="2411413"/>
          <p14:tracePt t="54822" x="1087438" y="2411413"/>
          <p14:tracePt t="54829" x="1114425" y="2411413"/>
          <p14:tracePt t="54837" x="1168400" y="2411413"/>
          <p14:tracePt t="54849" x="1241425" y="2411413"/>
          <p14:tracePt t="54858" x="1370013" y="2411413"/>
          <p14:tracePt t="54867" x="1397000" y="2411413"/>
          <p14:tracePt t="54875" x="1443038" y="2411413"/>
          <p14:tracePt t="54883" x="1479550" y="2411413"/>
          <p14:tracePt t="54891" x="1525588" y="2411413"/>
          <p14:tracePt t="54896" x="1552575" y="2411413"/>
          <p14:tracePt t="54904" x="1579563" y="2411413"/>
          <p14:tracePt t="54910" x="1606550" y="2411413"/>
          <p14:tracePt t="54916" x="1635125" y="2411413"/>
          <p14:tracePt t="54924" x="1652588" y="2411413"/>
          <p14:tracePt t="54932" x="1671638" y="2401888"/>
          <p14:tracePt t="54944" x="1681163" y="2392363"/>
          <p14:tracePt t="54953" x="1689100" y="2392363"/>
          <p14:tracePt t="54961" x="1698625" y="2392363"/>
          <p14:tracePt t="54971" x="1708150" y="2392363"/>
          <p14:tracePt t="54982" x="1708150" y="2382838"/>
          <p14:tracePt t="55192" x="1708150" y="2365375"/>
          <p14:tracePt t="55208" x="1708150" y="2355850"/>
          <p14:tracePt t="55221" x="1708150" y="2346325"/>
          <p14:tracePt t="59925" x="1698625" y="2346325"/>
          <p14:tracePt t="59932" x="1652588" y="2319338"/>
          <p14:tracePt t="59940" x="1579563" y="2309813"/>
          <p14:tracePt t="59957" x="1533525" y="2282825"/>
          <p14:tracePt t="59963" x="1506538" y="2273300"/>
          <p14:tracePt t="59969" x="1470025" y="2265363"/>
          <p14:tracePt t="59979" x="1423988" y="2246313"/>
          <p14:tracePt t="59988" x="1416050" y="2246313"/>
          <p14:tracePt t="59995" x="1406525" y="2236788"/>
          <p14:tracePt t="60003" x="1387475" y="2228850"/>
          <p14:tracePt t="60019" x="1379538" y="2219325"/>
          <p14:tracePt t="60103" x="1370013" y="2209800"/>
          <p14:tracePt t="60111" x="1350963" y="2200275"/>
          <p14:tracePt t="60119" x="1333500" y="2173288"/>
          <p14:tracePt t="60126" x="1296988" y="2163763"/>
          <p14:tracePt t="60135" x="1277938" y="2146300"/>
          <p14:tracePt t="60142" x="1233488" y="2127250"/>
          <p14:tracePt t="60167" x="1204913" y="2119313"/>
          <p14:tracePt t="60174" x="1196975" y="2109788"/>
          <p14:tracePt t="60180" x="1177925" y="2109788"/>
          <p14:tracePt t="60189" x="1160463" y="2109788"/>
          <p14:tracePt t="60197" x="1141413" y="2109788"/>
          <p14:tracePt t="60203" x="1123950" y="2109788"/>
          <p14:tracePt t="60210" x="1104900" y="2100263"/>
          <p14:tracePt t="60227" x="1095375" y="2100263"/>
          <p14:tracePt t="60235" x="1077913" y="2100263"/>
          <p14:tracePt t="60242" x="1058863" y="2100263"/>
          <p14:tracePt t="60250" x="1031875" y="2100263"/>
          <p14:tracePt t="60259" x="1004888" y="2100263"/>
          <p14:tracePt t="60267" x="985838" y="2100263"/>
          <p14:tracePt t="60272" x="968375" y="2100263"/>
          <p14:tracePt t="60281" x="949325" y="2090738"/>
          <p14:tracePt t="60288" x="931863" y="2090738"/>
          <p14:tracePt t="60297" x="922338" y="2090738"/>
          <p14:tracePt t="60304" x="912813" y="2090738"/>
          <p14:tracePt t="60313" x="895350" y="2090738"/>
          <p14:tracePt t="60319" x="876300" y="2090738"/>
          <p14:tracePt t="60327" x="858838" y="2090738"/>
          <p14:tracePt t="60335" x="839788" y="2090738"/>
          <p14:tracePt t="60343" x="812800" y="2090738"/>
          <p14:tracePt t="60349" x="793750" y="2090738"/>
          <p14:tracePt t="60358" x="766763" y="2090738"/>
          <p14:tracePt t="60368" x="757238" y="2090738"/>
          <p14:tracePt t="60375" x="730250" y="2090738"/>
          <p14:tracePt t="60384" x="720725" y="2090738"/>
          <p14:tracePt t="60388" x="712788" y="2090738"/>
          <p14:tracePt t="60399" x="703263" y="2090738"/>
          <p14:tracePt t="60412" x="693738" y="2090738"/>
          <p14:tracePt t="60429" x="684213" y="2090738"/>
          <p14:tracePt t="60437" x="676275" y="2090738"/>
          <p14:tracePt t="60441" x="666750" y="2090738"/>
          <p14:tracePt t="60459" x="657225" y="2090738"/>
          <p14:tracePt t="61759" x="676275" y="2073275"/>
          <p14:tracePt t="61772" x="684213" y="2063750"/>
          <p14:tracePt t="61780" x="703263" y="2046288"/>
          <p14:tracePt t="61792" x="720725" y="2036763"/>
          <p14:tracePt t="61796" x="730250" y="2036763"/>
          <p14:tracePt t="61805" x="730250" y="2027238"/>
          <p14:tracePt t="61812" x="739775" y="2017713"/>
          <p14:tracePt t="61821" x="749300" y="2009775"/>
          <p14:tracePt t="61831" x="749300" y="2000250"/>
          <p14:tracePt t="61836" x="757238" y="2000250"/>
          <p14:tracePt t="61845" x="766763" y="1990725"/>
          <p14:tracePt t="61853" x="776288" y="1990725"/>
          <p14:tracePt t="61861" x="785813" y="1990725"/>
          <p14:tracePt t="61870" x="793750" y="1990725"/>
          <p14:tracePt t="61874" x="803275" y="1990725"/>
          <p14:tracePt t="61883" x="831850" y="1990725"/>
          <p14:tracePt t="61890" x="858838" y="1990725"/>
          <p14:tracePt t="61899" x="895350" y="2000250"/>
          <p14:tracePt t="61907" x="949325" y="2009775"/>
          <p14:tracePt t="61914" x="985838" y="2009775"/>
          <p14:tracePt t="61921" x="1058863" y="2009775"/>
          <p14:tracePt t="61928" x="1095375" y="2009775"/>
          <p14:tracePt t="61945" x="1168400" y="2009775"/>
          <p14:tracePt t="61952" x="1196975" y="2009775"/>
          <p14:tracePt t="61965" x="1223963" y="2009775"/>
          <p14:tracePt t="61980" x="1241425" y="2009775"/>
          <p14:tracePt t="61992" x="1250950" y="2000250"/>
          <p14:tracePt t="62015" x="1260475" y="2000250"/>
          <p14:tracePt t="62031" x="1260475" y="1990725"/>
          <p14:tracePt t="62085" x="1270000" y="1981200"/>
          <p14:tracePt t="62503" x="1277938" y="1981200"/>
          <p14:tracePt t="62510" x="1277938" y="1973263"/>
          <p14:tracePt t="62516" x="1287463" y="1973263"/>
          <p14:tracePt t="62532" x="1306513" y="1973263"/>
          <p14:tracePt t="62541" x="1323975" y="1973263"/>
          <p14:tracePt t="62549" x="1333500" y="1973263"/>
          <p14:tracePt t="62556" x="1343025" y="1973263"/>
          <p14:tracePt t="62569" x="1350963" y="1973263"/>
          <p14:tracePt t="62576" x="1370013" y="1973263"/>
          <p14:tracePt t="62584" x="1387475" y="1973263"/>
          <p14:tracePt t="62589" x="1406525" y="1973263"/>
          <p14:tracePt t="62594" x="1443038" y="1973263"/>
          <p14:tracePt t="62603" x="1452563" y="1973263"/>
          <p14:tracePt t="62611" x="1470025" y="1973263"/>
          <p14:tracePt t="62630" x="1497013" y="1973263"/>
          <p14:tracePt t="62636" x="1516063" y="1973263"/>
          <p14:tracePt t="62642" x="1525588" y="1973263"/>
          <p14:tracePt t="62658" x="1533525" y="1973263"/>
          <p14:tracePt t="62681" x="1543050" y="1973263"/>
          <p14:tracePt t="62694" x="1552575" y="1973263"/>
          <p14:tracePt t="62703" x="1562100" y="1973263"/>
          <p14:tracePt t="62719" x="1570038" y="1973263"/>
          <p14:tracePt t="72580" x="1635125" y="2054225"/>
          <p14:tracePt t="72586" x="1698625" y="2155825"/>
          <p14:tracePt t="72595" x="1744663" y="2192338"/>
          <p14:tracePt t="72602" x="1790700" y="2236788"/>
          <p14:tracePt t="72611" x="1854200" y="2273300"/>
          <p14:tracePt t="72616" x="1936750" y="2328863"/>
          <p14:tracePt t="72624" x="1973263" y="2346325"/>
          <p14:tracePt t="72632" x="1990725" y="2374900"/>
          <p14:tracePt t="72641" x="2009775" y="2374900"/>
          <p14:tracePt t="72649" x="2017713" y="2392363"/>
          <p14:tracePt t="72656" x="2027238" y="2392363"/>
          <p14:tracePt t="72665" x="2027238" y="2401888"/>
          <p14:tracePt t="72672" x="2036763" y="2411413"/>
          <p14:tracePt t="72678" x="2046288" y="2428875"/>
          <p14:tracePt t="72692" x="2054225" y="2428875"/>
          <p14:tracePt t="72699" x="2063750" y="2438400"/>
          <p14:tracePt t="72707" x="2073275" y="2455863"/>
          <p14:tracePt t="72711" x="2082800" y="2465388"/>
          <p14:tracePt t="72719" x="2090738" y="2465388"/>
          <p14:tracePt t="72727" x="2090738" y="2474913"/>
          <p14:tracePt t="72740" x="2090738" y="2484438"/>
          <p14:tracePt t="72757" x="2090738" y="2492375"/>
          <p14:tracePt t="72782" x="2090738" y="2501900"/>
          <p14:tracePt t="72810" x="2090738" y="2511425"/>
          <p14:tracePt t="72826" x="2090738" y="2520950"/>
          <p14:tracePt t="72834" x="2090738" y="2528888"/>
          <p14:tracePt t="72843" x="2082800" y="2528888"/>
          <p14:tracePt t="72849" x="2073275" y="2538413"/>
          <p14:tracePt t="72861" x="2054225" y="2547938"/>
          <p14:tracePt t="72871" x="2046288" y="2557463"/>
          <p14:tracePt t="72883" x="2027238" y="2584450"/>
          <p14:tracePt t="72888" x="2017713" y="2593975"/>
          <p14:tracePt t="72897" x="2017713" y="2601913"/>
          <p14:tracePt t="72905" x="2017713" y="2611438"/>
          <p14:tracePt t="72910" x="2017713" y="2620963"/>
          <p14:tracePt t="72927" x="2017713" y="2630488"/>
          <p14:tracePt t="72942" x="2017713" y="2638425"/>
          <p14:tracePt t="72951" x="2017713" y="2647950"/>
          <p14:tracePt t="72958" x="2017713" y="2657475"/>
          <p14:tracePt t="72972" x="2017713" y="2667000"/>
          <p14:tracePt t="72989" x="2017713" y="2674938"/>
          <p14:tracePt t="73005" x="2017713" y="2703513"/>
          <p14:tracePt t="73012" x="2017713" y="2720975"/>
          <p14:tracePt t="73020" x="2017713" y="2730500"/>
          <p14:tracePt t="73027" x="2017713" y="2740025"/>
          <p14:tracePt t="73047" x="2017713" y="2747963"/>
          <p14:tracePt t="73054" x="2027238" y="2757488"/>
          <p14:tracePt t="73062" x="2027238" y="2767013"/>
          <p14:tracePt t="73069" x="2036763" y="2776538"/>
          <p14:tracePt t="73074" x="2054225" y="2776538"/>
          <p14:tracePt t="73082" x="2063750" y="2776538"/>
          <p14:tracePt t="73088" x="2073275" y="2776538"/>
          <p14:tracePt t="73104" x="2082800" y="2776538"/>
          <p14:tracePt t="73114" x="2090738" y="2776538"/>
          <p14:tracePt t="73119" x="2109788" y="2776538"/>
          <p14:tracePt t="73128" x="2119313" y="2776538"/>
          <p14:tracePt t="73136" x="2136775" y="2776538"/>
          <p14:tracePt t="73144" x="2155825" y="2767013"/>
          <p14:tracePt t="73152" x="2173288" y="2767013"/>
          <p14:tracePt t="73158" x="2192338" y="2767013"/>
          <p14:tracePt t="73166" x="2209800" y="2757488"/>
          <p14:tracePt t="73174" x="2219325" y="2757488"/>
          <p14:tracePt t="73183" x="2255838" y="2757488"/>
          <p14:tracePt t="73190" x="2292350" y="2757488"/>
          <p14:tracePt t="73198" x="2338388" y="2757488"/>
          <p14:tracePt t="73204" x="2392363" y="2757488"/>
          <p14:tracePt t="73214" x="2419350" y="2757488"/>
          <p14:tracePt t="73220" x="2457450" y="2757488"/>
          <p14:tracePt t="73228" x="2501900" y="2757488"/>
          <p14:tracePt t="73236" x="2520950" y="2767013"/>
          <p14:tracePt t="73245" x="2547938" y="2767013"/>
          <p14:tracePt t="73252" x="2574925" y="2776538"/>
          <p14:tracePt t="73261" x="2593975" y="2776538"/>
          <p14:tracePt t="73266" x="2611438" y="2776538"/>
          <p14:tracePt t="73274" x="2620963" y="2776538"/>
          <p14:tracePt t="73328" x="2630488" y="2776538"/>
          <p14:tracePt t="73345" x="2640013" y="2784475"/>
          <p14:tracePt t="73352" x="2647950" y="2784475"/>
          <p14:tracePt t="73360" x="2657475" y="2784475"/>
          <p14:tracePt t="73382" x="2667000" y="2784475"/>
          <p14:tracePt t="73402" x="2676525" y="2784475"/>
          <p14:tracePt t="73415" x="2703513" y="2794000"/>
          <p14:tracePt t="73421" x="2720975" y="2794000"/>
          <p14:tracePt t="73431" x="2740025" y="2794000"/>
          <p14:tracePt t="73440" x="2757488" y="2794000"/>
          <p14:tracePt t="73445" x="2786063" y="2794000"/>
          <p14:tracePt t="73452" x="2803525" y="2803525"/>
          <p14:tracePt t="73460" x="2822575" y="2803525"/>
          <p14:tracePt t="73468" x="2840038" y="2803525"/>
          <p14:tracePt t="73476" x="2859088" y="2803525"/>
          <p14:tracePt t="73484" x="2876550" y="2803525"/>
          <p14:tracePt t="73492" x="2895600" y="2803525"/>
          <p14:tracePt t="73501" x="2903538" y="2803525"/>
          <p14:tracePt t="73519" x="2913063" y="2803525"/>
          <p14:tracePt t="73537" x="2932113" y="2803525"/>
          <p14:tracePt t="73542" x="2940050" y="2803525"/>
          <p14:tracePt t="73547" x="2949575" y="2803525"/>
          <p14:tracePt t="73555" x="2959100" y="2803525"/>
          <p14:tracePt t="73569" x="2976563" y="2803525"/>
          <p14:tracePt t="73577" x="2986088" y="2803525"/>
          <p14:tracePt t="73584" x="3005138" y="2803525"/>
          <p14:tracePt t="73592" x="3013075" y="2803525"/>
          <p14:tracePt t="73600" x="3022600" y="2803525"/>
          <p14:tracePt t="73656" x="3032125" y="2803525"/>
          <p14:tracePt t="73739" x="3041650" y="2803525"/>
          <p14:tracePt t="73750" x="3068638" y="2803525"/>
          <p14:tracePt t="73758" x="3078163" y="2803525"/>
          <p14:tracePt t="73767" x="3095625" y="2803525"/>
          <p14:tracePt t="73774" x="3114675" y="2803525"/>
          <p14:tracePt t="73783" x="3132138" y="2803525"/>
          <p14:tracePt t="73789" x="3151188" y="2803525"/>
          <p14:tracePt t="73805" x="3168650" y="2803525"/>
          <p14:tracePt t="73817" x="3187700" y="2803525"/>
          <p14:tracePt t="73826" x="3214688" y="2794000"/>
          <p14:tracePt t="73833" x="3224213" y="2794000"/>
          <p14:tracePt t="73841" x="3241675" y="2794000"/>
          <p14:tracePt t="73849" x="3251200" y="2784475"/>
          <p14:tracePt t="73863" x="3260725" y="2784475"/>
          <p14:tracePt t="73871" x="3270250" y="2784475"/>
          <p14:tracePt t="73897" x="3278188" y="2776538"/>
          <p14:tracePt t="73904" x="3287713" y="2776538"/>
          <p14:tracePt t="73908" x="3297238" y="2776538"/>
          <p14:tracePt t="73916" x="3306763" y="2776538"/>
          <p14:tracePt t="73924" x="3314700" y="2776538"/>
          <p14:tracePt t="73940" x="3324225" y="2776538"/>
          <p14:tracePt t="78097" x="3397250" y="2784475"/>
          <p14:tracePt t="78104" x="3406775" y="2784475"/>
          <p14:tracePt t="78112" x="3452813" y="2794000"/>
          <p14:tracePt t="78121" x="3489325" y="2794000"/>
          <p14:tracePt t="78129" x="3533775" y="2794000"/>
          <p14:tracePt t="78135" x="3606800" y="2794000"/>
          <p14:tracePt t="78142" x="3643313" y="2794000"/>
          <p14:tracePt t="78151" x="3689350" y="2794000"/>
          <p14:tracePt t="78158" x="3725863" y="2784475"/>
          <p14:tracePt t="78170" x="3752850" y="2776538"/>
          <p14:tracePt t="78179" x="3789363" y="2776538"/>
          <p14:tracePt t="78189" x="3808413" y="2767013"/>
          <p14:tracePt t="78194" x="3825875" y="2767013"/>
          <p14:tracePt t="78198" x="3825875" y="2757488"/>
          <p14:tracePt t="78218" x="3835400" y="2757488"/>
          <p14:tracePt t="78222" x="3844925" y="2757488"/>
          <p14:tracePt t="78245" x="3854450" y="2757488"/>
          <p14:tracePt t="78250" x="3862388" y="2757488"/>
          <p14:tracePt t="78258" x="3881438" y="2747963"/>
          <p14:tracePt t="78267" x="3908425" y="2747963"/>
          <p14:tracePt t="78274" x="3927475" y="2747963"/>
          <p14:tracePt t="78283" x="3954463" y="2747963"/>
          <p14:tracePt t="78291" x="3971925" y="2747963"/>
          <p14:tracePt t="78302" x="3981450" y="2747963"/>
          <p14:tracePt t="78311" x="3990975" y="2747963"/>
          <p14:tracePt t="78320" x="4000500" y="2747963"/>
          <p14:tracePt t="78340" x="4008438" y="2747963"/>
          <p14:tracePt t="78346" x="4017963" y="2747963"/>
          <p14:tracePt t="78352" x="4027488" y="2747963"/>
          <p14:tracePt t="78367" x="4037013" y="2747963"/>
          <p14:tracePt t="78375" x="4044950" y="2747963"/>
          <p14:tracePt t="78382" x="4054475" y="2747963"/>
          <p14:tracePt t="78399" x="4064000" y="2747963"/>
          <p14:tracePt t="78407" x="4073525" y="2747963"/>
          <p14:tracePt t="78414" x="4083050" y="2747963"/>
          <p14:tracePt t="78422" x="4090988" y="2747963"/>
          <p14:tracePt t="78431" x="4100513" y="2747963"/>
          <p14:tracePt t="78445" x="4110038" y="2747963"/>
          <p14:tracePt t="78491" x="4119563" y="2747963"/>
          <p14:tracePt t="78498" x="4137025" y="2757488"/>
          <p14:tracePt t="78507" x="4146550" y="2757488"/>
          <p14:tracePt t="78514" x="4156075" y="2757488"/>
          <p14:tracePt t="78522" x="4164013" y="2757488"/>
          <p14:tracePt t="78531" x="4173538" y="2757488"/>
          <p14:tracePt t="78539" x="4173538" y="2767013"/>
          <p14:tracePt t="78546" x="4183063" y="2767013"/>
          <p14:tracePt t="78552" x="4192588" y="2767013"/>
          <p14:tracePt t="78561" x="4200525" y="2767013"/>
          <p14:tracePt t="78577" x="4210050" y="2767013"/>
          <p14:tracePt t="78593" x="4219575" y="2767013"/>
          <p14:tracePt t="78627" x="4229100" y="2767013"/>
          <p14:tracePt t="78639" x="4237038" y="2767013"/>
          <p14:tracePt t="78664" x="4246563" y="2767013"/>
          <p14:tracePt t="78670" x="4256088" y="2776538"/>
          <p14:tracePt t="78685" x="4265613" y="2776538"/>
          <p14:tracePt t="78763" x="4273550" y="2776538"/>
          <p14:tracePt t="85130" x="4229100" y="2776538"/>
          <p14:tracePt t="85134" x="4200525" y="2776538"/>
          <p14:tracePt t="85143" x="4173538" y="2776538"/>
          <p14:tracePt t="85150" x="4146550" y="2767013"/>
          <p14:tracePt t="85163" x="4054475" y="2757488"/>
          <p14:tracePt t="85177" x="3871913" y="2730500"/>
          <p14:tracePt t="85186" x="3635375" y="2693988"/>
          <p14:tracePt t="85192" x="3562350" y="2684463"/>
          <p14:tracePt t="85197" x="3397250" y="2667000"/>
          <p14:tracePt t="85204" x="3306763" y="2667000"/>
          <p14:tracePt t="85213" x="3260725" y="2657475"/>
          <p14:tracePt t="85221" x="3095625" y="2657475"/>
          <p14:tracePt t="85228" x="2949575" y="2657475"/>
          <p14:tracePt t="85236" x="2822575" y="2657475"/>
          <p14:tracePt t="85245" x="2676525" y="2657475"/>
          <p14:tracePt t="85252" x="2584450" y="2657475"/>
          <p14:tracePt t="85259" x="2457450" y="2657475"/>
          <p14:tracePt t="85272" x="2401888" y="2657475"/>
          <p14:tracePt t="85286" x="2146300" y="2657475"/>
          <p14:tracePt t="85295" x="2073275" y="2638425"/>
          <p14:tracePt t="85301" x="1990725" y="2630488"/>
          <p14:tracePt t="85305" x="1944688" y="2601913"/>
          <p14:tracePt t="85312" x="1927225" y="2593975"/>
          <p14:tracePt t="85320" x="1900238" y="2593975"/>
          <p14:tracePt t="85329" x="1890713" y="2593975"/>
          <p14:tracePt t="85337" x="1871663" y="2584450"/>
          <p14:tracePt t="85353" x="1863725" y="2574925"/>
          <p14:tracePt t="85367" x="1844675" y="2547938"/>
          <p14:tracePt t="85375" x="1827213" y="2538413"/>
          <p14:tracePt t="85384" x="1798638" y="2501900"/>
          <p14:tracePt t="85389" x="1754188" y="2484438"/>
          <p14:tracePt t="85398" x="1725613" y="2474913"/>
          <p14:tracePt t="85407" x="1689100" y="2438400"/>
          <p14:tracePt t="85414" x="1662113" y="2428875"/>
          <p14:tracePt t="85422" x="1644650" y="2419350"/>
          <p14:tracePt t="85429" x="1625600" y="2411413"/>
          <p14:tracePt t="85437" x="1606550" y="2401888"/>
          <p14:tracePt t="85448" x="1598613" y="2392363"/>
          <p14:tracePt t="85458" x="1589088" y="2392363"/>
          <p14:tracePt t="85467" x="1589088" y="2382838"/>
          <p14:tracePt t="85481" x="1552575" y="2374900"/>
          <p14:tracePt t="85490" x="1516063" y="2365375"/>
          <p14:tracePt t="85501" x="1506538" y="2365375"/>
          <p14:tracePt t="85519" x="1497013" y="2365375"/>
          <p14:tracePt t="85537" x="1479550" y="2365375"/>
          <p14:tracePt t="85544" x="1460500" y="2365375"/>
          <p14:tracePt t="85554" x="1416050" y="2365375"/>
          <p14:tracePt t="85561" x="1387475" y="2365375"/>
          <p14:tracePt t="85568" x="1370013" y="2365375"/>
          <p14:tracePt t="85577" x="1343025" y="2365375"/>
          <p14:tracePt t="85588" x="1323975" y="2365375"/>
          <p14:tracePt t="85606" x="1277938" y="2374900"/>
          <p14:tracePt t="85614" x="1270000" y="2374900"/>
          <p14:tracePt t="85628" x="1260475" y="2374900"/>
          <p14:tracePt t="85636" x="1260475" y="2382838"/>
          <p14:tracePt t="85657" x="1250950" y="2382838"/>
          <p14:tracePt t="85670" x="1204913" y="2401888"/>
          <p14:tracePt t="85676" x="1196975" y="2411413"/>
          <p14:tracePt t="85684" x="1187450" y="2411413"/>
          <p14:tracePt t="85693" x="1177925" y="2419350"/>
          <p14:tracePt t="85710" x="1168400" y="2419350"/>
          <p14:tracePt t="85717" x="1168400" y="2428875"/>
          <p14:tracePt t="85722" x="1160463" y="2428875"/>
          <p14:tracePt t="85731" x="1150938" y="2428875"/>
          <p14:tracePt t="85739" x="1141413" y="2438400"/>
          <p14:tracePt t="85747" x="1131888" y="2438400"/>
          <p14:tracePt t="85770" x="1123950" y="2438400"/>
          <p14:tracePt t="85795" x="1114425" y="2438400"/>
          <p14:tracePt t="85809" x="1104900" y="2438400"/>
          <p14:tracePt t="85830" x="1095375" y="2438400"/>
          <p14:tracePt t="85837" x="1077913" y="2438400"/>
          <p14:tracePt t="85845" x="1068388" y="2438400"/>
          <p14:tracePt t="85851" x="1068388" y="2428875"/>
          <p14:tracePt t="85854" x="1058863" y="2419350"/>
          <p14:tracePt t="85862" x="1050925" y="2419350"/>
          <p14:tracePt t="85870" x="1041400" y="2419350"/>
          <p14:tracePt t="85901" x="1031875" y="2419350"/>
          <p14:tracePt t="85941" x="1022350" y="2419350"/>
          <p14:tracePt t="85971" x="1014413" y="2428875"/>
          <p14:tracePt t="85978" x="1004888" y="2447925"/>
          <p14:tracePt t="86003" x="1004888" y="2465388"/>
          <p14:tracePt t="86013" x="985838" y="2511425"/>
          <p14:tracePt t="86021" x="977900" y="2528888"/>
          <p14:tracePt t="86029" x="977900" y="2538413"/>
          <p14:tracePt t="86041" x="958850" y="2593975"/>
          <p14:tracePt t="86052" x="941388" y="2647950"/>
          <p14:tracePt t="86059" x="931863" y="2693988"/>
          <p14:tracePt t="86067" x="922338" y="2711450"/>
          <p14:tracePt t="86070" x="912813" y="2740025"/>
          <p14:tracePt t="86078" x="895350" y="2767013"/>
          <p14:tracePt t="86087" x="885825" y="2830513"/>
          <p14:tracePt t="86094" x="876300" y="2857500"/>
          <p14:tracePt t="86102" x="858838" y="2903538"/>
          <p14:tracePt t="86111" x="849313" y="2922588"/>
          <p14:tracePt t="86118" x="839788" y="2959100"/>
          <p14:tracePt t="86127" x="822325" y="2995613"/>
          <p14:tracePt t="86132" x="822325" y="3022600"/>
          <p14:tracePt t="86145" x="812800" y="3049588"/>
          <p14:tracePt t="86158" x="803275" y="3095625"/>
          <p14:tracePt t="86174" x="803275" y="3132138"/>
          <p14:tracePt t="86184" x="803275" y="3151188"/>
          <p14:tracePt t="86192" x="793750" y="3159125"/>
          <p14:tracePt t="86197" x="793750" y="3168650"/>
          <p14:tracePt t="86205" x="793750" y="3187700"/>
          <p14:tracePt t="86231" x="793750" y="3195638"/>
          <p14:tracePt t="86241" x="793750" y="3205163"/>
          <p14:tracePt t="86254" x="793750" y="3214688"/>
          <p14:tracePt t="86277" x="793750" y="3224213"/>
          <p14:tracePt t="86294" x="793750" y="3232150"/>
          <p14:tracePt t="86306" x="793750" y="3241675"/>
          <p14:tracePt t="86311" x="803275" y="3241675"/>
          <p14:tracePt t="86318" x="822325" y="3251200"/>
          <p14:tracePt t="86327" x="839788" y="3260725"/>
          <p14:tracePt t="86334" x="849313" y="3268663"/>
          <p14:tracePt t="86344" x="868363" y="3278188"/>
          <p14:tracePt t="86350" x="895350" y="3287713"/>
          <p14:tracePt t="86359" x="912813" y="3297238"/>
          <p14:tracePt t="86364" x="922338" y="3297238"/>
          <p14:tracePt t="86373" x="931863" y="3297238"/>
          <p14:tracePt t="86380" x="941388" y="3297238"/>
          <p14:tracePt t="86393" x="949325" y="3297238"/>
          <p14:tracePt t="86432" x="958850" y="3297238"/>
          <p14:tracePt t="86440" x="968375" y="3297238"/>
          <p14:tracePt t="86587" x="958850" y="3287713"/>
          <p14:tracePt t="86602" x="958850" y="3278188"/>
          <p14:tracePt t="86608" x="949325" y="3278188"/>
          <p14:tracePt t="86615" x="949325" y="3268663"/>
          <p14:tracePt t="86620" x="941388" y="3268663"/>
          <p14:tracePt t="86777" x="941388" y="3260725"/>
          <p14:tracePt t="87358" x="949325" y="3241675"/>
          <p14:tracePt t="87364" x="977900" y="3214688"/>
          <p14:tracePt t="87370" x="995363" y="3195638"/>
          <p14:tracePt t="87379" x="1014413" y="3178175"/>
          <p14:tracePt t="87392" x="1041400" y="3168650"/>
          <p14:tracePt t="87399" x="1058863" y="3141663"/>
          <p14:tracePt t="87416" x="1095375" y="3122613"/>
          <p14:tracePt t="87422" x="1123950" y="3122613"/>
          <p14:tracePt t="87426" x="1177925" y="3114675"/>
          <p14:tracePt t="87432" x="1223963" y="3114675"/>
          <p14:tracePt t="87441" x="1260475" y="3105150"/>
          <p14:tracePt t="87448" x="1287463" y="3105150"/>
          <p14:tracePt t="87456" x="1333500" y="3095625"/>
          <p14:tracePt t="87475" x="1397000" y="3078163"/>
          <p14:tracePt t="87485" x="1416050" y="3068638"/>
          <p14:tracePt t="87491" x="1452563" y="3049588"/>
          <p14:tracePt t="87496" x="1460500" y="3049588"/>
          <p14:tracePt t="87502" x="1489075" y="3041650"/>
          <p14:tracePt t="87511" x="1506538" y="3041650"/>
          <p14:tracePt t="87523" x="1525588" y="3032125"/>
          <p14:tracePt t="87531" x="1552575" y="3032125"/>
          <p14:tracePt t="87546" x="1616075" y="3013075"/>
          <p14:tracePt t="87554" x="1644650" y="3013075"/>
          <p14:tracePt t="87562" x="1662113" y="3013075"/>
          <p14:tracePt t="87569" x="1689100" y="3005138"/>
          <p14:tracePt t="87577" x="1708150" y="3005138"/>
          <p14:tracePt t="87585" x="1725613" y="2995613"/>
          <p14:tracePt t="87598" x="1762125" y="2986088"/>
          <p14:tracePt t="87609" x="1781175" y="2986088"/>
          <p14:tracePt t="87615" x="1808163" y="2986088"/>
          <p14:tracePt t="87620" x="1817688" y="2986088"/>
          <p14:tracePt t="87628" x="1844675" y="2986088"/>
          <p14:tracePt t="87637" x="1863725" y="2976563"/>
          <p14:tracePt t="87642" x="1890713" y="2976563"/>
          <p14:tracePt t="87650" x="1917700" y="2968625"/>
          <p14:tracePt t="87656" x="1954213" y="2968625"/>
          <p14:tracePt t="87664" x="1990725" y="2959100"/>
          <p14:tracePt t="87672" x="2027238" y="2949575"/>
          <p14:tracePt t="87680" x="2054225" y="2940050"/>
          <p14:tracePt t="87688" x="2082800" y="2930525"/>
          <p14:tracePt t="87697" x="2109788" y="2922588"/>
          <p14:tracePt t="87708" x="2127250" y="2913063"/>
          <p14:tracePt t="87713" x="2136775" y="2913063"/>
          <p14:tracePt t="87721" x="2146300" y="2913063"/>
          <p14:tracePt t="87729" x="2146300" y="2903538"/>
          <p14:tracePt t="87743" x="2155825" y="2903538"/>
          <p14:tracePt t="87757" x="2200275" y="2903538"/>
          <p14:tracePt t="87765" x="2228850" y="2903538"/>
          <p14:tracePt t="87776" x="2265363" y="2903538"/>
          <p14:tracePt t="87791" x="2319338" y="2894013"/>
          <p14:tracePt t="87799" x="2328863" y="2894013"/>
          <p14:tracePt t="87806" x="2338388" y="2894013"/>
          <p14:tracePt t="87824" x="2346325" y="2886075"/>
          <p14:tracePt t="87832" x="2355850" y="2886075"/>
          <p14:tracePt t="88216" x="2365375" y="2876550"/>
          <p14:tracePt t="88222" x="2382838" y="2876550"/>
          <p14:tracePt t="88231" x="2401888" y="2876550"/>
          <p14:tracePt t="88238" x="2419350" y="2876550"/>
          <p14:tracePt t="88247" x="2428875" y="2876550"/>
          <p14:tracePt t="88252" x="2447925" y="2876550"/>
          <p14:tracePt t="88261" x="2484438" y="2876550"/>
          <p14:tracePt t="88268" x="2520950" y="2876550"/>
          <p14:tracePt t="88277" x="2547938" y="2876550"/>
          <p14:tracePt t="88284" x="2574925" y="2876550"/>
          <p14:tracePt t="88293" x="2611438" y="2876550"/>
          <p14:tracePt t="88300" x="2640013" y="2876550"/>
          <p14:tracePt t="88313" x="2667000" y="2876550"/>
          <p14:tracePt t="88321" x="2693988" y="2876550"/>
          <p14:tracePt t="88333" x="2757488" y="2876550"/>
          <p14:tracePt t="88338" x="2786063" y="2876550"/>
          <p14:tracePt t="88348" x="2813050" y="2876550"/>
          <p14:tracePt t="88353" x="2830513" y="2876550"/>
          <p14:tracePt t="88364" x="2867025" y="2876550"/>
          <p14:tracePt t="88370" x="2903538" y="2876550"/>
          <p14:tracePt t="88377" x="2932113" y="2876550"/>
          <p14:tracePt t="88384" x="2959100" y="2876550"/>
          <p14:tracePt t="88393" x="2986088" y="2876550"/>
          <p14:tracePt t="88400" x="3005138" y="2876550"/>
          <p14:tracePt t="88408" x="3032125" y="2876550"/>
          <p14:tracePt t="88421" x="3041650" y="2876550"/>
          <p14:tracePt t="88428" x="3059113" y="2876550"/>
          <p14:tracePt t="88443" x="3086100" y="2876550"/>
          <p14:tracePt t="88446" x="3105150" y="2876550"/>
          <p14:tracePt t="88457" x="3122613" y="2876550"/>
          <p14:tracePt t="88481" x="3159125" y="2876550"/>
          <p14:tracePt t="88490" x="3168650" y="2876550"/>
          <p14:tracePt t="88499" x="3187700" y="2867025"/>
          <p14:tracePt t="88511" x="3205163" y="2867025"/>
          <p14:tracePt t="88536" x="3224213" y="2867025"/>
          <p14:tracePt t="88544" x="3232150" y="2867025"/>
          <p14:tracePt t="88559" x="3241675" y="2867025"/>
          <p14:tracePt t="88569" x="3241675" y="2857500"/>
          <p14:tracePt t="88578" x="3251200" y="2857500"/>
          <p14:tracePt t="88797" x="3260725" y="2849563"/>
          <p14:tracePt t="88816" x="3278188" y="2840038"/>
          <p14:tracePt t="88821" x="3297238" y="2840038"/>
          <p14:tracePt t="88828" x="3314700" y="2840038"/>
          <p14:tracePt t="88838" x="3343275" y="2840038"/>
          <p14:tracePt t="88853" x="3397250" y="2830513"/>
          <p14:tracePt t="88860" x="3424238" y="2830513"/>
          <p14:tracePt t="88871" x="3452813" y="2830513"/>
          <p14:tracePt t="88878" x="3479800" y="2830513"/>
          <p14:tracePt t="88886" x="3497263" y="2830513"/>
          <p14:tracePt t="88892" x="3516313" y="2830513"/>
          <p14:tracePt t="88898" x="3533775" y="2820988"/>
          <p14:tracePt t="88907" x="3543300" y="2820988"/>
          <p14:tracePt t="88921" x="3579813" y="2820988"/>
          <p14:tracePt t="88926" x="3589338" y="2820988"/>
          <p14:tracePt t="88935" x="3598863" y="2820988"/>
          <p14:tracePt t="88943" x="3606800" y="2820988"/>
          <p14:tracePt t="88951" x="3616325" y="2820988"/>
          <p14:tracePt t="88959" x="3635375" y="2820988"/>
          <p14:tracePt t="88968" x="3643313" y="2820988"/>
          <p14:tracePt t="88971" x="3652838" y="2820988"/>
          <p14:tracePt t="89008" x="3662363" y="2820988"/>
          <p14:tracePt t="89109" x="3662363" y="2813050"/>
          <p14:tracePt t="89602" x="3671888" y="2813050"/>
          <p14:tracePt t="89616" x="3698875" y="2813050"/>
          <p14:tracePt t="89622" x="3725863" y="2813050"/>
          <p14:tracePt t="89633" x="3735388" y="2813050"/>
          <p14:tracePt t="89641" x="3762375" y="2813050"/>
          <p14:tracePt t="89648" x="3781425" y="2813050"/>
          <p14:tracePt t="89656" x="3808413" y="2813050"/>
          <p14:tracePt t="89663" x="3844925" y="2813050"/>
          <p14:tracePt t="89670" x="3881438" y="2813050"/>
          <p14:tracePt t="89676" x="3908425" y="2813050"/>
          <p14:tracePt t="89684" x="3927475" y="2813050"/>
          <p14:tracePt t="89692" x="3954463" y="2813050"/>
          <p14:tracePt t="89700" x="3971925" y="2813050"/>
          <p14:tracePt t="89708" x="4000500" y="2813050"/>
          <p14:tracePt t="89717" x="4008438" y="2813050"/>
          <p14:tracePt t="89724" x="4037013" y="2813050"/>
          <p14:tracePt t="89730" x="4054475" y="2813050"/>
          <p14:tracePt t="89739" x="4083050" y="2813050"/>
          <p14:tracePt t="89747" x="4100513" y="2813050"/>
          <p14:tracePt t="89754" x="4119563" y="2813050"/>
          <p14:tracePt t="89762" x="4137025" y="2813050"/>
          <p14:tracePt t="89770" x="4156075" y="2813050"/>
          <p14:tracePt t="89779" x="4164013" y="2813050"/>
          <p14:tracePt t="89788" x="4183063" y="2813050"/>
          <p14:tracePt t="89791" x="4192588" y="2813050"/>
          <p14:tracePt t="89800" x="4210050" y="2813050"/>
          <p14:tracePt t="90143" x="4219575" y="2813050"/>
          <p14:tracePt t="90173" x="4229100" y="2813050"/>
          <p14:tracePt t="91039" x="4237038" y="2794000"/>
          <p14:tracePt t="91047" x="4246563" y="2794000"/>
          <p14:tracePt t="91063" x="4256088" y="2784475"/>
          <p14:tracePt t="91101" x="4256088" y="2776538"/>
          <p14:tracePt t="91132" x="4265613" y="2776538"/>
          <p14:tracePt t="91154" x="4273550" y="2767013"/>
          <p14:tracePt t="91166" x="4302125" y="2767013"/>
          <p14:tracePt t="91173" x="4329113" y="2767013"/>
          <p14:tracePt t="91179" x="4356100" y="2767013"/>
          <p14:tracePt t="91187" x="4375150" y="2767013"/>
          <p14:tracePt t="91194" x="4419600" y="2767013"/>
          <p14:tracePt t="91202" x="4475163" y="2767013"/>
          <p14:tracePt t="91210" x="4529138" y="2767013"/>
          <p14:tracePt t="91220" x="4565650" y="2767013"/>
          <p14:tracePt t="91233" x="4667250" y="2767013"/>
          <p14:tracePt t="91241" x="4684713" y="2767013"/>
          <p14:tracePt t="91249" x="4703763" y="2767013"/>
          <p14:tracePt t="91256" x="4711700" y="2767013"/>
          <p14:tracePt t="91266" x="4721225" y="2767013"/>
          <p14:tracePt t="91278" x="4730750" y="2767013"/>
          <p14:tracePt t="91287" x="4730750" y="2757488"/>
          <p14:tracePt t="91302" x="4740275" y="2757488"/>
          <p14:tracePt t="91310" x="4757738" y="2757488"/>
          <p14:tracePt t="91323" x="4776788" y="2757488"/>
          <p14:tracePt t="91330" x="4803775" y="2757488"/>
          <p14:tracePt t="91337" x="4821238" y="2757488"/>
          <p14:tracePt t="91343" x="4849813" y="2757488"/>
          <p14:tracePt t="91349" x="4886325" y="2757488"/>
          <p14:tracePt t="91356" x="4913313" y="2767013"/>
          <p14:tracePt t="91368" x="4932363" y="2767013"/>
          <p14:tracePt t="91378" x="4949825" y="2767013"/>
          <p14:tracePt t="91385" x="4959350" y="2776538"/>
          <p14:tracePt t="91394" x="4968875" y="2776538"/>
          <p14:tracePt t="92094" x="4959350" y="2776538"/>
          <p14:tracePt t="92098" x="4913313" y="2776538"/>
          <p14:tracePt t="92106" x="4886325" y="2776538"/>
          <p14:tracePt t="92115" x="4830763" y="2767013"/>
          <p14:tracePt t="92122" x="4730750" y="2740025"/>
          <p14:tracePt t="92135" x="4584700" y="2711450"/>
          <p14:tracePt t="92150" x="4475163" y="2684463"/>
          <p14:tracePt t="92157" x="3825875" y="2547938"/>
          <p14:tracePt t="92161" x="3671888" y="2501900"/>
          <p14:tracePt t="92169" x="3416300" y="2447925"/>
          <p14:tracePt t="92176" x="3224213" y="2401888"/>
          <p14:tracePt t="92184" x="3078163" y="2374900"/>
          <p14:tracePt t="92192" x="2932113" y="2328863"/>
          <p14:tracePt t="92201" x="2794000" y="2301875"/>
          <p14:tracePt t="92209" x="2703513" y="2273300"/>
          <p14:tracePt t="92228" x="2547938" y="2255838"/>
          <p14:tracePt t="92237" x="2493963" y="2255838"/>
          <p14:tracePt t="92242" x="2457450" y="2255838"/>
          <p14:tracePt t="92246" x="2401888" y="2255838"/>
          <p14:tracePt t="92257" x="2309813" y="2255838"/>
          <p14:tracePt t="92262" x="2228850" y="2265363"/>
          <p14:tracePt t="92270" x="2119313" y="2273300"/>
          <p14:tracePt t="92276" x="2036763" y="2292350"/>
          <p14:tracePt t="92284" x="1927225" y="2319338"/>
          <p14:tracePt t="92292" x="1744663" y="2346325"/>
          <p14:tracePt t="92301" x="1598613" y="2365375"/>
          <p14:tracePt t="92308" x="1479550" y="2392363"/>
          <p14:tracePt t="92317" x="1387475" y="2401888"/>
          <p14:tracePt t="92321" x="1204913" y="2419350"/>
          <p14:tracePt t="92330" x="1131888" y="2428875"/>
          <p14:tracePt t="92338" x="1087438" y="2447925"/>
          <p14:tracePt t="92350" x="1041400" y="2455863"/>
          <p14:tracePt t="92358" x="1004888" y="2465388"/>
          <p14:tracePt t="92369" x="995363" y="2474913"/>
          <p14:tracePt t="92377" x="985838" y="2474913"/>
          <p14:tracePt t="92381" x="985838" y="2484438"/>
          <p14:tracePt t="92391" x="977900" y="2492375"/>
          <p14:tracePt t="92402" x="968375" y="2492375"/>
          <p14:tracePt t="92412" x="958850" y="2501900"/>
          <p14:tracePt t="92419" x="949325" y="2520950"/>
          <p14:tracePt t="92429" x="941388" y="2528888"/>
          <p14:tracePt t="92434" x="931863" y="2547938"/>
          <p14:tracePt t="92443" x="922338" y="2565400"/>
          <p14:tracePt t="92448" x="912813" y="2584450"/>
          <p14:tracePt t="92454" x="912813" y="2601913"/>
          <p14:tracePt t="92461" x="912813" y="2611438"/>
          <p14:tracePt t="92472" x="912813" y="2620963"/>
          <p14:tracePt t="92480" x="904875" y="2630488"/>
          <p14:tracePt t="92487" x="904875" y="2647950"/>
          <p14:tracePt t="92496" x="904875" y="2667000"/>
          <p14:tracePt t="92505" x="904875" y="2674938"/>
          <p14:tracePt t="92512" x="904875" y="2693988"/>
          <p14:tracePt t="92519" x="904875" y="2711450"/>
          <p14:tracePt t="92526" x="904875" y="2730500"/>
          <p14:tracePt t="92538" x="904875" y="2757488"/>
          <p14:tracePt t="92544" x="904875" y="2776538"/>
          <p14:tracePt t="92554" x="904875" y="2803525"/>
          <p14:tracePt t="92568" x="904875" y="2876550"/>
          <p14:tracePt t="92572" x="904875" y="2894013"/>
          <p14:tracePt t="92578" x="904875" y="2903538"/>
          <p14:tracePt t="92586" x="904875" y="2913063"/>
          <p14:tracePt t="92594" x="904875" y="2930525"/>
          <p14:tracePt t="92603" x="904875" y="2949575"/>
          <p14:tracePt t="92610" x="904875" y="2968625"/>
          <p14:tracePt t="92619" x="904875" y="2976563"/>
          <p14:tracePt t="92624" x="912813" y="2995613"/>
          <p14:tracePt t="92632" x="912813" y="3013075"/>
          <p14:tracePt t="92643" x="922338" y="3032125"/>
          <p14:tracePt t="92654" x="922338" y="3049588"/>
          <p14:tracePt t="92665" x="931863" y="3068638"/>
          <p14:tracePt t="92671" x="931863" y="3086100"/>
          <p14:tracePt t="92678" x="941388" y="3095625"/>
          <p14:tracePt t="92684" x="941388" y="3105150"/>
          <p14:tracePt t="92690" x="941388" y="3114675"/>
          <p14:tracePt t="92699" x="949325" y="3132138"/>
          <p14:tracePt t="92705" x="949325" y="3141663"/>
          <p14:tracePt t="92720" x="949325" y="3151188"/>
          <p14:tracePt t="92751" x="949325" y="3159125"/>
          <p14:tracePt t="92759" x="949325" y="3168650"/>
          <p14:tracePt t="92799" x="949325" y="3178175"/>
          <p14:tracePt t="92836" x="949325" y="3187700"/>
          <p14:tracePt t="93493" x="958850" y="3187700"/>
          <p14:tracePt t="93510" x="985838" y="3187700"/>
          <p14:tracePt t="93514" x="1014413" y="3187700"/>
          <p14:tracePt t="93522" x="1041400" y="3187700"/>
          <p14:tracePt t="93530" x="1077913" y="3187700"/>
          <p14:tracePt t="93538" x="1095375" y="3178175"/>
          <p14:tracePt t="93552" x="1131888" y="3178175"/>
          <p14:tracePt t="93560" x="1150938" y="3178175"/>
          <p14:tracePt t="93566" x="1160463" y="3178175"/>
          <p14:tracePt t="93571" x="1177925" y="3168650"/>
          <p14:tracePt t="93585" x="1187450" y="3168650"/>
          <p14:tracePt t="93609" x="1196975" y="3168650"/>
          <p14:tracePt t="93625" x="1204913" y="3168650"/>
          <p14:tracePt t="93639" x="1214438" y="3168650"/>
          <p14:tracePt t="93651" x="1223963" y="3168650"/>
          <p14:tracePt t="93674" x="1241425" y="3168650"/>
          <p14:tracePt t="93682" x="1260475" y="3168650"/>
          <p14:tracePt t="93691" x="1270000" y="3168650"/>
          <p14:tracePt t="93699" x="1277938" y="3168650"/>
          <p14:tracePt t="93708" x="1287463" y="3168650"/>
          <p14:tracePt t="93721" x="1296988" y="3168650"/>
          <p14:tracePt t="93726" x="1306513" y="3168650"/>
          <p14:tracePt t="93754" x="1314450" y="3168650"/>
          <p14:tracePt t="93762" x="1323975" y="3168650"/>
          <p14:tracePt t="93781" x="1333500" y="3168650"/>
          <p14:tracePt t="93786" x="1343025" y="3168650"/>
          <p14:tracePt t="93794" x="1350963" y="3168650"/>
          <p14:tracePt t="93817" x="1360488" y="3168650"/>
          <p14:tracePt t="93825" x="1379538" y="3168650"/>
          <p14:tracePt t="93833" x="1397000" y="3178175"/>
          <p14:tracePt t="93840" x="1416050" y="3178175"/>
          <p14:tracePt t="93848" x="1423988" y="3178175"/>
          <p14:tracePt t="93856" x="1433513" y="3178175"/>
          <p14:tracePt t="93864" x="1443038" y="3178175"/>
          <p14:tracePt t="93883" x="1452563" y="3178175"/>
          <p14:tracePt t="93903" x="1460500" y="3178175"/>
          <p14:tracePt t="93918" x="1470025" y="3178175"/>
          <p14:tracePt t="93933" x="1479550" y="3178175"/>
          <p14:tracePt t="94400" x="1497013" y="3178175"/>
          <p14:tracePt t="94405" x="1533525" y="3178175"/>
          <p14:tracePt t="94412" x="1552575" y="3178175"/>
          <p14:tracePt t="94421" x="1579563" y="3178175"/>
          <p14:tracePt t="94428" x="1625600" y="3187700"/>
          <p14:tracePt t="94437" x="1652588" y="3187700"/>
          <p14:tracePt t="94444" x="1708150" y="3187700"/>
          <p14:tracePt t="94451" x="1754188" y="3187700"/>
          <p14:tracePt t="94458" x="1790700" y="3187700"/>
          <p14:tracePt t="94468" x="1835150" y="3187700"/>
          <p14:tracePt t="94474" x="1863725" y="3187700"/>
          <p14:tracePt t="94483" x="1890713" y="3187700"/>
          <p14:tracePt t="94491" x="1908175" y="3187700"/>
          <p14:tracePt t="94498" x="1927225" y="3187700"/>
          <p14:tracePt t="94506" x="1936750" y="3187700"/>
          <p14:tracePt t="94514" x="1944688" y="3187700"/>
          <p14:tracePt t="94537" x="1954213" y="3187700"/>
          <p14:tracePt t="94544" x="1963738" y="3187700"/>
          <p14:tracePt t="94560" x="1973263" y="3187700"/>
          <p14:tracePt t="94569" x="1981200" y="3187700"/>
          <p14:tracePt t="94583" x="1990725" y="3187700"/>
          <p14:tracePt t="94747" x="2000250" y="3187700"/>
          <p14:tracePt t="94761" x="2017713" y="3187700"/>
          <p14:tracePt t="94773" x="2036763" y="3187700"/>
          <p14:tracePt t="94782" x="2054225" y="3187700"/>
          <p14:tracePt t="94787" x="2073275" y="3187700"/>
          <p14:tracePt t="94794" x="2100263" y="3187700"/>
          <p14:tracePt t="94800" x="2119313" y="3187700"/>
          <p14:tracePt t="94818" x="2163763" y="3178175"/>
          <p14:tracePt t="94822" x="2192338" y="3178175"/>
          <p14:tracePt t="94830" x="2200275" y="3178175"/>
          <p14:tracePt t="94982" x="2200275" y="3168650"/>
          <p14:tracePt t="95349" x="2209800" y="3168650"/>
          <p14:tracePt t="95381" x="2228850" y="3168650"/>
          <p14:tracePt t="95388" x="2246313" y="3168650"/>
          <p14:tracePt t="95396" x="2265363" y="3168650"/>
          <p14:tracePt t="95404" x="2282825" y="3168650"/>
          <p14:tracePt t="95410" x="2301875" y="3168650"/>
          <p14:tracePt t="95419" x="2319338" y="3168650"/>
          <p14:tracePt t="95427" x="2338388" y="3168650"/>
          <p14:tracePt t="95435" x="2346325" y="3168650"/>
          <p14:tracePt t="95443" x="2374900" y="3168650"/>
          <p14:tracePt t="95450" x="2392363" y="3168650"/>
          <p14:tracePt t="95456" x="2401888" y="3168650"/>
          <p14:tracePt t="95464" x="2419350" y="3168650"/>
          <p14:tracePt t="95473" x="2428875" y="3168650"/>
          <p14:tracePt t="95480" x="2447925" y="3168650"/>
          <p14:tracePt t="95488" x="2465388" y="3168650"/>
          <p14:tracePt t="95496" x="2493963" y="3168650"/>
          <p14:tracePt t="95504" x="2511425" y="3168650"/>
          <p14:tracePt t="95512" x="2520950" y="3168650"/>
          <p14:tracePt t="95522" x="2538413" y="3168650"/>
          <p14:tracePt t="95525" x="2557463" y="3168650"/>
          <p14:tracePt t="95541" x="2584450" y="3168650"/>
          <p14:tracePt t="95551" x="2611438" y="3168650"/>
          <p14:tracePt t="95560" x="2657475" y="3168650"/>
          <p14:tracePt t="95567" x="2676525" y="3168650"/>
          <p14:tracePt t="95574" x="2693988" y="3159125"/>
          <p14:tracePt t="95580" x="2703513" y="3159125"/>
          <p14:tracePt t="95588" x="2713038" y="3159125"/>
          <p14:tracePt t="95596" x="2720975" y="3159125"/>
          <p14:tracePt t="95604" x="2720975" y="3151188"/>
          <p14:tracePt t="95923" x="2740025" y="3151188"/>
          <p14:tracePt t="95930" x="2757488" y="3151188"/>
          <p14:tracePt t="95937" x="2786063" y="3159125"/>
          <p14:tracePt t="95944" x="2803525" y="3168650"/>
          <p14:tracePt t="95952" x="2830513" y="3168650"/>
          <p14:tracePt t="95960" x="2849563" y="3178175"/>
          <p14:tracePt t="95970" x="2886075" y="3187700"/>
          <p14:tracePt t="95977" x="2913063" y="3195638"/>
          <p14:tracePt t="95985" x="2940050" y="3195638"/>
          <p14:tracePt t="95993" x="2968625" y="3205163"/>
          <p14:tracePt t="95998" x="2986088" y="3205163"/>
          <p14:tracePt t="96006" x="3005138" y="3205163"/>
          <p14:tracePt t="96014" x="3022600" y="3205163"/>
          <p14:tracePt t="96023" x="3041650" y="3205163"/>
          <p14:tracePt t="96033" x="3059113" y="3205163"/>
          <p14:tracePt t="96040" x="3078163" y="3205163"/>
          <p14:tracePt t="96046" x="3095625" y="3205163"/>
          <p14:tracePt t="96054" x="3105150" y="3205163"/>
          <p14:tracePt t="96060" x="3122613" y="3205163"/>
          <p14:tracePt t="96070" x="3132138" y="3205163"/>
          <p14:tracePt t="96076" x="3141663" y="3205163"/>
          <p14:tracePt t="96085" x="3151188" y="3195638"/>
          <p14:tracePt t="96092" x="3159125" y="3195638"/>
          <p14:tracePt t="96106" x="3168650" y="3195638"/>
          <p14:tracePt t="96682" x="3178175" y="3195638"/>
          <p14:tracePt t="96688" x="3195638" y="3195638"/>
          <p14:tracePt t="96701" x="3224213" y="3195638"/>
          <p14:tracePt t="96710" x="3251200" y="3195638"/>
          <p14:tracePt t="96716" x="3260725" y="3195638"/>
          <p14:tracePt t="96729" x="3287713" y="3195638"/>
          <p14:tracePt t="96737" x="3324225" y="3195638"/>
          <p14:tracePt t="96742" x="3351213" y="3195638"/>
          <p14:tracePt t="96751" x="3370263" y="3195638"/>
          <p14:tracePt t="96758" x="3387725" y="3195638"/>
          <p14:tracePt t="96764" x="3406775" y="3195638"/>
          <p14:tracePt t="96772" x="3406775" y="3187700"/>
          <p14:tracePt t="96789" x="3416300" y="3187700"/>
          <p14:tracePt t="96859" x="3424238" y="3187700"/>
          <p14:tracePt t="96881" x="3433763" y="3187700"/>
          <p14:tracePt t="96888" x="3452813" y="3178175"/>
          <p14:tracePt t="96896" x="3460750" y="3178175"/>
          <p14:tracePt t="96904" x="3470275" y="3178175"/>
          <p14:tracePt t="96912" x="3489325" y="3178175"/>
          <p14:tracePt t="96920" x="3497263" y="3178175"/>
          <p14:tracePt t="96928" x="3506788" y="3178175"/>
          <p14:tracePt t="96938" x="3506788" y="3168650"/>
          <p14:tracePt t="97177" x="3516313" y="3168650"/>
          <p14:tracePt t="97182" x="3533775" y="3168650"/>
          <p14:tracePt t="97191" x="3543300" y="3168650"/>
          <p14:tracePt t="97198" x="3552825" y="3168650"/>
          <p14:tracePt t="97207" x="3562350" y="3168650"/>
          <p14:tracePt t="97215" x="3579813" y="3168650"/>
          <p14:tracePt t="97222" x="3598863" y="3168650"/>
          <p14:tracePt t="97230" x="3616325" y="3168650"/>
          <p14:tracePt t="97239" x="3625850" y="3168650"/>
          <p14:tracePt t="97244" x="3625850" y="3159125"/>
          <p14:tracePt t="97253" x="3635375" y="3159125"/>
          <p14:tracePt t="97463" x="3635375" y="3151188"/>
          <p14:tracePt t="97470" x="3643313" y="3151188"/>
          <p14:tracePt t="97882" x="3652838" y="3141663"/>
          <p14:tracePt t="97891" x="3671888" y="3132138"/>
          <p14:tracePt t="97896" x="3698875" y="3132138"/>
          <p14:tracePt t="97902" x="3744913" y="3132138"/>
          <p14:tracePt t="97911" x="3771900" y="3132138"/>
          <p14:tracePt t="97919" x="3808413" y="3132138"/>
          <p14:tracePt t="97927" x="3854450" y="3132138"/>
          <p14:tracePt t="97934" x="3908425" y="3132138"/>
          <p14:tracePt t="97942" x="3944938" y="3132138"/>
          <p14:tracePt t="97950" x="4000500" y="3132138"/>
          <p14:tracePt t="97956" x="4037013" y="3132138"/>
          <p14:tracePt t="97964" x="4054475" y="3132138"/>
          <p14:tracePt t="97980" x="4064000" y="3132138"/>
          <p14:tracePt t="98003" x="4073525" y="3132138"/>
          <p14:tracePt t="98013" x="4090988" y="3132138"/>
          <p14:tracePt t="98017" x="4110038" y="3132138"/>
          <p14:tracePt t="98026" x="4127500" y="3132138"/>
          <p14:tracePt t="98034" x="4156075" y="3132138"/>
          <p14:tracePt t="98042" x="4173538" y="3132138"/>
          <p14:tracePt t="98059" x="4183063" y="3132138"/>
          <p14:tracePt t="98693" x="4173538" y="3132138"/>
          <p14:tracePt t="98709" x="4090988" y="3159125"/>
          <p14:tracePt t="98716" x="4073525" y="3159125"/>
          <p14:tracePt t="98722" x="3990975" y="3187700"/>
          <p14:tracePt t="98730" x="3944938" y="3195638"/>
          <p14:tracePt t="98743" x="3871913" y="3195638"/>
          <p14:tracePt t="98758" x="3689350" y="3195638"/>
          <p14:tracePt t="98765" x="3625850" y="3195638"/>
          <p14:tracePt t="98770" x="3552825" y="3195638"/>
          <p14:tracePt t="98776" x="3525838" y="3195638"/>
          <p14:tracePt t="98785" x="3489325" y="3195638"/>
          <p14:tracePt t="98792" x="3452813" y="3187700"/>
          <p14:tracePt t="98800" x="3424238" y="3187700"/>
          <p14:tracePt t="98808" x="3406775" y="3178175"/>
          <p14:tracePt t="98816" x="3379788" y="3178175"/>
          <p14:tracePt t="98825" x="3360738" y="3178175"/>
          <p14:tracePt t="98832" x="3314700" y="3178175"/>
          <p14:tracePt t="98840" x="3278188" y="3168650"/>
          <p14:tracePt t="98846" x="3232150" y="3168650"/>
          <p14:tracePt t="98855" x="3195638" y="3168650"/>
          <p14:tracePt t="98862" x="3122613" y="3168650"/>
          <p14:tracePt t="98871" x="3013075" y="3151188"/>
          <p14:tracePt t="98878" x="2940050" y="3141663"/>
          <p14:tracePt t="98888" x="2803525" y="3122613"/>
          <p14:tracePt t="98895" x="2693988" y="3105150"/>
          <p14:tracePt t="98900" x="2603500" y="3095625"/>
          <p14:tracePt t="98909" x="2501900" y="3086100"/>
          <p14:tracePt t="98921" x="2319338" y="3049588"/>
          <p14:tracePt t="98929" x="2228850" y="3041650"/>
          <p14:tracePt t="98942" x="1973263" y="3013075"/>
          <p14:tracePt t="98949" x="1871663" y="2995613"/>
          <p14:tracePt t="98957" x="1781175" y="2995613"/>
          <p14:tracePt t="98961" x="1671638" y="2986088"/>
          <p14:tracePt t="98970" x="1598613" y="2968625"/>
          <p14:tracePt t="98978" x="1516063" y="2968625"/>
          <p14:tracePt t="98987" x="1423988" y="2959100"/>
          <p14:tracePt t="98995" x="1350963" y="2959100"/>
          <p14:tracePt t="99003" x="1323975" y="2959100"/>
          <p14:tracePt t="99010" x="1241425" y="2959100"/>
          <p14:tracePt t="99021" x="1160463" y="2959100"/>
          <p14:tracePt t="99028" x="1104900" y="2959100"/>
          <p14:tracePt t="99038" x="1068388" y="2959100"/>
          <p14:tracePt t="99042" x="1041400" y="2959100"/>
          <p14:tracePt t="99048" x="1004888" y="2959100"/>
          <p14:tracePt t="99057" x="977900" y="2959100"/>
          <p14:tracePt t="99064" x="949325" y="2959100"/>
          <p14:tracePt t="99070" x="931863" y="2959100"/>
          <p14:tracePt t="99078" x="922338" y="2959100"/>
          <p14:tracePt t="99086" x="904875" y="2959100"/>
          <p14:tracePt t="99119" x="895350" y="2959100"/>
          <p14:tracePt t="99336" x="885825" y="2968625"/>
          <p14:tracePt t="99342" x="885825" y="2995613"/>
          <p14:tracePt t="99350" x="885825" y="3022600"/>
          <p14:tracePt t="99358" x="885825" y="3049588"/>
          <p14:tracePt t="99367" x="885825" y="3068638"/>
          <p14:tracePt t="99372" x="885825" y="3078163"/>
          <p14:tracePt t="99385" x="885825" y="3095625"/>
          <p14:tracePt t="99399" x="885825" y="3105150"/>
          <p14:tracePt t="99418" x="885825" y="3114675"/>
          <p14:tracePt t="99567" x="885825" y="3122613"/>
          <p14:tracePt t="99591" x="885825" y="3132138"/>
          <p14:tracePt t="99645" x="895350" y="3132138"/>
          <p14:tracePt t="109773" x="885825" y="3151188"/>
          <p14:tracePt t="109785" x="858838" y="3251200"/>
          <p14:tracePt t="109795" x="849313" y="3297238"/>
          <p14:tracePt t="109801" x="831850" y="3333750"/>
          <p14:tracePt t="109808" x="822325" y="3370263"/>
          <p14:tracePt t="109816" x="812800" y="3397250"/>
          <p14:tracePt t="109824" x="812800" y="3414713"/>
          <p14:tracePt t="109833" x="812800" y="3433763"/>
          <p14:tracePt t="109841" x="803275" y="3451225"/>
          <p14:tracePt t="109846" x="803275" y="3470275"/>
          <p14:tracePt t="109866" x="803275" y="3497263"/>
          <p14:tracePt t="109874" x="793750" y="3497263"/>
          <p14:tracePt t="109882" x="793750" y="3506788"/>
          <p14:tracePt t="109889" x="793750" y="3516313"/>
          <p14:tracePt t="109894" x="793750" y="3524250"/>
          <p14:tracePt t="109900" x="793750" y="3533775"/>
          <p14:tracePt t="109910" x="793750" y="3552825"/>
          <p14:tracePt t="109925" x="793750" y="3560763"/>
          <p14:tracePt t="109949" x="793750" y="3570288"/>
          <p14:tracePt t="109970" x="793750" y="3589338"/>
          <p14:tracePt t="109978" x="793750" y="3597275"/>
          <p14:tracePt t="109986" x="793750" y="3616325"/>
          <p14:tracePt t="109994" x="793750" y="3633788"/>
          <p14:tracePt t="110002" x="793750" y="3643313"/>
          <p14:tracePt t="110010" x="803275" y="3643313"/>
          <p14:tracePt t="110018" x="812800" y="3652838"/>
          <p14:tracePt t="110023" x="812800" y="3662363"/>
          <p14:tracePt t="110040" x="822325" y="3662363"/>
          <p14:tracePt t="110087" x="839788" y="3662363"/>
          <p14:tracePt t="110094" x="849313" y="3662363"/>
          <p14:tracePt t="110111" x="868363" y="3652838"/>
          <p14:tracePt t="110119" x="876300" y="3643313"/>
          <p14:tracePt t="110126" x="895350" y="3643313"/>
          <p14:tracePt t="110140" x="904875" y="3643313"/>
          <p14:tracePt t="110149" x="912813" y="3633788"/>
          <p14:tracePt t="110157" x="912813" y="3625850"/>
          <p14:tracePt t="110173" x="922338" y="3625850"/>
          <p14:tracePt t="110180" x="931863" y="3616325"/>
          <p14:tracePt t="110189" x="931863" y="3606800"/>
          <p14:tracePt t="110283" x="941388" y="3606800"/>
          <p14:tracePt t="110405" x="931863" y="3597275"/>
          <p14:tracePt t="110411" x="922338" y="3597275"/>
          <p14:tracePt t="110420" x="904875" y="3597275"/>
          <p14:tracePt t="110428" x="895350" y="3597275"/>
          <p14:tracePt t="110435" x="885825" y="3597275"/>
          <p14:tracePt t="110442" x="868363" y="3589338"/>
          <p14:tracePt t="110449" x="858838" y="3589338"/>
          <p14:tracePt t="110463" x="849313" y="3589338"/>
          <p14:tracePt t="110478" x="831850" y="3589338"/>
          <p14:tracePt t="110607" x="822325" y="3589338"/>
          <p14:tracePt t="110629" x="812800" y="3606800"/>
          <p14:tracePt t="110641" x="812800" y="3616325"/>
          <p14:tracePt t="110647" x="803275" y="3625850"/>
          <p14:tracePt t="110663" x="803275" y="3633788"/>
          <p14:tracePt t="110669" x="803275" y="3643313"/>
          <p14:tracePt t="110676" x="803275" y="3662363"/>
          <p14:tracePt t="110683" x="803275" y="3679825"/>
          <p14:tracePt t="110690" x="803275" y="3698875"/>
          <p14:tracePt t="110698" x="803275" y="3716338"/>
          <p14:tracePt t="110711" x="803275" y="3735388"/>
          <p14:tracePt t="110726" x="803275" y="3779838"/>
          <p14:tracePt t="110728" x="803275" y="3798888"/>
          <p14:tracePt t="110737" x="803275" y="3825875"/>
          <p14:tracePt t="110744" x="803275" y="3844925"/>
          <p14:tracePt t="110752" x="803275" y="3852863"/>
          <p14:tracePt t="110765" x="803275" y="3871913"/>
          <p14:tracePt t="110773" x="803275" y="3898900"/>
          <p14:tracePt t="110787" x="803275" y="3927475"/>
          <p14:tracePt t="110794" x="803275" y="3981450"/>
          <p14:tracePt t="110805" x="812800" y="4000500"/>
          <p14:tracePt t="110813" x="812800" y="4027488"/>
          <p14:tracePt t="110825" x="822325" y="4064000"/>
          <p14:tracePt t="110834" x="822325" y="4081463"/>
          <p14:tracePt t="110850" x="831850" y="4100513"/>
          <p14:tracePt t="110859" x="839788" y="4110038"/>
          <p14:tracePt t="110865" x="839788" y="4127500"/>
          <p14:tracePt t="110878" x="839788" y="4146550"/>
          <p14:tracePt t="110883" x="849313" y="4146550"/>
          <p14:tracePt t="110892" x="849313" y="4164013"/>
          <p14:tracePt t="110898" x="858838" y="4183063"/>
          <p14:tracePt t="110908" x="858838" y="4191000"/>
          <p14:tracePt t="110914" x="858838" y="4200525"/>
          <p14:tracePt t="110923" x="858838" y="4210050"/>
          <p14:tracePt t="110930" x="868363" y="4227513"/>
          <p14:tracePt t="110939" x="868363" y="4237038"/>
          <p14:tracePt t="110970" x="868363" y="4246563"/>
          <p14:tracePt t="122257" x="895350" y="4219575"/>
          <p14:tracePt t="122262" x="941388" y="4173538"/>
          <p14:tracePt t="122270" x="1004888" y="4137025"/>
          <p14:tracePt t="122279" x="1087438" y="4117975"/>
          <p14:tracePt t="122286" x="1141413" y="4110038"/>
          <p14:tracePt t="122295" x="1296988" y="4090988"/>
          <p14:tracePt t="122302" x="1387475" y="4090988"/>
          <p14:tracePt t="122310" x="1497013" y="4081463"/>
          <p14:tracePt t="122316" x="1698625" y="4044950"/>
          <p14:tracePt t="122324" x="1844675" y="4037013"/>
          <p14:tracePt t="122333" x="1963738" y="4017963"/>
          <p14:tracePt t="122340" x="2000250" y="4008438"/>
          <p14:tracePt t="122350" x="2119313" y="3981450"/>
          <p14:tracePt t="122356" x="2182813" y="3944938"/>
          <p14:tracePt t="122361" x="2209800" y="3917950"/>
          <p14:tracePt t="122371" x="2228850" y="3908425"/>
          <p14:tracePt t="122425" x="2236788" y="3908425"/>
          <p14:tracePt t="122613" x="2209800" y="3908425"/>
          <p14:tracePt t="122618" x="2192338" y="3908425"/>
          <p14:tracePt t="122627" x="2163763" y="3908425"/>
          <p14:tracePt t="122634" x="2136775" y="3908425"/>
          <p14:tracePt t="122642" x="2109788" y="3908425"/>
          <p14:tracePt t="122650" x="2082800" y="3908425"/>
          <p14:tracePt t="122658" x="2063750" y="3908425"/>
          <p14:tracePt t="122664" x="2046288" y="3908425"/>
          <p14:tracePt t="122672" x="2027238" y="3908425"/>
          <p14:tracePt t="122681" x="2009775" y="3917950"/>
          <p14:tracePt t="122688" x="1990725" y="3917950"/>
          <p14:tracePt t="122705" x="1981200" y="3917950"/>
          <p14:tracePt t="122735" x="1973263" y="3917950"/>
          <p14:tracePt t="122742" x="1963738" y="3917950"/>
          <p14:tracePt t="122750" x="1954213" y="3917950"/>
          <p14:tracePt t="122767" x="1936750" y="3917950"/>
          <p14:tracePt t="122774" x="1927225" y="3917950"/>
          <p14:tracePt t="122781" x="1908175" y="3917950"/>
          <p14:tracePt t="122788" x="1900238" y="3917950"/>
          <p14:tracePt t="122801" x="1890713" y="3917950"/>
          <p14:tracePt t="122809" x="1881188" y="3917950"/>
          <p14:tracePt t="122851" x="1881188" y="3908425"/>
          <p14:tracePt t="122897" x="1881188" y="3889375"/>
          <p14:tracePt t="122904" x="1881188" y="3871913"/>
          <p14:tracePt t="122912" x="1881188" y="3852863"/>
          <p14:tracePt t="122920" x="1881188" y="3825875"/>
          <p14:tracePt t="122930" x="1890713" y="3798888"/>
          <p14:tracePt t="122936" x="1890713" y="3779838"/>
          <p14:tracePt t="122945" x="1890713" y="3752850"/>
          <p14:tracePt t="122950" x="1890713" y="3735388"/>
          <p14:tracePt t="122958" x="1890713" y="3716338"/>
          <p14:tracePt t="122966" x="1890713" y="3698875"/>
          <p14:tracePt t="122974" x="1881188" y="3679825"/>
          <p14:tracePt t="123099" x="1881188" y="3698875"/>
          <p14:tracePt t="123106" x="1881188" y="3706813"/>
          <p14:tracePt t="123114" x="1881188" y="3725863"/>
          <p14:tracePt t="123122" x="1881188" y="3743325"/>
          <p14:tracePt t="123137" x="1881188" y="3752850"/>
          <p14:tracePt t="123145" x="1871663" y="3771900"/>
          <p14:tracePt t="123152" x="1871663" y="3798888"/>
          <p14:tracePt t="123160" x="1871663" y="3808413"/>
          <p14:tracePt t="123171" x="1871663" y="3835400"/>
          <p14:tracePt t="123176" x="1863725" y="3862388"/>
          <p14:tracePt t="123184" x="1863725" y="3881438"/>
          <p14:tracePt t="123192" x="1863725" y="3898900"/>
          <p14:tracePt t="123198" x="1863725" y="3908425"/>
          <p14:tracePt t="123212" x="1854200" y="3917950"/>
          <p14:tracePt t="123228" x="1854200" y="3935413"/>
          <p14:tracePt t="123364" x="1863725" y="3935413"/>
          <p14:tracePt t="123379" x="1871663" y="3927475"/>
          <p14:tracePt t="123388" x="1890713" y="3927475"/>
          <p14:tracePt t="123393" x="1908175" y="3927475"/>
          <p14:tracePt t="123400" x="1927225" y="3927475"/>
          <p14:tracePt t="123409" x="1954213" y="3927475"/>
          <p14:tracePt t="123416" x="1973263" y="3927475"/>
          <p14:tracePt t="123424" x="2000250" y="3927475"/>
          <p14:tracePt t="123431" x="2009775" y="3927475"/>
          <p14:tracePt t="123439" x="2027238" y="3927475"/>
          <p14:tracePt t="123447" x="2046288" y="3927475"/>
          <p14:tracePt t="123454" x="2054225" y="3927475"/>
          <p14:tracePt t="123464" x="2063750" y="3927475"/>
          <p14:tracePt t="123478" x="2073275" y="3935413"/>
          <p14:tracePt t="123484" x="2082800" y="3935413"/>
          <p14:tracePt t="123492" x="2090738" y="3935413"/>
          <p14:tracePt t="123508" x="2100263" y="3935413"/>
          <p14:tracePt t="124717" x="2082800" y="3917950"/>
          <p14:tracePt t="124724" x="2036763" y="3889375"/>
          <p14:tracePt t="124731" x="1981200" y="3852863"/>
          <p14:tracePt t="124738" x="1917700" y="3808413"/>
          <p14:tracePt t="124746" x="1854200" y="3771900"/>
          <p14:tracePt t="124754" x="1798638" y="3752850"/>
          <p14:tracePt t="124762" x="1735138" y="3706813"/>
          <p14:tracePt t="124770" x="1635125" y="3670300"/>
          <p14:tracePt t="124778" x="1570038" y="3643313"/>
          <p14:tracePt t="124784" x="1552575" y="3633788"/>
          <p14:tracePt t="124793" x="1506538" y="3625850"/>
          <p14:tracePt t="124800" x="1479550" y="3616325"/>
          <p14:tracePt t="124808" x="1460500" y="3606800"/>
          <p14:tracePt t="124825" x="1452563" y="3606800"/>
          <p14:tracePt t="124841" x="1443038" y="3606800"/>
          <p14:tracePt t="124854" x="1433513" y="3606800"/>
          <p14:tracePt t="124862" x="1423988" y="3606800"/>
          <p14:tracePt t="124870" x="1406525" y="3606800"/>
          <p14:tracePt t="124879" x="1387475" y="3616325"/>
          <p14:tracePt t="124886" x="1360488" y="3633788"/>
          <p14:tracePt t="124894" x="1343025" y="3643313"/>
          <p14:tracePt t="124899" x="1306513" y="3662363"/>
          <p14:tracePt t="124910" x="1287463" y="3670300"/>
          <p14:tracePt t="124917" x="1270000" y="3679825"/>
          <p14:tracePt t="124926" x="1241425" y="3698875"/>
          <p14:tracePt t="124932" x="1223963" y="3716338"/>
          <p14:tracePt t="124940" x="1204913" y="3725863"/>
          <p14:tracePt t="124948" x="1196975" y="3743325"/>
          <p14:tracePt t="124956" x="1168400" y="3779838"/>
          <p14:tracePt t="124980" x="1141413" y="3808413"/>
          <p14:tracePt t="124984" x="1123950" y="3835400"/>
          <p14:tracePt t="124993" x="1104900" y="3852863"/>
          <p14:tracePt t="124996" x="1095375" y="3862388"/>
          <p14:tracePt t="125002" x="1087438" y="3898900"/>
          <p14:tracePt t="125015" x="1050925" y="3963988"/>
          <p14:tracePt t="125024" x="1004888" y="4081463"/>
          <p14:tracePt t="125033" x="995363" y="4110038"/>
          <p14:tracePt t="125040" x="985838" y="4154488"/>
          <p14:tracePt t="125048" x="958850" y="4210050"/>
          <p14:tracePt t="125056" x="958850" y="4256088"/>
          <p14:tracePt t="125070" x="949325" y="4292600"/>
          <p14:tracePt t="125081" x="941388" y="4365625"/>
          <p14:tracePt t="125088" x="941388" y="4410075"/>
          <p14:tracePt t="125094" x="931863" y="4438650"/>
          <p14:tracePt t="125102" x="931863" y="4456113"/>
          <p14:tracePt t="125110" x="931863" y="4475163"/>
          <p14:tracePt t="125119" x="931863" y="4483100"/>
          <p14:tracePt t="125131" x="931863" y="4492625"/>
          <p14:tracePt t="125139" x="931863" y="4502150"/>
          <p14:tracePt t="125176" x="922338" y="4502150"/>
          <p14:tracePt t="125513" x="912813" y="4502150"/>
          <p14:tracePt t="125525" x="895350" y="4511675"/>
          <p14:tracePt t="125536" x="876300" y="4519613"/>
          <p14:tracePt t="125544" x="868363" y="4519613"/>
          <p14:tracePt t="125551" x="858838" y="4529138"/>
          <p14:tracePt t="125558" x="858838" y="4538663"/>
          <p14:tracePt t="125575" x="858838" y="4548188"/>
          <p14:tracePt t="125590" x="849313" y="4548188"/>
          <p14:tracePt t="125599" x="849313" y="4556125"/>
          <p14:tracePt t="125612" x="839788" y="4556125"/>
          <p14:tracePt t="125626" x="839788" y="4565650"/>
          <p14:tracePt t="125674" x="839788" y="4575175"/>
          <p14:tracePt t="125703" x="839788" y="4584700"/>
          <p14:tracePt t="125731" x="839788" y="4592638"/>
          <p14:tracePt t="126079" x="839788" y="4602163"/>
          <p14:tracePt t="126084" x="839788" y="4621213"/>
          <p14:tracePt t="126093" x="839788" y="4629150"/>
          <p14:tracePt t="126109" x="839788" y="4638675"/>
          <p14:tracePt t="126117" x="839788" y="4648200"/>
          <p14:tracePt t="126137" x="839788" y="4657725"/>
          <p14:tracePt t="126163" x="849313" y="4665663"/>
          <p14:tracePt t="126179" x="858838" y="4675188"/>
          <p14:tracePt t="126187" x="868363" y="4675188"/>
          <p14:tracePt t="126201" x="904875" y="4675188"/>
          <p14:tracePt t="126212" x="912813" y="4675188"/>
          <p14:tracePt t="126221" x="931863" y="4675188"/>
          <p14:tracePt t="126224" x="941388" y="4675188"/>
          <p14:tracePt t="126233" x="941388" y="4665663"/>
          <p14:tracePt t="126242" x="949325" y="4657725"/>
          <p14:tracePt t="126254" x="958850" y="4648200"/>
          <p14:tracePt t="126267" x="995363" y="4629150"/>
          <p14:tracePt t="126275" x="1004888" y="4621213"/>
          <p14:tracePt t="126282" x="1022350" y="4611688"/>
          <p14:tracePt t="126286" x="1041400" y="4602163"/>
          <p14:tracePt t="126294" x="1058863" y="4592638"/>
          <p14:tracePt t="126302" x="1068388" y="4592638"/>
          <p14:tracePt t="126319" x="1087438" y="4575175"/>
          <p14:tracePt t="126328" x="1104900" y="4565650"/>
          <p14:tracePt t="126331" x="1114425" y="4556125"/>
          <p14:tracePt t="126345" x="1123950" y="4548188"/>
          <p14:tracePt t="126356" x="1150938" y="4538663"/>
          <p14:tracePt t="126363" x="1160463" y="4529138"/>
          <p14:tracePt t="126370" x="1177925" y="4529138"/>
          <p14:tracePt t="126378" x="1177925" y="4519613"/>
          <p14:tracePt t="126386" x="1187450" y="4519613"/>
          <p14:tracePt t="126394" x="1204913" y="4519613"/>
          <p14:tracePt t="126402" x="1241425" y="4502150"/>
          <p14:tracePt t="126410" x="1260475" y="4492625"/>
          <p14:tracePt t="126419" x="1287463" y="4483100"/>
          <p14:tracePt t="126426" x="1314450" y="4475163"/>
          <p14:tracePt t="126435" x="1343025" y="4465638"/>
          <p14:tracePt t="126440" x="1360488" y="4465638"/>
          <p14:tracePt t="126449" x="1370013" y="4456113"/>
          <p14:tracePt t="126456" x="1379538" y="4456113"/>
          <p14:tracePt t="126464" x="1379538" y="4446588"/>
          <p14:tracePt t="126471" x="1387475" y="4446588"/>
          <p14:tracePt t="126519" x="1397000" y="4446588"/>
          <p14:tracePt t="126755" x="1387475" y="4446588"/>
          <p14:tracePt t="126757" x="1379538" y="4446588"/>
          <p14:tracePt t="126767" x="1360488" y="4465638"/>
          <p14:tracePt t="126774" x="1350963" y="4475163"/>
          <p14:tracePt t="126783" x="1333500" y="4502150"/>
          <p14:tracePt t="126794" x="1314450" y="4519613"/>
          <p14:tracePt t="126800" x="1306513" y="4529138"/>
          <p14:tracePt t="126808" x="1296988" y="4548188"/>
          <p14:tracePt t="126814" x="1287463" y="4565650"/>
          <p14:tracePt t="126820" x="1287463" y="4575175"/>
          <p14:tracePt t="126829" x="1277938" y="4602163"/>
          <p14:tracePt t="126836" x="1277938" y="4621213"/>
          <p14:tracePt t="126851" x="1270000" y="4638675"/>
          <p14:tracePt t="126860" x="1270000" y="4665663"/>
          <p14:tracePt t="126870" x="1250950" y="4738688"/>
          <p14:tracePt t="126875" x="1250950" y="4767263"/>
          <p14:tracePt t="126883" x="1250950" y="4794250"/>
          <p14:tracePt t="126890" x="1241425" y="4830763"/>
          <p14:tracePt t="126917" x="1233488" y="4894263"/>
          <p14:tracePt t="126926" x="1214438" y="4949825"/>
          <p14:tracePt t="126932" x="1214438" y="4976813"/>
          <p14:tracePt t="126941" x="1214438" y="4986338"/>
          <p14:tracePt t="126955" x="1204913" y="5013325"/>
          <p14:tracePt t="126968" x="1204913" y="5022850"/>
          <p14:tracePt t="126974" x="1204913" y="5032375"/>
          <p14:tracePt t="126990" x="1204913" y="5040313"/>
          <p14:tracePt t="127271" x="1214438" y="5032375"/>
          <p14:tracePt t="127279" x="1233488" y="5022850"/>
          <p14:tracePt t="127284" x="1250950" y="4995863"/>
          <p14:tracePt t="127292" x="1296988" y="4967288"/>
          <p14:tracePt t="127304" x="1323975" y="4949825"/>
          <p14:tracePt t="127315" x="1370013" y="4940300"/>
          <p14:tracePt t="127323" x="1397000" y="4930775"/>
          <p14:tracePt t="127333" x="1497013" y="4922838"/>
          <p14:tracePt t="127344" x="1533525" y="4922838"/>
          <p14:tracePt t="127347" x="1589088" y="4903788"/>
          <p14:tracePt t="127354" x="1625600" y="4903788"/>
          <p14:tracePt t="127362" x="1681163" y="4903788"/>
          <p14:tracePt t="127371" x="1717675" y="4894263"/>
          <p14:tracePt t="127376" x="1790700" y="4894263"/>
          <p14:tracePt t="127385" x="1854200" y="4894263"/>
          <p14:tracePt t="127397" x="1890713" y="4894263"/>
          <p14:tracePt t="127405" x="1917700" y="4894263"/>
          <p14:tracePt t="127414" x="1963738" y="4894263"/>
          <p14:tracePt t="127425" x="1990725" y="4894263"/>
          <p14:tracePt t="127435" x="2063750" y="4894263"/>
          <p14:tracePt t="127449" x="2119313" y="4894263"/>
          <p14:tracePt t="127456" x="2146300" y="4894263"/>
          <p14:tracePt t="127465" x="2173288" y="4884738"/>
          <p14:tracePt t="127474" x="2209800" y="4884738"/>
          <p14:tracePt t="127478" x="2236788" y="4876800"/>
          <p14:tracePt t="127487" x="2265363" y="4876800"/>
          <p14:tracePt t="127499" x="2309813" y="4867275"/>
          <p14:tracePt t="127506" x="2365375" y="4867275"/>
          <p14:tracePt t="127512" x="2419350" y="4867275"/>
          <p14:tracePt t="127522" x="2511425" y="4867275"/>
          <p14:tracePt t="127533" x="2557463" y="4857750"/>
          <p14:tracePt t="127542" x="2603500" y="4857750"/>
          <p14:tracePt t="127552" x="2630488" y="4848225"/>
          <p14:tracePt t="127558" x="2657475" y="4848225"/>
          <p14:tracePt t="127565" x="2676525" y="4840288"/>
          <p14:tracePt t="127573" x="2676525" y="4830763"/>
          <p14:tracePt t="127578" x="2684463" y="4830763"/>
          <p14:tracePt t="127587" x="2684463" y="4821238"/>
          <p14:tracePt t="127594" x="2693988" y="4821238"/>
          <p14:tracePt t="127635" x="2693988" y="4811713"/>
          <p14:tracePt t="127814" x="2703513" y="4811713"/>
          <p14:tracePt t="127821" x="2720975" y="4811713"/>
          <p14:tracePt t="127830" x="2740025" y="4811713"/>
          <p14:tracePt t="127837" x="2767013" y="4811713"/>
          <p14:tracePt t="127844" x="2803525" y="4811713"/>
          <p14:tracePt t="127850" x="2849563" y="4811713"/>
          <p14:tracePt t="127856" x="2932113" y="4811713"/>
          <p14:tracePt t="127864" x="3022600" y="4821238"/>
          <p14:tracePt t="127872" x="3105150" y="4830763"/>
          <p14:tracePt t="127884" x="3178175" y="4840288"/>
          <p14:tracePt t="127888" x="3224213" y="4840288"/>
          <p14:tracePt t="127896" x="3278188" y="4857750"/>
          <p14:tracePt t="127905" x="3306763" y="4857750"/>
          <p14:tracePt t="127909" x="3333750" y="4857750"/>
          <p14:tracePt t="127923" x="3343275" y="4857750"/>
          <p14:tracePt t="127933" x="3351213" y="4857750"/>
          <p14:tracePt t="127974" x="3351213" y="4867275"/>
          <p14:tracePt t="128415" x="3360738" y="4867275"/>
          <p14:tracePt t="128422" x="3370263" y="4867275"/>
          <p14:tracePt t="128430" x="3406775" y="4867275"/>
          <p14:tracePt t="128438" x="3433763" y="4857750"/>
          <p14:tracePt t="128447" x="3489325" y="4840288"/>
          <p14:tracePt t="128452" x="3552825" y="4830763"/>
          <p14:tracePt t="128460" x="3606800" y="4821238"/>
          <p14:tracePt t="128470" x="3652838" y="4821238"/>
          <p14:tracePt t="128476" x="3708400" y="4811713"/>
          <p14:tracePt t="128489" x="3725863" y="4811713"/>
          <p14:tracePt t="128503" x="3735388" y="4803775"/>
          <p14:tracePt t="128770" x="3752850" y="4803775"/>
          <p14:tracePt t="128778" x="3781425" y="4803775"/>
          <p14:tracePt t="128786" x="3817938" y="4803775"/>
          <p14:tracePt t="128794" x="3854450" y="4803775"/>
          <p14:tracePt t="128802" x="3927475" y="4811713"/>
          <p14:tracePt t="128809" x="4017963" y="4811713"/>
          <p14:tracePt t="128816" x="4146550" y="4830763"/>
          <p14:tracePt t="128824" x="4192588" y="4830763"/>
          <p14:tracePt t="128831" x="4329113" y="4830763"/>
          <p14:tracePt t="128840" x="4475163" y="4830763"/>
          <p14:tracePt t="128848" x="4594225" y="4840288"/>
          <p14:tracePt t="128860" x="4684713" y="4857750"/>
          <p14:tracePt t="128869" x="4794250" y="4867275"/>
          <p14:tracePt t="128877" x="4840288" y="4867275"/>
          <p14:tracePt t="128882" x="4849813" y="4867275"/>
          <p14:tracePt t="128892" x="4857750" y="4876800"/>
          <p14:tracePt t="128913" x="4867275" y="4876800"/>
          <p14:tracePt t="128933" x="4876800" y="4876800"/>
          <p14:tracePt t="128949" x="4886325" y="4876800"/>
          <p14:tracePt t="128965" x="4895850" y="4876800"/>
          <p14:tracePt t="128972" x="4903788" y="4876800"/>
          <p14:tracePt t="128979" x="4913313" y="4876800"/>
          <p14:tracePt t="129006" x="4932363" y="4867275"/>
          <p14:tracePt t="129019" x="4995863" y="4830763"/>
          <p14:tracePt t="129026" x="5005388" y="4830763"/>
          <p14:tracePt t="129034" x="5013325" y="4821238"/>
          <p14:tracePt t="129039" x="5022850" y="4821238"/>
          <p14:tracePt t="129048" x="5032375" y="4811713"/>
          <p14:tracePt t="129056" x="5041900" y="4811713"/>
          <p14:tracePt t="129080" x="5041900" y="4803775"/>
          <p14:tracePt t="129855" x="5032375" y="4803775"/>
          <p14:tracePt t="129860" x="5005388" y="4803775"/>
          <p14:tracePt t="129868" x="4959350" y="4803775"/>
          <p14:tracePt t="129886" x="4886325" y="4803775"/>
          <p14:tracePt t="129892" x="4767263" y="4803775"/>
          <p14:tracePt t="129905" x="4621213" y="4803775"/>
          <p14:tracePt t="129914" x="4475163" y="4775200"/>
          <p14:tracePt t="129920" x="4329113" y="4775200"/>
          <p14:tracePt t="129930" x="4044950" y="4738688"/>
          <p14:tracePt t="129938" x="3397250" y="4657725"/>
          <p14:tracePt t="129947" x="3214688" y="4648200"/>
          <p14:tracePt t="129955" x="3013075" y="4629150"/>
          <p14:tracePt t="129962" x="2849563" y="4611688"/>
          <p14:tracePt t="129969" x="2767013" y="4602163"/>
          <p14:tracePt t="129978" x="2676525" y="4602163"/>
          <p14:tracePt t="129986" x="2584450" y="4584700"/>
          <p14:tracePt t="129992" x="2547938" y="4584700"/>
          <p14:tracePt t="130000" x="2501900" y="4584700"/>
          <p14:tracePt t="130008" x="2474913" y="4584700"/>
          <p14:tracePt t="130016" x="2457450" y="4584700"/>
          <p14:tracePt t="130024" x="2447925" y="4584700"/>
          <p14:tracePt t="130033" x="2428875" y="4584700"/>
          <p14:tracePt t="130038" x="2411413" y="4584700"/>
          <p14:tracePt t="130046" x="2392363" y="4592638"/>
          <p14:tracePt t="130055" x="2365375" y="4621213"/>
          <p14:tracePt t="130062" x="2338388" y="4629150"/>
          <p14:tracePt t="130072" x="2301875" y="4629150"/>
          <p14:tracePt t="130078" x="2265363" y="4648200"/>
          <p14:tracePt t="130086" x="2200275" y="4648200"/>
          <p14:tracePt t="130094" x="2173288" y="4657725"/>
          <p14:tracePt t="130103" x="2119313" y="4657725"/>
          <p14:tracePt t="130108" x="2082800" y="4665663"/>
          <p14:tracePt t="130121" x="2036763" y="4665663"/>
          <p14:tracePt t="130127" x="1990725" y="4684713"/>
          <p14:tracePt t="130136" x="1963738" y="4684713"/>
          <p14:tracePt t="130143" x="1936750" y="4694238"/>
          <p14:tracePt t="130149" x="1927225" y="4694238"/>
          <p14:tracePt t="130155" x="1908175" y="4694238"/>
          <p14:tracePt t="130162" x="1900238" y="4702175"/>
          <p14:tracePt t="130178" x="1900238" y="4711700"/>
          <p14:tracePt t="130186" x="1890713" y="4711700"/>
          <p14:tracePt t="130194" x="1890713" y="4721225"/>
          <p14:tracePt t="130203" x="1881188" y="4721225"/>
          <p14:tracePt t="130210" x="1871663" y="4730750"/>
          <p14:tracePt t="130228" x="1854200" y="4738688"/>
          <p14:tracePt t="130237" x="1844675" y="4738688"/>
          <p14:tracePt t="130239" x="1844675" y="4748213"/>
          <p14:tracePt t="130258" x="1835150" y="4748213"/>
          <p14:tracePt t="130274" x="1827213" y="4748213"/>
          <p14:tracePt t="130286" x="1817688" y="4748213"/>
          <p14:tracePt t="130292" x="1808163" y="4748213"/>
          <p14:tracePt t="130301" x="1808163" y="4757738"/>
          <p14:tracePt t="130308" x="1798638" y="4757738"/>
          <p14:tracePt t="130322" x="1790700" y="4757738"/>
          <p14:tracePt t="130367" x="1790700" y="4767263"/>
          <p14:tracePt t="130382" x="1781175" y="4767263"/>
          <p14:tracePt t="130793" x="1762125" y="4775200"/>
          <p14:tracePt t="130800" x="1744663" y="4775200"/>
          <p14:tracePt t="130804" x="1725613" y="4775200"/>
          <p14:tracePt t="130812" x="1698625" y="4775200"/>
          <p14:tracePt t="130820" x="1681163" y="4775200"/>
          <p14:tracePt t="130832" x="1662113" y="4775200"/>
          <p14:tracePt t="130840" x="1644650" y="4775200"/>
          <p14:tracePt t="130849" x="1625600" y="4775200"/>
          <p14:tracePt t="130855" x="1606550" y="4775200"/>
          <p14:tracePt t="130862" x="1570038" y="4775200"/>
          <p14:tracePt t="130870" x="1506538" y="4767263"/>
          <p14:tracePt t="130878" x="1470025" y="4748213"/>
          <p14:tracePt t="130891" x="1379538" y="4702175"/>
          <p14:tracePt t="130900" x="1360488" y="4694238"/>
          <p14:tracePt t="130909" x="1296988" y="4675188"/>
          <p14:tracePt t="130917" x="1277938" y="4657725"/>
          <p14:tracePt t="130922" x="1241425" y="4629150"/>
          <p14:tracePt t="130928" x="1214438" y="4611688"/>
          <p14:tracePt t="130937" x="1177925" y="4584700"/>
          <p14:tracePt t="130944" x="1141413" y="4548188"/>
          <p14:tracePt t="130952" x="1123950" y="4519613"/>
          <p14:tracePt t="130960" x="1104900" y="4511675"/>
          <p14:tracePt t="130968" x="1087438" y="4492625"/>
          <p14:tracePt t="130976" x="1077913" y="4465638"/>
          <p14:tracePt t="130984" x="1068388" y="4446588"/>
          <p14:tracePt t="130992" x="1041400" y="4429125"/>
          <p14:tracePt t="130998" x="1031875" y="4402138"/>
          <p14:tracePt t="131006" x="1022350" y="4373563"/>
          <p14:tracePt t="131014" x="1004888" y="4337050"/>
          <p14:tracePt t="131022" x="985838" y="4310063"/>
          <p14:tracePt t="131037" x="977900" y="4264025"/>
          <p14:tracePt t="131049" x="912813" y="4154488"/>
          <p14:tracePt t="131057" x="904875" y="4117975"/>
          <p14:tracePt t="131065" x="876300" y="4054475"/>
          <p14:tracePt t="131073" x="849313" y="3990975"/>
          <p14:tracePt t="131082" x="831850" y="3927475"/>
          <p14:tracePt t="131089" x="785813" y="3844925"/>
          <p14:tracePt t="131098" x="776288" y="3808413"/>
          <p14:tracePt t="131107" x="730250" y="3706813"/>
          <p14:tracePt t="131117" x="693738" y="3589338"/>
          <p14:tracePt t="131125" x="684213" y="3506788"/>
          <p14:tracePt t="131130" x="676275" y="3479800"/>
          <p14:tracePt t="131139" x="676275" y="3406775"/>
          <p14:tracePt t="131146" x="676275" y="3370263"/>
          <p14:tracePt t="131157" x="676275" y="3341688"/>
          <p14:tracePt t="131159" x="676275" y="3314700"/>
          <p14:tracePt t="131168" x="676275" y="3297238"/>
          <p14:tracePt t="131177" x="676275" y="3278188"/>
          <p14:tracePt t="131183" x="676275" y="3241675"/>
          <p14:tracePt t="131192" x="676275" y="3224213"/>
          <p14:tracePt t="131200" x="676275" y="3214688"/>
          <p14:tracePt t="131208" x="684213" y="3187700"/>
          <p14:tracePt t="131216" x="693738" y="3168650"/>
          <p14:tracePt t="131230" x="703263" y="3159125"/>
          <p14:tracePt t="131243" x="703263" y="3151188"/>
          <p14:tracePt t="131253" x="712788" y="3141663"/>
          <p14:tracePt t="131275" x="720725" y="3122613"/>
          <p14:tracePt t="131295" x="739775" y="3105150"/>
          <p14:tracePt t="131303" x="749300" y="3105150"/>
          <p14:tracePt t="131310" x="757238" y="3095625"/>
          <p14:tracePt t="131320" x="766763" y="3086100"/>
          <p14:tracePt t="131327" x="785813" y="3078163"/>
          <p14:tracePt t="131334" x="803275" y="3059113"/>
          <p14:tracePt t="131339" x="812800" y="3059113"/>
          <p14:tracePt t="131346" x="831850" y="3041650"/>
          <p14:tracePt t="131355" x="849313" y="3032125"/>
          <p14:tracePt t="131362" x="876300" y="3022600"/>
          <p14:tracePt t="131376" x="885825" y="3022600"/>
          <p14:tracePt t="131389" x="931863" y="3013075"/>
          <p14:tracePt t="131397" x="958850" y="3005138"/>
          <p14:tracePt t="131406" x="977900" y="3005138"/>
          <p14:tracePt t="131411" x="1004888" y="3005138"/>
          <p14:tracePt t="131416" x="1022350" y="3005138"/>
          <p14:tracePt t="131424" x="1031875" y="3005138"/>
          <p14:tracePt t="131432" x="1058863" y="3005138"/>
          <p14:tracePt t="131440" x="1077913" y="3005138"/>
          <p14:tracePt t="131448" x="1087438" y="3005138"/>
          <p14:tracePt t="131454" x="1104900" y="3005138"/>
          <p14:tracePt t="131464" x="1141413" y="3005138"/>
          <p14:tracePt t="131470" x="1160463" y="3005138"/>
          <p14:tracePt t="131479" x="1187450" y="3005138"/>
          <p14:tracePt t="131487" x="1214438" y="3013075"/>
          <p14:tracePt t="131495" x="1241425" y="3022600"/>
          <p14:tracePt t="131502" x="1277938" y="3032125"/>
          <p14:tracePt t="131509" x="1306513" y="3041650"/>
          <p14:tracePt t="131518" x="1333500" y="3049588"/>
          <p14:tracePt t="131524" x="1379538" y="3059113"/>
          <p14:tracePt t="131532" x="1423988" y="3086100"/>
          <p14:tracePt t="131541" x="1443038" y="3095625"/>
          <p14:tracePt t="131548" x="1489075" y="3105150"/>
          <p14:tracePt t="131557" x="1516063" y="3114675"/>
          <p14:tracePt t="131566" x="1543050" y="3122613"/>
          <p14:tracePt t="131570" x="1589088" y="3132138"/>
          <p14:tracePt t="131578" x="1616075" y="3141663"/>
          <p14:tracePt t="131587" x="1635125" y="3151188"/>
          <p14:tracePt t="131594" x="1652588" y="3159125"/>
          <p14:tracePt t="131602" x="1671638" y="3178175"/>
          <p14:tracePt t="131610" x="1681163" y="3178175"/>
          <p14:tracePt t="131618" x="1689100" y="3178175"/>
          <p14:tracePt t="131627" x="1698625" y="3178175"/>
          <p14:tracePt t="132198" x="1681163" y="3178175"/>
          <p14:tracePt t="132206" x="1652588" y="3178175"/>
          <p14:tracePt t="132214" x="1606550" y="3178175"/>
          <p14:tracePt t="132222" x="1552575" y="3178175"/>
          <p14:tracePt t="132228" x="1479550" y="3168650"/>
          <p14:tracePt t="132236" x="1433513" y="3159125"/>
          <p14:tracePt t="132244" x="1406525" y="3159125"/>
          <p14:tracePt t="132252" x="1387475" y="3159125"/>
          <p14:tracePt t="132260" x="1379538" y="3159125"/>
          <p14:tracePt t="132268" x="1379538" y="3151188"/>
          <p14:tracePt t="132368" x="1370013" y="3151188"/>
          <p14:tracePt t="132524" x="1406525" y="3151188"/>
          <p14:tracePt t="132530" x="1433513" y="3159125"/>
          <p14:tracePt t="132538" x="1479550" y="3168650"/>
          <p14:tracePt t="132547" x="1506538" y="3187700"/>
          <p14:tracePt t="132555" x="1525588" y="3187700"/>
          <p14:tracePt t="132562" x="1552575" y="3187700"/>
          <p14:tracePt t="132571" x="1570038" y="3187700"/>
          <p14:tracePt t="132576" x="1579563" y="3187700"/>
          <p14:tracePt t="132593" x="1589088" y="3187700"/>
          <p14:tracePt t="132609" x="1598613" y="3187700"/>
          <p14:tracePt t="132640" x="1606550" y="3187700"/>
          <p14:tracePt t="132644" x="1625600" y="3187700"/>
          <p14:tracePt t="132648" x="1635125" y="3187700"/>
          <p14:tracePt t="132657" x="1652588" y="3187700"/>
          <p14:tracePt t="132661" x="1671638" y="3187700"/>
          <p14:tracePt t="132671" x="1681163" y="3187700"/>
          <p14:tracePt t="132686" x="1689100" y="3187700"/>
          <p14:tracePt t="132694" x="1698625" y="3187700"/>
          <p14:tracePt t="132702" x="1708150" y="3187700"/>
          <p14:tracePt t="132708" x="1717675" y="3187700"/>
          <p14:tracePt t="132716" x="1735138" y="3178175"/>
          <p14:tracePt t="132724" x="1762125" y="3178175"/>
          <p14:tracePt t="132732" x="1790700" y="3178175"/>
          <p14:tracePt t="132741" x="1817688" y="3178175"/>
          <p14:tracePt t="132748" x="1844675" y="3178175"/>
          <p14:tracePt t="132755" x="1900238" y="3178175"/>
          <p14:tracePt t="132762" x="1944688" y="3178175"/>
          <p14:tracePt t="132770" x="2000250" y="3178175"/>
          <p14:tracePt t="132778" x="2036763" y="3178175"/>
          <p14:tracePt t="132790" x="2082800" y="3178175"/>
          <p14:tracePt t="132798" x="2100263" y="3178175"/>
          <p14:tracePt t="132808" x="2119313" y="3178175"/>
          <p14:tracePt t="132813" x="2127250" y="3178175"/>
          <p14:tracePt t="132879" x="2136775" y="3178175"/>
          <p14:tracePt t="132891" x="2146300" y="3178175"/>
          <p14:tracePt t="132907" x="2173288" y="3178175"/>
          <p14:tracePt t="132921" x="2182813" y="3178175"/>
          <p14:tracePt t="132930" x="2192338" y="3178175"/>
          <p14:tracePt t="132945" x="2200275" y="3178175"/>
          <p14:tracePt t="132951" x="2219325" y="3178175"/>
          <p14:tracePt t="132961" x="2236788" y="3178175"/>
          <p14:tracePt t="132966" x="2255838" y="3178175"/>
          <p14:tracePt t="132975" x="2273300" y="3178175"/>
          <p14:tracePt t="132980" x="2301875" y="3178175"/>
          <p14:tracePt t="132989" x="2309813" y="3178175"/>
          <p14:tracePt t="132994" x="2338388" y="3178175"/>
          <p14:tracePt t="133010" x="2411413" y="3168650"/>
          <p14:tracePt t="133018" x="2419350" y="3168650"/>
          <p14:tracePt t="133026" x="2457450" y="3168650"/>
          <p14:tracePt t="133034" x="2474913" y="3159125"/>
          <p14:tracePt t="133042" x="2501900" y="3159125"/>
          <p14:tracePt t="133048" x="2530475" y="3159125"/>
          <p14:tracePt t="133057" x="2547938" y="3159125"/>
          <p14:tracePt t="133064" x="2574925" y="3151188"/>
          <p14:tracePt t="133074" x="2593975" y="3151188"/>
          <p14:tracePt t="133080" x="2611438" y="3151188"/>
          <p14:tracePt t="133089" x="2630488" y="3151188"/>
          <p14:tracePt t="133096" x="2647950" y="3151188"/>
          <p14:tracePt t="133104" x="2657475" y="3151188"/>
          <p14:tracePt t="133204" x="2667000" y="3151188"/>
          <p14:tracePt t="133212" x="2676525" y="3151188"/>
          <p14:tracePt t="133228" x="2684463" y="3151188"/>
          <p14:tracePt t="133233" x="2693988" y="3151188"/>
          <p14:tracePt t="133242" x="2703513" y="3151188"/>
          <p14:tracePt t="133570" x="2720975" y="3151188"/>
          <p14:tracePt t="133576" x="2740025" y="3151188"/>
          <p14:tracePt t="133584" x="2749550" y="3151188"/>
          <p14:tracePt t="133590" x="2757488" y="3151188"/>
          <p14:tracePt t="133607" x="2767013" y="3151188"/>
          <p14:tracePt t="133614" x="2776538" y="3151188"/>
          <p14:tracePt t="133623" x="2786063" y="3151188"/>
          <p14:tracePt t="133630" x="2786063" y="3141663"/>
          <p14:tracePt t="133660" x="2794000" y="3141663"/>
          <p14:tracePt t="133669" x="2803525" y="3141663"/>
          <p14:tracePt t="133676" x="2813050" y="3141663"/>
          <p14:tracePt t="133684" x="2822575" y="3141663"/>
          <p14:tracePt t="133693" x="2830513" y="3141663"/>
          <p14:tracePt t="133700" x="2849563" y="3141663"/>
          <p14:tracePt t="133713" x="2867025" y="3132138"/>
          <p14:tracePt t="133726" x="2886075" y="3132138"/>
          <p14:tracePt t="133735" x="2895600" y="3132138"/>
          <p14:tracePt t="133761" x="2903538" y="3132138"/>
          <p14:tracePt t="133768" x="2913063" y="3132138"/>
          <p14:tracePt t="133784" x="2922588" y="3132138"/>
          <p14:tracePt t="133819" x="2932113" y="3132138"/>
          <p14:tracePt t="133830" x="2940050" y="3122613"/>
          <p14:tracePt t="133847" x="2949575" y="3122613"/>
          <p14:tracePt t="133874" x="2959100" y="3122613"/>
          <p14:tracePt t="133882" x="2968625" y="3122613"/>
          <p14:tracePt t="133887" x="2976563" y="3122613"/>
          <p14:tracePt t="133893" x="2986088" y="3122613"/>
          <p14:tracePt t="133907" x="2995613" y="3122613"/>
          <p14:tracePt t="133935" x="2995613" y="3114675"/>
          <p14:tracePt t="133987" x="3005138" y="3114675"/>
          <p14:tracePt t="133994" x="3005138" y="3105150"/>
          <p14:tracePt t="134000" x="3013075" y="3105150"/>
          <p14:tracePt t="134013" x="3022600" y="3105150"/>
          <p14:tracePt t="134021" x="3032125" y="3105150"/>
          <p14:tracePt t="134029" x="3041650" y="3105150"/>
          <p14:tracePt t="134040" x="3049588" y="3105150"/>
          <p14:tracePt t="134590" x="3059113" y="3105150"/>
          <p14:tracePt t="134596" x="3078163" y="3105150"/>
          <p14:tracePt t="134604" x="3132138" y="3105150"/>
          <p14:tracePt t="134612" x="3214688" y="3105150"/>
          <p14:tracePt t="134620" x="3251200" y="3105150"/>
          <p14:tracePt t="134628" x="3343275" y="3105150"/>
          <p14:tracePt t="134638" x="3397250" y="3105150"/>
          <p14:tracePt t="134642" x="3525838" y="3122613"/>
          <p14:tracePt t="134650" x="3579813" y="3122613"/>
          <p14:tracePt t="134660" x="3652838" y="3122613"/>
          <p14:tracePt t="134666" x="3708400" y="3122613"/>
          <p14:tracePt t="134675" x="3744913" y="3122613"/>
          <p14:tracePt t="134682" x="3762375" y="3122613"/>
          <p14:tracePt t="134883" x="3762375" y="3132138"/>
          <p14:tracePt t="134891" x="3752850" y="3132138"/>
          <p14:tracePt t="134899" x="3744913" y="3141663"/>
          <p14:tracePt t="134908" x="3725863" y="3151188"/>
          <p14:tracePt t="134913" x="3708400" y="3151188"/>
          <p14:tracePt t="134922" x="3698875" y="3151188"/>
          <p14:tracePt t="134930" x="3689350" y="3151188"/>
          <p14:tracePt t="134946" x="3679825" y="3159125"/>
          <p14:tracePt t="134952" x="3671888" y="3159125"/>
          <p14:tracePt t="134969" x="3662363" y="3159125"/>
          <p14:tracePt t="134976" x="3652838" y="3159125"/>
          <p14:tracePt t="135033" x="3643313" y="3159125"/>
          <p14:tracePt t="135100" x="3652838" y="3159125"/>
          <p14:tracePt t="135112" x="3679825" y="3159125"/>
          <p14:tracePt t="135118" x="3708400" y="3159125"/>
          <p14:tracePt t="135126" x="3752850" y="3159125"/>
          <p14:tracePt t="135130" x="3781425" y="3159125"/>
          <p14:tracePt t="135138" x="3808413" y="3159125"/>
          <p14:tracePt t="135150" x="3835400" y="3159125"/>
          <p14:tracePt t="135173" x="3898900" y="3159125"/>
          <p14:tracePt t="135179" x="3908425" y="3168650"/>
          <p14:tracePt t="135184" x="3917950" y="3168650"/>
          <p14:tracePt t="135192" x="3927475" y="3168650"/>
          <p14:tracePt t="135200" x="3935413" y="3168650"/>
          <p14:tracePt t="135208" x="3954463" y="3168650"/>
          <p14:tracePt t="135217" x="3981450" y="3168650"/>
          <p14:tracePt t="135230" x="4000500" y="3168650"/>
          <p14:tracePt t="135241" x="4073525" y="3168650"/>
          <p14:tracePt t="135252" x="4100513" y="3168650"/>
          <p14:tracePt t="135260" x="4119563" y="3168650"/>
          <p14:tracePt t="135267" x="4164013" y="3168650"/>
          <p14:tracePt t="135274" x="4200525" y="3168650"/>
          <p14:tracePt t="135286" x="4273550" y="3159125"/>
          <p14:tracePt t="135295" x="4302125" y="3159125"/>
          <p14:tracePt t="135302" x="4319588" y="3159125"/>
          <p14:tracePt t="135308" x="4338638" y="3159125"/>
          <p14:tracePt t="135325" x="4346575" y="3159125"/>
          <p14:tracePt t="135402" x="4356100" y="3159125"/>
          <p14:tracePt t="135407" x="4365625" y="3159125"/>
          <p14:tracePt t="135416" x="4375150" y="3159125"/>
          <p14:tracePt t="135432" x="4392613" y="3159125"/>
          <p14:tracePt t="135440" x="4402138" y="3159125"/>
          <p14:tracePt t="135448" x="4411663" y="3159125"/>
          <p14:tracePt t="135463" x="4419600" y="3159125"/>
          <p14:tracePt t="135474" x="4429125" y="3159125"/>
          <p14:tracePt t="136340" x="4375150" y="3151188"/>
          <p14:tracePt t="136346" x="4302125" y="3132138"/>
          <p14:tracePt t="136359" x="4229100" y="3122613"/>
          <p14:tracePt t="136366" x="3898900" y="3049588"/>
          <p14:tracePt t="136372" x="3716338" y="3013075"/>
          <p14:tracePt t="136382" x="3351213" y="2976563"/>
          <p14:tracePt t="136384" x="3068638" y="2922588"/>
          <p14:tracePt t="136393" x="2786063" y="2886075"/>
          <p14:tracePt t="136401" x="2501900" y="2849563"/>
          <p14:tracePt t="136408" x="2182813" y="2803525"/>
          <p14:tracePt t="136414" x="1927225" y="2803525"/>
          <p14:tracePt t="136422" x="1725613" y="2803525"/>
          <p14:tracePt t="136430" x="1579563" y="2803525"/>
          <p14:tracePt t="136439" x="1379538" y="2803525"/>
          <p14:tracePt t="136446" x="1233488" y="2813050"/>
          <p14:tracePt t="136458" x="1150938" y="2840038"/>
          <p14:tracePt t="136466" x="1041400" y="2876550"/>
          <p14:tracePt t="136474" x="977900" y="2903538"/>
          <p14:tracePt t="136476" x="912813" y="2940050"/>
          <p14:tracePt t="136484" x="868363" y="2976563"/>
          <p14:tracePt t="136493" x="812800" y="3032125"/>
          <p14:tracePt t="136499" x="766763" y="3095625"/>
          <p14:tracePt t="136508" x="712788" y="3159125"/>
          <p14:tracePt t="136516" x="676275" y="3195638"/>
          <p14:tracePt t="136524" x="630238" y="3260725"/>
          <p14:tracePt t="136530" x="574675" y="3324225"/>
          <p14:tracePt t="136538" x="557213" y="3351213"/>
          <p14:tracePt t="136546" x="520700" y="3414713"/>
          <p14:tracePt t="136554" x="484188" y="3460750"/>
          <p14:tracePt t="136562" x="457200" y="3543300"/>
          <p14:tracePt t="136570" x="428625" y="3633788"/>
          <p14:tracePt t="136579" x="384175" y="3716338"/>
          <p14:tracePt t="136586" x="384175" y="3762375"/>
          <p14:tracePt t="136595" x="365125" y="3825875"/>
          <p14:tracePt t="136599" x="347663" y="3908425"/>
          <p14:tracePt t="136608" x="338138" y="3954463"/>
          <p14:tracePt t="136617" x="338138" y="4008438"/>
          <p14:tracePt t="136625" x="338138" y="4044950"/>
          <p14:tracePt t="136632" x="338138" y="4117975"/>
          <p14:tracePt t="136641" x="338138" y="4191000"/>
          <p14:tracePt t="136646" x="338138" y="4246563"/>
          <p14:tracePt t="136664" x="347663" y="4365625"/>
          <p14:tracePt t="136670" x="355600" y="4438650"/>
          <p14:tracePt t="136679" x="355600" y="4456113"/>
          <p14:tracePt t="136686" x="392113" y="4529138"/>
          <p14:tracePt t="136695" x="401638" y="4556125"/>
          <p14:tracePt t="136702" x="411163" y="4602163"/>
          <p14:tracePt t="136710" x="438150" y="4648200"/>
          <p14:tracePt t="136716" x="447675" y="4675188"/>
          <p14:tracePt t="136724" x="465138" y="4721225"/>
          <p14:tracePt t="136731" x="484188" y="4748213"/>
          <p14:tracePt t="136745" x="501650" y="4784725"/>
          <p14:tracePt t="136753" x="520700" y="4803775"/>
          <p14:tracePt t="136767" x="538163" y="4830763"/>
          <p14:tracePt t="136780" x="538163" y="4840288"/>
          <p14:tracePt t="136789" x="547688" y="4840288"/>
          <p14:tracePt t="136802" x="557213" y="4848225"/>
          <p14:tracePt t="136809" x="566738" y="4857750"/>
          <p14:tracePt t="136818" x="574675" y="4857750"/>
          <p14:tracePt t="136824" x="593725" y="4867275"/>
          <p14:tracePt t="136832" x="603250" y="4876800"/>
          <p14:tracePt t="136848" x="611188" y="4884738"/>
          <p14:tracePt t="136862" x="620713" y="4894263"/>
          <p14:tracePt t="136870" x="630238" y="4894263"/>
          <p14:tracePt t="136878" x="639763" y="4894263"/>
          <p14:tracePt t="136897" x="647700" y="4894263"/>
          <p14:tracePt t="136908" x="666750" y="4903788"/>
          <p14:tracePt t="136920" x="684213" y="4913313"/>
          <p14:tracePt t="136930" x="739775" y="4913313"/>
          <p14:tracePt t="136937" x="766763" y="4913313"/>
          <p14:tracePt t="136944" x="858838" y="4913313"/>
          <p14:tracePt t="136947" x="931863" y="4913313"/>
          <p14:tracePt t="136957" x="1022350" y="4913313"/>
          <p14:tracePt t="136964" x="1114425" y="4913313"/>
          <p14:tracePt t="136972" x="1223963" y="4913313"/>
          <p14:tracePt t="136980" x="1296988" y="4913313"/>
          <p14:tracePt t="136988" x="1416050" y="4894263"/>
          <p14:tracePt t="136996" x="1525588" y="4894263"/>
          <p14:tracePt t="137002" x="1652588" y="4867275"/>
          <p14:tracePt t="137010" x="1681163" y="4867275"/>
          <p14:tracePt t="137018" x="1781175" y="4857750"/>
          <p14:tracePt t="137026" x="1844675" y="4840288"/>
          <p14:tracePt t="137034" x="1954213" y="4830763"/>
          <p14:tracePt t="137048" x="2009775" y="4821238"/>
          <p14:tracePt t="137057" x="2073275" y="4803775"/>
          <p14:tracePt t="137068" x="2163763" y="4784725"/>
          <p14:tracePt t="137084" x="2228850" y="4784725"/>
          <p14:tracePt t="137092" x="2246313" y="4784725"/>
          <p14:tracePt t="137101" x="2282825" y="4784725"/>
          <p14:tracePt t="137115" x="2338388" y="4784725"/>
          <p14:tracePt t="137127" x="2365375" y="4784725"/>
          <p14:tracePt t="137136" x="2419350" y="4794250"/>
          <p14:tracePt t="137154" x="2428875" y="4794250"/>
          <p14:tracePt t="137159" x="2438400" y="4794250"/>
          <p14:tracePt t="137174" x="2447925" y="4794250"/>
          <p14:tracePt t="137180" x="2457450" y="4803775"/>
          <p14:tracePt t="137198" x="2465388" y="4803775"/>
          <p14:tracePt t="137204" x="2484438" y="4811713"/>
          <p14:tracePt t="137212" x="2484438" y="4821238"/>
          <p14:tracePt t="137225" x="2501900" y="4830763"/>
          <p14:tracePt t="137236" x="2520950" y="4830763"/>
          <p14:tracePt t="137245" x="2538413" y="4840288"/>
          <p14:tracePt t="137251" x="2547938" y="4848225"/>
          <p14:tracePt t="137263" x="2557463" y="4848225"/>
          <p14:tracePt t="137268" x="2566988" y="4857750"/>
          <p14:tracePt t="137276" x="2574925" y="4867275"/>
          <p14:tracePt t="137286" x="2584450" y="4867275"/>
          <p14:tracePt t="137293" x="2593975" y="4876800"/>
          <p14:tracePt t="137299" x="2603500" y="4876800"/>
          <p14:tracePt t="137315" x="2630488" y="4884738"/>
          <p14:tracePt t="137324" x="2647950" y="4884738"/>
          <p14:tracePt t="137333" x="2667000" y="4884738"/>
          <p14:tracePt t="137340" x="2684463" y="4894263"/>
          <p14:tracePt t="137354" x="2730500" y="4894263"/>
          <p14:tracePt t="137364" x="2749550" y="4894263"/>
          <p14:tracePt t="137384" x="2757488" y="4903788"/>
          <p14:tracePt t="137390" x="2767013" y="4913313"/>
          <p14:tracePt t="137398" x="2776538" y="4930775"/>
          <p14:tracePt t="137944" x="2776538" y="4913313"/>
          <p14:tracePt t="137953" x="2776538" y="4903788"/>
          <p14:tracePt t="137965" x="2794000" y="4894263"/>
          <p14:tracePt t="137971" x="2803525" y="4884738"/>
          <p14:tracePt t="137980" x="2822575" y="4876800"/>
          <p14:tracePt t="137986" x="2830513" y="4876800"/>
          <p14:tracePt t="138000" x="2830513" y="4867275"/>
          <p14:tracePt t="138013" x="2849563" y="4840288"/>
          <p14:tracePt t="138027" x="2867025" y="4794250"/>
          <p14:tracePt t="138041" x="2876550" y="4748213"/>
          <p14:tracePt t="138050" x="2876550" y="4721225"/>
          <p14:tracePt t="138056" x="2876550" y="4702175"/>
          <p14:tracePt t="138061" x="2876550" y="4694238"/>
          <p14:tracePt t="138070" x="2876550" y="4675188"/>
          <p14:tracePt t="138079" x="2876550" y="4648200"/>
          <p14:tracePt t="138086" x="2867025" y="4629150"/>
          <p14:tracePt t="138096" x="2849563" y="4611688"/>
          <p14:tracePt t="138102" x="2830513" y="4575175"/>
          <p14:tracePt t="138111" x="2803525" y="4548188"/>
          <p14:tracePt t="138120" x="2767013" y="4511675"/>
          <p14:tracePt t="138123" x="2720975" y="4475163"/>
          <p14:tracePt t="138131" x="2676525" y="4446588"/>
          <p14:tracePt t="138140" x="2611438" y="4419600"/>
          <p14:tracePt t="138149" x="2530475" y="4392613"/>
          <p14:tracePt t="138157" x="2493963" y="4383088"/>
          <p14:tracePt t="138164" x="2411413" y="4365625"/>
          <p14:tracePt t="138170" x="2338388" y="4356100"/>
          <p14:tracePt t="138179" x="2292350" y="4346575"/>
          <p14:tracePt t="138186" x="2236788" y="4346575"/>
          <p14:tracePt t="138194" x="2219325" y="4337050"/>
          <p14:tracePt t="138202" x="2192338" y="4337050"/>
          <p14:tracePt t="138214" x="2155825" y="4337050"/>
          <p14:tracePt t="138227" x="2146300" y="4337050"/>
          <p14:tracePt t="138239" x="2127250" y="4337050"/>
          <p14:tracePt t="138246" x="2109788" y="4337050"/>
          <p14:tracePt t="138254" x="2100263" y="4337050"/>
          <p14:tracePt t="138261" x="2082800" y="4346575"/>
          <p14:tracePt t="138269" x="2063750" y="4356100"/>
          <p14:tracePt t="138277" x="2046288" y="4373563"/>
          <p14:tracePt t="138290" x="1990725" y="4410075"/>
          <p14:tracePt t="138297" x="1973263" y="4438650"/>
          <p14:tracePt t="138303" x="1944688" y="4465638"/>
          <p14:tracePt t="138309" x="1908175" y="4492625"/>
          <p14:tracePt t="138318" x="1900238" y="4511675"/>
          <p14:tracePt t="138329" x="1890713" y="4529138"/>
          <p14:tracePt t="138336" x="1881188" y="4538663"/>
          <p14:tracePt t="138350" x="1871663" y="4556125"/>
          <p14:tracePt t="138360" x="1854200" y="4592638"/>
          <p14:tracePt t="138368" x="1844675" y="4602163"/>
          <p14:tracePt t="138375" x="1835150" y="4629150"/>
          <p14:tracePt t="138382" x="1835150" y="4638675"/>
          <p14:tracePt t="138393" x="1835150" y="4657725"/>
          <p14:tracePt t="138401" x="1835150" y="4665663"/>
          <p14:tracePt t="138411" x="1835150" y="4675188"/>
          <p14:tracePt t="138416" x="1835150" y="4694238"/>
          <p14:tracePt t="138421" x="1835150" y="4702175"/>
          <p14:tracePt t="138429" x="1827213" y="4702175"/>
          <p14:tracePt t="138434" x="1827213" y="4711700"/>
          <p14:tracePt t="139210" x="1844675" y="4711700"/>
          <p14:tracePt t="139222" x="1900238" y="4711700"/>
          <p14:tracePt t="139228" x="1936750" y="4721225"/>
          <p14:tracePt t="139236" x="2009775" y="4721225"/>
          <p14:tracePt t="139241" x="2082800" y="4721225"/>
          <p14:tracePt t="139246" x="2119313" y="4721225"/>
          <p14:tracePt t="139254" x="2246313" y="4721225"/>
          <p14:tracePt t="139262" x="2338388" y="4721225"/>
          <p14:tracePt t="139270" x="2392363" y="4721225"/>
          <p14:tracePt t="139298" x="2566988" y="4721225"/>
          <p14:tracePt t="139301" x="2603500" y="4721225"/>
          <p14:tracePt t="139309" x="2630488" y="4721225"/>
          <p14:tracePt t="139316" x="2676525" y="4721225"/>
          <p14:tracePt t="139325" x="2703513" y="4721225"/>
          <p14:tracePt t="139332" x="2730500" y="4721225"/>
          <p14:tracePt t="139340" x="2757488" y="4721225"/>
          <p14:tracePt t="139348" x="2794000" y="4721225"/>
          <p14:tracePt t="139361" x="2822575" y="4721225"/>
          <p14:tracePt t="139372" x="2876550" y="4721225"/>
          <p14:tracePt t="139381" x="2903538" y="4721225"/>
          <p14:tracePt t="139390" x="2940050" y="4721225"/>
          <p14:tracePt t="139398" x="2968625" y="4721225"/>
          <p14:tracePt t="139405" x="2995613" y="4721225"/>
          <p14:tracePt t="139409" x="3022600" y="4711700"/>
          <p14:tracePt t="139416" x="3059113" y="4711700"/>
          <p14:tracePt t="139424" x="3086100" y="4702175"/>
          <p14:tracePt t="139432" x="3105150" y="4694238"/>
          <p14:tracePt t="139440" x="3132138" y="4694238"/>
          <p14:tracePt t="139450" x="3151188" y="4684713"/>
          <p14:tracePt t="139461" x="3168650" y="4684713"/>
          <p14:tracePt t="139469" x="3187700" y="4675188"/>
          <p14:tracePt t="139483" x="3224213" y="4675188"/>
          <p14:tracePt t="139491" x="3232150" y="4665663"/>
          <p14:tracePt t="139499" x="3241675" y="4665663"/>
          <p14:tracePt t="139508" x="3251200" y="4665663"/>
          <p14:tracePt t="139516" x="3270250" y="4665663"/>
          <p14:tracePt t="139523" x="3287713" y="4657725"/>
          <p14:tracePt t="139533" x="3297238" y="4657725"/>
          <p14:tracePt t="139543" x="3324225" y="4657725"/>
          <p14:tracePt t="139550" x="3333750" y="4657725"/>
          <p14:tracePt t="139565" x="3343275" y="4657725"/>
          <p14:tracePt t="140077" x="3343275" y="4675188"/>
          <p14:tracePt t="140083" x="3343275" y="4684713"/>
          <p14:tracePt t="140098" x="3343275" y="4694238"/>
          <p14:tracePt t="140115" x="3343275" y="4702175"/>
          <p14:tracePt t="140129" x="3343275" y="4711700"/>
          <p14:tracePt t="140346" x="3343275" y="4721225"/>
          <p14:tracePt t="140403" x="3351213" y="4721225"/>
          <p14:tracePt t="140415" x="3379788" y="4721225"/>
          <p14:tracePt t="140422" x="3397250" y="4721225"/>
          <p14:tracePt t="140430" x="3424238" y="4721225"/>
          <p14:tracePt t="140439" x="3433763" y="4721225"/>
          <p14:tracePt t="140453" x="3460750" y="4721225"/>
          <p14:tracePt t="140463" x="3497263" y="4711700"/>
          <p14:tracePt t="140475" x="3543300" y="4711700"/>
          <p14:tracePt t="140478" x="3562350" y="4702175"/>
          <p14:tracePt t="140495" x="3606800" y="4694238"/>
          <p14:tracePt t="140505" x="3625850" y="4684713"/>
          <p14:tracePt t="140509" x="3643313" y="4684713"/>
          <p14:tracePt t="140516" x="3671888" y="4665663"/>
          <p14:tracePt t="140525" x="3698875" y="4657725"/>
          <p14:tracePt t="140533" x="3735388" y="4657725"/>
          <p14:tracePt t="140538" x="3771900" y="4648200"/>
          <p14:tracePt t="140546" x="3808413" y="4638675"/>
          <p14:tracePt t="140554" x="3835400" y="4638675"/>
          <p14:tracePt t="140568" x="3854450" y="4629150"/>
          <p14:tracePt t="140582" x="3890963" y="4629150"/>
          <p14:tracePt t="140589" x="3917950" y="4629150"/>
          <p14:tracePt t="140596" x="3954463" y="4629150"/>
          <p14:tracePt t="140599" x="4008438" y="4629150"/>
          <p14:tracePt t="140608" x="4054475" y="4629150"/>
          <p14:tracePt t="140616" x="4090988" y="4629150"/>
          <p14:tracePt t="140624" x="4146550" y="4629150"/>
          <p14:tracePt t="140633" x="4229100" y="4648200"/>
          <p14:tracePt t="140640" x="4265613" y="4648200"/>
          <p14:tracePt t="140648" x="4302125" y="4657725"/>
          <p14:tracePt t="140654" x="4329113" y="4657725"/>
          <p14:tracePt t="140662" x="4356100" y="4665663"/>
          <p14:tracePt t="140670" x="4383088" y="4675188"/>
          <p14:tracePt t="140681" x="4402138" y="4675188"/>
          <p14:tracePt t="140686" x="4411663" y="4675188"/>
          <p14:tracePt t="140699" x="4429125" y="4684713"/>
          <p14:tracePt t="140721" x="4448175" y="4684713"/>
          <p14:tracePt t="140729" x="4456113" y="4684713"/>
          <p14:tracePt t="140744" x="4465638" y="4684713"/>
          <p14:tracePt t="140752" x="4475163" y="4684713"/>
          <p14:tracePt t="140761" x="4484688" y="4694238"/>
          <p14:tracePt t="140767" x="4492625" y="4694238"/>
          <p14:tracePt t="140772" x="4502150" y="4694238"/>
          <p14:tracePt t="140783" x="4511675" y="4694238"/>
          <p14:tracePt t="141305" x="4529138" y="4694238"/>
          <p14:tracePt t="141312" x="4538663" y="4694238"/>
          <p14:tracePt t="141320" x="4548188" y="4684713"/>
          <p14:tracePt t="141333" x="4565650" y="4684713"/>
          <p14:tracePt t="141339" x="4584700" y="4684713"/>
          <p14:tracePt t="141345" x="4602163" y="4684713"/>
          <p14:tracePt t="141353" x="4621213" y="4684713"/>
          <p14:tracePt t="141360" x="4638675" y="4675188"/>
          <p14:tracePt t="141366" x="4657725" y="4675188"/>
          <p14:tracePt t="141374" x="4684713" y="4665663"/>
          <p14:tracePt t="141383" x="4703763" y="4665663"/>
          <p14:tracePt t="141390" x="4730750" y="4665663"/>
          <p14:tracePt t="141403" x="4748213" y="4665663"/>
          <p14:tracePt t="141418" x="4776788" y="4665663"/>
          <p14:tracePt t="141422" x="4784725" y="4665663"/>
          <p14:tracePt t="141429" x="4821238" y="4665663"/>
          <p14:tracePt t="141436" x="4840288" y="4665663"/>
          <p14:tracePt t="141444" x="4867275" y="4665663"/>
          <p14:tracePt t="141452" x="4876800" y="4665663"/>
          <p14:tracePt t="141460" x="4903788" y="4665663"/>
          <p14:tracePt t="141468" x="4932363" y="4665663"/>
          <p14:tracePt t="141476" x="4949825" y="4665663"/>
          <p14:tracePt t="141482" x="4968875" y="4665663"/>
          <p14:tracePt t="141490" x="4986338" y="4665663"/>
          <p14:tracePt t="141500" x="4995863" y="4665663"/>
          <p14:tracePt t="141506" x="5005388" y="4665663"/>
          <p14:tracePt t="141520" x="5022850" y="4665663"/>
          <p14:tracePt t="141529" x="5032375" y="4665663"/>
          <p14:tracePt t="141541" x="5068888" y="4665663"/>
          <p14:tracePt t="141549" x="5078413" y="4665663"/>
          <p14:tracePt t="141565" x="5086350" y="4665663"/>
          <p14:tracePt t="141574" x="5095875" y="4665663"/>
          <p14:tracePt t="141582" x="5105400" y="4665663"/>
          <p14:tracePt t="141590" x="5114925" y="4665663"/>
          <p14:tracePt t="142257" x="5114925" y="4684713"/>
          <p14:tracePt t="142264" x="5105400" y="4694238"/>
          <p14:tracePt t="142272" x="5095875" y="4702175"/>
          <p14:tracePt t="142289" x="5095875" y="4711700"/>
          <p14:tracePt t="142296" x="5086350" y="4711700"/>
          <p14:tracePt t="142310" x="5086350" y="4721225"/>
          <p14:tracePt t="142326" x="5086350" y="4730750"/>
          <p14:tracePt t="142334" x="5078413" y="4738688"/>
          <p14:tracePt t="142342" x="5059363" y="4748213"/>
          <p14:tracePt t="142351" x="5049838" y="4748213"/>
          <p14:tracePt t="142364" x="5032375" y="4767263"/>
          <p14:tracePt t="142377" x="5013325" y="4767263"/>
          <p14:tracePt t="142384" x="5005388" y="4775200"/>
          <p14:tracePt t="142400" x="4995863" y="4775200"/>
          <p14:tracePt t="142409" x="4986338" y="4775200"/>
          <p14:tracePt t="142412" x="4976813" y="4775200"/>
          <p14:tracePt t="142420" x="4968875" y="4775200"/>
          <p14:tracePt t="142426" x="4949825" y="4775200"/>
          <p14:tracePt t="142434" x="4932363" y="4775200"/>
          <p14:tracePt t="142442" x="4903788" y="4775200"/>
          <p14:tracePt t="142451" x="4886325" y="4775200"/>
          <p14:tracePt t="142458" x="4830763" y="4775200"/>
          <p14:tracePt t="142467" x="4776788" y="4775200"/>
          <p14:tracePt t="142474" x="4721225" y="4775200"/>
          <p14:tracePt t="142491" x="4502150" y="4775200"/>
          <p14:tracePt t="142499" x="4219575" y="4767263"/>
          <p14:tracePt t="142509" x="3898900" y="4730750"/>
          <p14:tracePt t="142518" x="3635375" y="4711700"/>
          <p14:tracePt t="142526" x="3397250" y="4694238"/>
          <p14:tracePt t="142536" x="3086100" y="4675188"/>
          <p14:tracePt t="142547" x="2667000" y="4611688"/>
          <p14:tracePt t="142555" x="2520950" y="4592638"/>
          <p14:tracePt t="142561" x="2428875" y="4584700"/>
          <p14:tracePt t="142572" x="2309813" y="4565650"/>
          <p14:tracePt t="142577" x="2236788" y="4556125"/>
          <p14:tracePt t="142583" x="2127250" y="4548188"/>
          <p14:tracePt t="142591" x="2073275" y="4548188"/>
          <p14:tracePt t="142599" x="2027238" y="4529138"/>
          <p14:tracePt t="142604" x="1954213" y="4529138"/>
          <p14:tracePt t="142612" x="1881188" y="4529138"/>
          <p14:tracePt t="142620" x="1781175" y="4519613"/>
          <p14:tracePt t="142628" x="1689100" y="4519613"/>
          <p14:tracePt t="142636" x="1598613" y="4519613"/>
          <p14:tracePt t="142644" x="1506538" y="4519613"/>
          <p14:tracePt t="142653" x="1416050" y="4519613"/>
          <p14:tracePt t="142658" x="1323975" y="4519613"/>
          <p14:tracePt t="142667" x="1233488" y="4519613"/>
          <p14:tracePt t="142678" x="1141413" y="4519613"/>
          <p14:tracePt t="142687" x="1095375" y="4519613"/>
          <p14:tracePt t="142695" x="1031875" y="4519613"/>
          <p14:tracePt t="142704" x="985838" y="4519613"/>
          <p14:tracePt t="142716" x="941388" y="4519613"/>
          <p14:tracePt t="142731" x="922338" y="4538663"/>
          <p14:tracePt t="142741" x="912813" y="4548188"/>
          <p14:tracePt t="142747" x="904875" y="4556125"/>
          <p14:tracePt t="142754" x="895350" y="4575175"/>
          <p14:tracePt t="142765" x="876300" y="4602163"/>
          <p14:tracePt t="142770" x="858838" y="4621213"/>
          <p14:tracePt t="142778" x="839788" y="4638675"/>
          <p14:tracePt t="142784" x="831850" y="4648200"/>
          <p14:tracePt t="142791" x="822325" y="4657725"/>
          <p14:tracePt t="142803" x="803275" y="4665663"/>
          <p14:tracePt t="142808" x="785813" y="4675188"/>
          <p14:tracePt t="142816" x="776288" y="4675188"/>
          <p14:tracePt t="142823" x="776288" y="4684713"/>
          <p14:tracePt t="142831" x="766763" y="4694238"/>
          <p14:tracePt t="142845" x="757238" y="4702175"/>
          <p14:tracePt t="142869" x="749300" y="4702175"/>
          <p14:tracePt t="142884" x="749300" y="4711700"/>
          <p14:tracePt t="142894" x="739775" y="4711700"/>
          <p14:tracePt t="142901" x="730250" y="4721225"/>
          <p14:tracePt t="142910" x="730250" y="4730750"/>
          <p14:tracePt t="142923" x="720725" y="4730750"/>
          <p14:tracePt t="142935" x="712788" y="4738688"/>
          <p14:tracePt t="142947" x="693738" y="4757738"/>
          <p14:tracePt t="145430" x="676275" y="4775200"/>
          <p14:tracePt t="145438" x="666750" y="4784725"/>
          <p14:tracePt t="145444" x="666750" y="4794250"/>
          <p14:tracePt t="145456" x="657225" y="4811713"/>
          <p14:tracePt t="145465" x="657225" y="4830763"/>
          <p14:tracePt t="145472" x="657225" y="4857750"/>
          <p14:tracePt t="145478" x="657225" y="4903788"/>
          <p14:tracePt t="145485" x="657225" y="4930775"/>
          <p14:tracePt t="145492" x="657225" y="4959350"/>
          <p14:tracePt t="145501" x="657225" y="4976813"/>
          <p14:tracePt t="145508" x="657225" y="4995863"/>
          <p14:tracePt t="145520" x="657225" y="5003800"/>
          <p14:tracePt t="145527" x="657225" y="5013325"/>
          <p14:tracePt t="145535" x="657225" y="5022850"/>
          <p14:tracePt t="145540" x="657225" y="5040313"/>
          <p14:tracePt t="145546" x="657225" y="5059363"/>
          <p14:tracePt t="145554" x="657225" y="5076825"/>
          <p14:tracePt t="145560" x="657225" y="5086350"/>
          <p14:tracePt t="145569" x="657225" y="5095875"/>
          <p14:tracePt t="145576" x="657225" y="5105400"/>
          <p14:tracePt t="145586" x="657225" y="5113338"/>
          <p14:tracePt t="145594" x="657225" y="5122863"/>
          <p14:tracePt t="145604" x="657225" y="5132388"/>
          <p14:tracePt t="145613" x="657225" y="5141913"/>
          <p14:tracePt t="145622" x="657225" y="5149850"/>
          <p14:tracePt t="145630" x="657225" y="5159375"/>
          <p14:tracePt t="145640" x="666750" y="5159375"/>
          <p14:tracePt t="145647" x="666750" y="5168900"/>
          <p14:tracePt t="145654" x="666750" y="5178425"/>
          <p14:tracePt t="145662" x="666750" y="5186363"/>
          <p14:tracePt t="145679" x="666750" y="5195888"/>
          <p14:tracePt t="145687" x="676275" y="5195888"/>
          <p14:tracePt t="145691" x="676275" y="5205413"/>
          <p14:tracePt t="145717" x="676275" y="5214938"/>
          <p14:tracePt t="145787" x="676275" y="5205413"/>
          <p14:tracePt t="145799" x="684213" y="5205413"/>
          <p14:tracePt t="145807" x="684213" y="5195888"/>
          <p14:tracePt t="145818" x="693738" y="5186363"/>
          <p14:tracePt t="145830" x="703263" y="5186363"/>
          <p14:tracePt t="145839" x="712788" y="5178425"/>
          <p14:tracePt t="145856" x="720725" y="5168900"/>
          <p14:tracePt t="145872" x="730250" y="5168900"/>
          <p14:tracePt t="145880" x="730250" y="5159375"/>
          <p14:tracePt t="145901" x="739775" y="5159375"/>
          <p14:tracePt t="145916" x="749300" y="5159375"/>
          <p14:tracePt t="145925" x="766763" y="5159375"/>
          <p14:tracePt t="145932" x="776288" y="5159375"/>
          <p14:tracePt t="145940" x="785813" y="5159375"/>
          <p14:tracePt t="145964" x="793750" y="5159375"/>
          <p14:tracePt t="145971" x="803275" y="5159375"/>
          <p14:tracePt t="145987" x="812800" y="5159375"/>
          <p14:tracePt t="146135" x="793750" y="5159375"/>
          <p14:tracePt t="146141" x="776288" y="5159375"/>
          <p14:tracePt t="146148" x="749300" y="5168900"/>
          <p14:tracePt t="146157" x="730250" y="5178425"/>
          <p14:tracePt t="146164" x="712788" y="5186363"/>
          <p14:tracePt t="146172" x="693738" y="5186363"/>
          <p14:tracePt t="146180" x="676275" y="5195888"/>
          <p14:tracePt t="146188" x="666750" y="5205413"/>
          <p14:tracePt t="146205" x="657225" y="5214938"/>
          <p14:tracePt t="146212" x="647700" y="5214938"/>
          <p14:tracePt t="146220" x="639763" y="5214938"/>
          <p14:tracePt t="146226" x="639763" y="5222875"/>
          <p14:tracePt t="146235" x="639763" y="5241925"/>
          <p14:tracePt t="146242" x="630238" y="5251450"/>
          <p14:tracePt t="146252" x="620713" y="5251450"/>
          <p14:tracePt t="146258" x="611188" y="5278438"/>
          <p14:tracePt t="146264" x="593725" y="5295900"/>
          <p14:tracePt t="146273" x="584200" y="5324475"/>
          <p14:tracePt t="146280" x="584200" y="5332413"/>
          <p14:tracePt t="146288" x="574675" y="5351463"/>
          <p14:tracePt t="146296" x="566738" y="5378450"/>
          <p14:tracePt t="146304" x="538163" y="5424488"/>
          <p14:tracePt t="146312" x="530225" y="5461000"/>
          <p14:tracePt t="146321" x="520700" y="5487988"/>
          <p14:tracePt t="146328" x="520700" y="5514975"/>
          <p14:tracePt t="146334" x="511175" y="5524500"/>
          <p14:tracePt t="146342" x="511175" y="5570538"/>
          <p14:tracePt t="146350" x="511175" y="5588000"/>
          <p14:tracePt t="146359" x="511175" y="5607050"/>
          <p14:tracePt t="146366" x="511175" y="5624513"/>
          <p14:tracePt t="146374" x="511175" y="5643563"/>
          <p14:tracePt t="146380" x="511175" y="5653088"/>
          <p14:tracePt t="146388" x="511175" y="5661025"/>
          <p14:tracePt t="146396" x="511175" y="5680075"/>
          <p14:tracePt t="146405" x="511175" y="5689600"/>
          <p14:tracePt t="146414" x="511175" y="5697538"/>
          <p14:tracePt t="146421" x="511175" y="5716588"/>
          <p14:tracePt t="146434" x="511175" y="5734050"/>
          <p14:tracePt t="146442" x="520700" y="5753100"/>
          <p14:tracePt t="146448" x="520700" y="5770563"/>
          <p14:tracePt t="146452" x="520700" y="5799138"/>
          <p14:tracePt t="146458" x="530225" y="5816600"/>
          <p14:tracePt t="146466" x="530225" y="5835650"/>
          <p14:tracePt t="146474" x="530225" y="5853113"/>
          <p14:tracePt t="146482" x="538163" y="5862638"/>
          <p14:tracePt t="146490" x="538163" y="5881688"/>
          <p14:tracePt t="146505" x="538163" y="5889625"/>
          <p14:tracePt t="146522" x="538163" y="5899150"/>
          <p14:tracePt t="146533" x="547688" y="5918200"/>
          <p14:tracePt t="146535" x="547688" y="5926138"/>
          <p14:tracePt t="146544" x="547688" y="5935663"/>
          <p14:tracePt t="146550" x="557213" y="5954713"/>
          <p14:tracePt t="146558" x="566738" y="5972175"/>
          <p14:tracePt t="146566" x="574675" y="5981700"/>
          <p14:tracePt t="146582" x="584200" y="5991225"/>
          <p14:tracePt t="146590" x="584200" y="5999163"/>
          <p14:tracePt t="146607" x="593725" y="6008688"/>
          <p14:tracePt t="149571" x="593725" y="5999163"/>
          <p14:tracePt t="149576" x="603250" y="5991225"/>
          <p14:tracePt t="149589" x="611188" y="5991225"/>
          <p14:tracePt t="149605" x="639763" y="5962650"/>
          <p14:tracePt t="149613" x="657225" y="5935663"/>
          <p14:tracePt t="149618" x="676275" y="5918200"/>
          <p14:tracePt t="149626" x="703263" y="5899150"/>
          <p14:tracePt t="149632" x="720725" y="5881688"/>
          <p14:tracePt t="149639" x="739775" y="5862638"/>
          <p14:tracePt t="149646" x="757238" y="5843588"/>
          <p14:tracePt t="149656" x="785813" y="5807075"/>
          <p14:tracePt t="149661" x="812800" y="5789613"/>
          <p14:tracePt t="149670" x="831850" y="5770563"/>
          <p14:tracePt t="149679" x="839788" y="5762625"/>
          <p14:tracePt t="149690" x="849313" y="5743575"/>
          <p14:tracePt t="149698" x="858838" y="5734050"/>
          <p14:tracePt t="149710" x="876300" y="5716588"/>
          <p14:tracePt t="149718" x="885825" y="5707063"/>
          <p14:tracePt t="149724" x="895350" y="5689600"/>
          <p14:tracePt t="149732" x="904875" y="5680075"/>
          <p14:tracePt t="149741" x="912813" y="5661025"/>
          <p14:tracePt t="149748" x="922338" y="5643563"/>
          <p14:tracePt t="149754" x="931863" y="5616575"/>
          <p14:tracePt t="149762" x="949325" y="5588000"/>
          <p14:tracePt t="149770" x="949325" y="5570538"/>
          <p14:tracePt t="149778" x="958850" y="5551488"/>
          <p14:tracePt t="149786" x="958850" y="5534025"/>
          <p14:tracePt t="149799" x="958850" y="5514975"/>
          <p14:tracePt t="149810" x="958850" y="5507038"/>
          <p14:tracePt t="149819" x="968375" y="5507038"/>
          <p14:tracePt t="149824" x="968375" y="5497513"/>
          <p14:tracePt t="149841" x="968375" y="5487988"/>
          <p14:tracePt t="149848" x="968375" y="5478463"/>
          <p14:tracePt t="149857" x="968375" y="5470525"/>
          <p14:tracePt t="149870" x="968375" y="5461000"/>
          <p14:tracePt t="149889" x="968375" y="5441950"/>
          <p14:tracePt t="149896" x="968375" y="5434013"/>
          <p14:tracePt t="149905" x="968375" y="5414963"/>
          <p14:tracePt t="149912" x="968375" y="5405438"/>
          <p14:tracePt t="149925" x="968375" y="5378450"/>
          <p14:tracePt t="149932" x="968375" y="5360988"/>
          <p14:tracePt t="149941" x="968375" y="5341938"/>
          <p14:tracePt t="149948" x="968375" y="5314950"/>
          <p14:tracePt t="149959" x="968375" y="5305425"/>
          <p14:tracePt t="149973" x="968375" y="5287963"/>
          <p14:tracePt t="149982" x="958850" y="5278438"/>
          <p14:tracePt t="149990" x="949325" y="5268913"/>
          <p14:tracePt t="150013" x="941388" y="5268913"/>
          <p14:tracePt t="150018" x="931863" y="5251450"/>
          <p14:tracePt t="150026" x="912813" y="5232400"/>
          <p14:tracePt t="150034" x="904875" y="5214938"/>
          <p14:tracePt t="150041" x="895350" y="5205413"/>
          <p14:tracePt t="150048" x="885825" y="5186363"/>
          <p14:tracePt t="150058" x="876300" y="5186363"/>
          <p14:tracePt t="150069" x="868363" y="5178425"/>
          <p14:tracePt t="150077" x="868363" y="5168900"/>
          <p14:tracePt t="150086" x="858838" y="5168900"/>
          <p14:tracePt t="150191" x="849313" y="5168900"/>
          <p14:tracePt t="150208" x="839788" y="5168900"/>
          <p14:tracePt t="150223" x="831850" y="5178425"/>
          <p14:tracePt t="150238" x="822325" y="5186363"/>
          <p14:tracePt t="150245" x="812800" y="5205413"/>
          <p14:tracePt t="150260" x="812800" y="5268913"/>
          <p14:tracePt t="150265" x="812800" y="5295900"/>
          <p14:tracePt t="150274" x="812800" y="5314950"/>
          <p14:tracePt t="150281" x="812800" y="5341938"/>
          <p14:tracePt t="150288" x="812800" y="5378450"/>
          <p14:tracePt t="150296" x="812800" y="5414963"/>
          <p14:tracePt t="150306" x="812800" y="5451475"/>
          <p14:tracePt t="150312" x="812800" y="5497513"/>
          <p14:tracePt t="150324" x="812800" y="5534025"/>
          <p14:tracePt t="150339" x="822325" y="5607050"/>
          <p14:tracePt t="150361" x="822325" y="5680075"/>
          <p14:tracePt t="150372" x="831850" y="5716588"/>
          <p14:tracePt t="150386" x="831850" y="5734050"/>
          <p14:tracePt t="150400" x="831850" y="5770563"/>
          <p14:tracePt t="150418" x="831850" y="5789613"/>
          <p14:tracePt t="150425" x="831850" y="5862638"/>
          <p14:tracePt t="150432" x="839788" y="5889625"/>
          <p14:tracePt t="150441" x="839788" y="5918200"/>
          <p14:tracePt t="150447" x="839788" y="5935663"/>
          <p14:tracePt t="150454" x="849313" y="5962650"/>
          <p14:tracePt t="150459" x="849313" y="5981700"/>
          <p14:tracePt t="150465" x="849313" y="6008688"/>
          <p14:tracePt t="150474" x="849313" y="6027738"/>
          <p14:tracePt t="150482" x="849313" y="6045200"/>
          <p14:tracePt t="150489" x="858838" y="6064250"/>
          <p14:tracePt t="150497" x="858838" y="6081713"/>
          <p14:tracePt t="150503" x="858838" y="6100763"/>
          <p14:tracePt t="150512" x="858838" y="6108700"/>
          <p14:tracePt t="150521" x="858838" y="6127750"/>
          <p14:tracePt t="150528" x="858838" y="6137275"/>
          <p14:tracePt t="150541" x="858838" y="6154738"/>
          <p14:tracePt t="150557" x="858838" y="6164263"/>
          <p14:tracePt t="150565" x="858838" y="6173788"/>
          <p14:tracePt t="150576" x="858838" y="6191250"/>
          <p14:tracePt t="150586" x="858838" y="6200775"/>
          <p14:tracePt t="150610" x="858838" y="6210300"/>
          <p14:tracePt t="150617" x="858838" y="6218238"/>
          <p14:tracePt t="150789" x="868363" y="6218238"/>
          <p14:tracePt t="150796" x="876300" y="6210300"/>
          <p14:tracePt t="150803" x="895350" y="6210300"/>
          <p14:tracePt t="150811" x="912813" y="6200775"/>
          <p14:tracePt t="150825" x="949325" y="6191250"/>
          <p14:tracePt t="150834" x="977900" y="6191250"/>
          <p14:tracePt t="150841" x="995363" y="6191250"/>
          <p14:tracePt t="150852" x="1041400" y="6181725"/>
          <p14:tracePt t="150868" x="1050925" y="6181725"/>
          <p14:tracePt t="152078" x="1058863" y="6181725"/>
          <p14:tracePt t="152084" x="1077913" y="6154738"/>
          <p14:tracePt t="152093" x="1123950" y="6108700"/>
          <p14:tracePt t="152097" x="1141413" y="6100763"/>
          <p14:tracePt t="152107" x="1160463" y="6064250"/>
          <p14:tracePt t="152114" x="1196975" y="6035675"/>
          <p14:tracePt t="152122" x="1223963" y="6008688"/>
          <p14:tracePt t="152130" x="1233488" y="5991225"/>
          <p14:tracePt t="152138" x="1250950" y="5972175"/>
          <p14:tracePt t="152148" x="1270000" y="5954713"/>
          <p14:tracePt t="152167" x="1314450" y="5926138"/>
          <p14:tracePt t="152174" x="1333500" y="5908675"/>
          <p14:tracePt t="152179" x="1360488" y="5872163"/>
          <p14:tracePt t="152185" x="1397000" y="5853113"/>
          <p14:tracePt t="152192" x="1423988" y="5807075"/>
          <p14:tracePt t="152200" x="1443038" y="5789613"/>
          <p14:tracePt t="152210" x="1479550" y="5770563"/>
          <p14:tracePt t="152214" x="1506538" y="5753100"/>
          <p14:tracePt t="152222" x="1543050" y="5716588"/>
          <p14:tracePt t="152230" x="1562100" y="5697538"/>
          <p14:tracePt t="152239" x="1589088" y="5689600"/>
          <p14:tracePt t="152247" x="1606550" y="5670550"/>
          <p14:tracePt t="152260" x="1625600" y="5653088"/>
          <p14:tracePt t="152270" x="1644650" y="5643563"/>
          <p14:tracePt t="152282" x="1652588" y="5634038"/>
          <p14:tracePt t="152287" x="1662113" y="5634038"/>
          <p14:tracePt t="152292" x="1662113" y="5624513"/>
          <p14:tracePt t="152299" x="1671638" y="5616575"/>
          <p14:tracePt t="152325" x="1681163" y="5616575"/>
          <p14:tracePt t="152440" x="1681163" y="5607050"/>
          <p14:tracePt t="152457" x="1681163" y="5597525"/>
          <p14:tracePt t="152462" x="1681163" y="5588000"/>
          <p14:tracePt t="152478" x="1681163" y="5580063"/>
          <p14:tracePt t="152486" x="1681163" y="5570538"/>
          <p14:tracePt t="152494" x="1671638" y="5570538"/>
          <p14:tracePt t="152510" x="1652588" y="5561013"/>
          <p14:tracePt t="152516" x="1635125" y="5561013"/>
          <p14:tracePt t="152524" x="1616075" y="5561013"/>
          <p14:tracePt t="152532" x="1606550" y="5561013"/>
          <p14:tracePt t="152565" x="1598613" y="5561013"/>
          <p14:tracePt t="152774" x="1589088" y="5561013"/>
          <p14:tracePt t="152781" x="1579563" y="5561013"/>
          <p14:tracePt t="152799" x="1570038" y="5570538"/>
          <p14:tracePt t="152805" x="1562100" y="5570538"/>
          <p14:tracePt t="152813" x="1562100" y="5580063"/>
          <p14:tracePt t="152834" x="1552575" y="5580063"/>
          <p14:tracePt t="152843" x="1552575" y="5588000"/>
          <p14:tracePt t="152850" x="1543050" y="5588000"/>
          <p14:tracePt t="152880" x="1543050" y="5597525"/>
          <p14:tracePt t="152900" x="1533525" y="5597525"/>
          <p14:tracePt t="152939" x="1533525" y="5607050"/>
          <p14:tracePt t="152955" x="1525588" y="5607050"/>
          <p14:tracePt t="152982" x="1525588" y="5616575"/>
          <p14:tracePt t="153013" x="1516063" y="5616575"/>
          <p14:tracePt t="153230" x="1533525" y="5616575"/>
          <p14:tracePt t="153235" x="1552575" y="5616575"/>
          <p14:tracePt t="153245" x="1579563" y="5616575"/>
          <p14:tracePt t="153252" x="1598613" y="5616575"/>
          <p14:tracePt t="153261" x="1616075" y="5616575"/>
          <p14:tracePt t="153268" x="1635125" y="5616575"/>
          <p14:tracePt t="153274" x="1652588" y="5616575"/>
          <p14:tracePt t="153290" x="1662113" y="5616575"/>
          <p14:tracePt t="153338" x="1681163" y="5607050"/>
          <p14:tracePt t="153344" x="1689100" y="5607050"/>
          <p14:tracePt t="153351" x="1717675" y="5607050"/>
          <p14:tracePt t="153364" x="1725613" y="5607050"/>
          <p14:tracePt t="153375" x="1735138" y="5607050"/>
          <p14:tracePt t="153382" x="1754188" y="5607050"/>
          <p14:tracePt t="153386" x="1781175" y="5607050"/>
          <p14:tracePt t="153400" x="1835150" y="5607050"/>
          <p14:tracePt t="153406" x="1844675" y="5607050"/>
          <p14:tracePt t="153419" x="1890713" y="5607050"/>
          <p14:tracePt t="153427" x="1908175" y="5607050"/>
          <p14:tracePt t="153434" x="1944688" y="5607050"/>
          <p14:tracePt t="153444" x="1954213" y="5607050"/>
          <p14:tracePt t="153453" x="1973263" y="5607050"/>
          <p14:tracePt t="153787" x="1981200" y="5607050"/>
          <p14:tracePt t="153809" x="2000250" y="5607050"/>
          <p14:tracePt t="153819" x="2017713" y="5607050"/>
          <p14:tracePt t="153824" x="2027238" y="5607050"/>
          <p14:tracePt t="153846" x="2046288" y="5607050"/>
          <p14:tracePt t="153850" x="2063750" y="5607050"/>
          <p14:tracePt t="153856" x="2073275" y="5607050"/>
          <p14:tracePt t="153869" x="2090738" y="5607050"/>
          <p14:tracePt t="153876" x="2109788" y="5607050"/>
          <p14:tracePt t="153884" x="2127250" y="5607050"/>
          <p14:tracePt t="153899" x="2136775" y="5616575"/>
          <p14:tracePt t="154508" x="2155825" y="5616575"/>
          <p14:tracePt t="154512" x="2182813" y="5616575"/>
          <p14:tracePt t="154520" x="2219325" y="5616575"/>
          <p14:tracePt t="154528" x="2255838" y="5616575"/>
          <p14:tracePt t="154536" x="2282825" y="5616575"/>
          <p14:tracePt t="154545" x="2328863" y="5616575"/>
          <p14:tracePt t="154551" x="2411413" y="5616575"/>
          <p14:tracePt t="154560" x="2465388" y="5616575"/>
          <p14:tracePt t="154569" x="2530475" y="5616575"/>
          <p14:tracePt t="154577" x="2603500" y="5616575"/>
          <p14:tracePt t="154582" x="2630488" y="5616575"/>
          <p14:tracePt t="154590" x="2667000" y="5616575"/>
          <p14:tracePt t="154598" x="2676525" y="5616575"/>
          <p14:tracePt t="154606" x="2693988" y="5616575"/>
          <p14:tracePt t="154614" x="2713038" y="5616575"/>
          <p14:tracePt t="154631" x="2730500" y="5616575"/>
          <p14:tracePt t="154636" x="2740025" y="5607050"/>
          <p14:tracePt t="154645" x="2757488" y="5607050"/>
          <p14:tracePt t="154652" x="2776538" y="5607050"/>
          <p14:tracePt t="154668" x="2794000" y="5607050"/>
          <p14:tracePt t="154678" x="2803525" y="5607050"/>
          <p14:tracePt t="154684" x="2822575" y="5607050"/>
          <p14:tracePt t="154693" x="2830513" y="5607050"/>
          <p14:tracePt t="154698" x="2849563" y="5607050"/>
          <p14:tracePt t="154709" x="2859088" y="5607050"/>
          <p14:tracePt t="154722" x="2867025" y="5607050"/>
          <p14:tracePt t="154994" x="2867025" y="5597525"/>
          <p14:tracePt t="155390" x="2886075" y="5597525"/>
          <p14:tracePt t="155396" x="2903538" y="5597525"/>
          <p14:tracePt t="155415" x="2959100" y="5597525"/>
          <p14:tracePt t="155420" x="3013075" y="5597525"/>
          <p14:tracePt t="155430" x="3059113" y="5597525"/>
          <p14:tracePt t="155442" x="3251200" y="5597525"/>
          <p14:tracePt t="155450" x="3306763" y="5607050"/>
          <p14:tracePt t="155458" x="3351213" y="5607050"/>
          <p14:tracePt t="155467" x="3433763" y="5616575"/>
          <p14:tracePt t="155471" x="3470275" y="5616575"/>
          <p14:tracePt t="155481" x="3506788" y="5624513"/>
          <p14:tracePt t="155488" x="3533775" y="5624513"/>
          <p14:tracePt t="155501" x="3552825" y="5624513"/>
          <p14:tracePt t="155509" x="3570288" y="5624513"/>
          <p14:tracePt t="155705" x="3579813" y="5624513"/>
          <p14:tracePt t="155745" x="3589338" y="5616575"/>
          <p14:tracePt t="155752" x="3598863" y="5616575"/>
          <p14:tracePt t="155760" x="3616325" y="5616575"/>
          <p14:tracePt t="155766" x="3635375" y="5616575"/>
          <p14:tracePt t="155774" x="3662363" y="5616575"/>
          <p14:tracePt t="155783" x="3689350" y="5616575"/>
          <p14:tracePt t="155794" x="3708400" y="5616575"/>
          <p14:tracePt t="155804" x="3735388" y="5616575"/>
          <p14:tracePt t="155812" x="3771900" y="5616575"/>
          <p14:tracePt t="155821" x="3789363" y="5616575"/>
          <p14:tracePt t="155829" x="3798888" y="5616575"/>
          <p14:tracePt t="155845" x="3808413" y="5616575"/>
          <p14:tracePt t="155852" x="3817938" y="5616575"/>
          <p14:tracePt t="155860" x="3825875" y="5616575"/>
          <p14:tracePt t="155939" x="3835400" y="5616575"/>
          <p14:tracePt t="156386" x="3844925" y="5616575"/>
          <p14:tracePt t="156394" x="3871913" y="5616575"/>
          <p14:tracePt t="156401" x="3898900" y="5616575"/>
          <p14:tracePt t="156407" x="3935413" y="5616575"/>
          <p14:tracePt t="156416" x="3954463" y="5616575"/>
          <p14:tracePt t="156429" x="3990975" y="5616575"/>
          <p14:tracePt t="156436" x="4027488" y="5616575"/>
          <p14:tracePt t="156444" x="4073525" y="5616575"/>
          <p14:tracePt t="156452" x="4127500" y="5616575"/>
          <p14:tracePt t="156456" x="4137025" y="5616575"/>
          <p14:tracePt t="156464" x="4156075" y="5616575"/>
          <p14:tracePt t="156469" x="4173538" y="5616575"/>
          <p14:tracePt t="156484" x="4183063" y="5616575"/>
          <p14:tracePt t="156491" x="4192588" y="5616575"/>
          <p14:tracePt t="156496" x="4200525" y="5616575"/>
          <p14:tracePt t="156502" x="4210050" y="5616575"/>
          <p14:tracePt t="156510" x="4219575" y="5616575"/>
          <p14:tracePt t="156516" x="4229100" y="5616575"/>
          <p14:tracePt t="156524" x="4237038" y="5616575"/>
          <p14:tracePt t="156558" x="4246563" y="5616575"/>
          <p14:tracePt t="156568" x="4256088" y="5616575"/>
          <p14:tracePt t="158128" x="4265613" y="5616575"/>
          <p14:tracePt t="158134" x="4283075" y="5616575"/>
          <p14:tracePt t="158142" x="4338638" y="5616575"/>
          <p14:tracePt t="158151" x="4392613" y="5616575"/>
          <p14:tracePt t="158158" x="4448175" y="5616575"/>
          <p14:tracePt t="158166" x="4511675" y="5624513"/>
          <p14:tracePt t="158171" x="4538663" y="5624513"/>
          <p14:tracePt t="158180" x="4594225" y="5624513"/>
          <p14:tracePt t="158190" x="4630738" y="5624513"/>
          <p14:tracePt t="158196" x="4648200" y="5624513"/>
          <p14:tracePt t="158204" x="4667250" y="5624513"/>
          <p14:tracePt t="158212" x="4684713" y="5624513"/>
          <p14:tracePt t="158220" x="4703763" y="5624513"/>
          <p14:tracePt t="158228" x="4711700" y="5624513"/>
          <p14:tracePt t="158245" x="4730750" y="5624513"/>
          <p14:tracePt t="158252" x="4740275" y="5624513"/>
          <p14:tracePt t="158260" x="4757738" y="5624513"/>
          <p14:tracePt t="158266" x="4776788" y="5624513"/>
          <p14:tracePt t="158274" x="4794250" y="5624513"/>
          <p14:tracePt t="158283" x="4821238" y="5624513"/>
          <p14:tracePt t="158292" x="4840288" y="5624513"/>
          <p14:tracePt t="158304" x="4922838" y="5624513"/>
          <p14:tracePt t="158312" x="4949825" y="5634038"/>
          <p14:tracePt t="158320" x="4976813" y="5634038"/>
          <p14:tracePt t="158328" x="5005388" y="5634038"/>
          <p14:tracePt t="158341" x="5022850" y="5634038"/>
          <p14:tracePt t="158354" x="5059363" y="5634038"/>
          <p14:tracePt t="158359" x="5068888" y="5624513"/>
          <p14:tracePt t="158367" x="5078413" y="5616575"/>
          <p14:tracePt t="158374" x="5086350" y="5607050"/>
          <p14:tracePt t="158383" x="5095875" y="5607050"/>
          <p14:tracePt t="158390" x="5105400" y="5597525"/>
          <p14:tracePt t="158402" x="5114925" y="5597525"/>
          <p14:tracePt t="158421" x="5132388" y="5597525"/>
          <p14:tracePt t="158439" x="5141913" y="5597525"/>
          <p14:tracePt t="158453" x="5141913" y="5588000"/>
          <p14:tracePt t="158474" x="5151438" y="5580063"/>
          <p14:tracePt t="158483" x="5159375" y="5580063"/>
          <p14:tracePt t="158502" x="5168900" y="5580063"/>
          <p14:tracePt t="158520" x="5178425" y="5580063"/>
          <p14:tracePt t="159791" x="5168900" y="5580063"/>
          <p14:tracePt t="159798" x="5151438" y="5580063"/>
          <p14:tracePt t="159806" x="5132388" y="5580063"/>
          <p14:tracePt t="159815" x="5114925" y="5580063"/>
          <p14:tracePt t="159822" x="5105400" y="5580063"/>
          <p14:tracePt t="159830" x="5086350" y="5580063"/>
          <p14:tracePt t="159836" x="5068888" y="5580063"/>
          <p14:tracePt t="159845" x="5032375" y="5580063"/>
          <p14:tracePt t="159853" x="5005388" y="5580063"/>
          <p14:tracePt t="159860" x="4986338" y="5580063"/>
          <p14:tracePt t="159868" x="4968875" y="5580063"/>
          <p14:tracePt t="159876" x="4959350" y="5580063"/>
          <p14:tracePt t="159884" x="4922838" y="5580063"/>
          <p14:tracePt t="159890" x="4903788" y="5580063"/>
          <p14:tracePt t="159914" x="4840288" y="5580063"/>
          <p14:tracePt t="159924" x="4776788" y="5588000"/>
          <p14:tracePt t="159933" x="4694238" y="5588000"/>
          <p14:tracePt t="159938" x="4602163" y="5597525"/>
          <p14:tracePt t="159944" x="4521200" y="5597525"/>
          <p14:tracePt t="159953" x="4465638" y="5597525"/>
          <p14:tracePt t="159965" x="4356100" y="5597525"/>
          <p14:tracePt t="159978" x="4210050" y="5597525"/>
          <p14:tracePt t="159984" x="4146550" y="5616575"/>
          <p14:tracePt t="159991" x="4073525" y="5616575"/>
          <p14:tracePt t="160001" x="4017963" y="5616575"/>
          <p14:tracePt t="160006" x="3963988" y="5616575"/>
          <p14:tracePt t="160014" x="3908425" y="5616575"/>
          <p14:tracePt t="160022" x="3844925" y="5624513"/>
          <p14:tracePt t="160033" x="3789363" y="5634038"/>
          <p14:tracePt t="160047" x="3652838" y="5680075"/>
          <p14:tracePt t="160055" x="3598863" y="5697538"/>
          <p14:tracePt t="160060" x="3516313" y="5716588"/>
          <p14:tracePt t="160069" x="3452813" y="5734050"/>
          <p14:tracePt t="160076" x="3379788" y="5762625"/>
          <p14:tracePt t="160085" x="3333750" y="5770563"/>
          <p14:tracePt t="160092" x="3297238" y="5770563"/>
          <p14:tracePt t="160100" x="3278188" y="5780088"/>
          <p14:tracePt t="160108" x="3241675" y="5780088"/>
          <p14:tracePt t="160116" x="3224213" y="5789613"/>
          <p14:tracePt t="160122" x="3224213" y="5799138"/>
          <p14:tracePt t="160130" x="3214688" y="5799138"/>
          <p14:tracePt t="160146" x="3205163" y="5799138"/>
          <p14:tracePt t="160192" x="3195638" y="5799138"/>
          <p14:tracePt t="160201" x="3187700" y="5799138"/>
          <p14:tracePt t="160208" x="3178175" y="5807075"/>
          <p14:tracePt t="160217" x="3168650" y="5807075"/>
          <p14:tracePt t="160224" x="3168650" y="5816600"/>
          <p14:tracePt t="160230" x="3159125" y="5816600"/>
          <p14:tracePt t="160246" x="3151188" y="5826125"/>
          <p14:tracePt t="160262" x="3141663" y="5826125"/>
          <p14:tracePt t="160270" x="3132138" y="5835650"/>
          <p14:tracePt t="160278" x="3122613" y="5843588"/>
          <p14:tracePt t="160287" x="3122613" y="5853113"/>
          <p14:tracePt t="160294" x="3105150" y="5862638"/>
          <p14:tracePt t="160308" x="3086100" y="5872163"/>
          <p14:tracePt t="160316" x="3078163" y="5881688"/>
          <p14:tracePt t="160325" x="3068638" y="5889625"/>
          <p14:tracePt t="160333" x="3059113" y="5889625"/>
          <p14:tracePt t="160340" x="3049588" y="5899150"/>
          <p14:tracePt t="160345" x="3041650" y="5918200"/>
          <p14:tracePt t="160354" x="3041650" y="5926138"/>
          <p14:tracePt t="160362" x="3022600" y="5935663"/>
          <p14:tracePt t="160370" x="3005138" y="5954713"/>
          <p14:tracePt t="160378" x="2995613" y="5962650"/>
          <p14:tracePt t="160387" x="2976563" y="5962650"/>
          <p14:tracePt t="160394" x="2959100" y="5981700"/>
          <p14:tracePt t="160403" x="2949575" y="5999163"/>
          <p14:tracePt t="160410" x="2932113" y="6008688"/>
          <p14:tracePt t="160419" x="2913063" y="6027738"/>
          <p14:tracePt t="160424" x="2903538" y="6035675"/>
          <p14:tracePt t="160432" x="2886075" y="6045200"/>
          <p14:tracePt t="160444" x="2876550" y="6045200"/>
          <p14:tracePt t="160447" x="2867025" y="6054725"/>
          <p14:tracePt t="160456" x="2849563" y="6072188"/>
          <p14:tracePt t="160464" x="2822575" y="6091238"/>
          <p14:tracePt t="160470" x="2803525" y="6118225"/>
          <p14:tracePt t="160478" x="2786063" y="6137275"/>
          <p14:tracePt t="160486" x="2749550" y="6145213"/>
          <p14:tracePt t="160494" x="2730500" y="6164263"/>
          <p14:tracePt t="160503" x="2713038" y="6173788"/>
          <p14:tracePt t="160510" x="2703513" y="6181725"/>
          <p14:tracePt t="160519" x="2693988" y="6181725"/>
          <p14:tracePt t="160526" x="2684463" y="6191250"/>
          <p14:tracePt t="160549" x="2676525" y="6200775"/>
          <p14:tracePt t="160556" x="2667000" y="6210300"/>
          <p14:tracePt t="160564" x="2657475" y="6218238"/>
          <p14:tracePt t="160572" x="2640013" y="6227763"/>
          <p14:tracePt t="160580" x="2620963" y="6237288"/>
          <p14:tracePt t="160586" x="2603500" y="6237288"/>
          <p14:tracePt t="160595" x="2574925" y="6246813"/>
          <p14:tracePt t="160604" x="2547938" y="6246813"/>
          <p14:tracePt t="160610" x="2511425" y="6254750"/>
          <p14:tracePt t="160620" x="2484438" y="6254750"/>
          <p14:tracePt t="160626" x="2457450" y="6254750"/>
          <p14:tracePt t="160635" x="2438400" y="6254750"/>
          <p14:tracePt t="160642" x="2411413" y="6264275"/>
          <p14:tracePt t="160648" x="2382838" y="6264275"/>
          <p14:tracePt t="160657" x="2365375" y="6264275"/>
          <p14:tracePt t="160664" x="2328863" y="6273800"/>
          <p14:tracePt t="160672" x="2301875" y="6273800"/>
          <p14:tracePt t="160680" x="2265363" y="6291263"/>
          <p14:tracePt t="160688" x="2182813" y="6291263"/>
          <p14:tracePt t="160696" x="2127250" y="6291263"/>
          <p14:tracePt t="160704" x="2090738" y="6291263"/>
          <p14:tracePt t="160710" x="2036763" y="6283325"/>
          <p14:tracePt t="160719" x="1973263" y="6283325"/>
          <p14:tracePt t="160726" x="1944688" y="6273800"/>
          <p14:tracePt t="160735" x="1908175" y="6264275"/>
          <p14:tracePt t="160742" x="1890713" y="6264275"/>
          <p14:tracePt t="160753" x="1844675" y="6254750"/>
          <p14:tracePt t="160772" x="1827213" y="6254750"/>
          <p14:tracePt t="160780" x="1717675" y="6254750"/>
          <p14:tracePt t="160788" x="1652588" y="6254750"/>
          <p14:tracePt t="160796" x="1598613" y="6254750"/>
          <p14:tracePt t="160804" x="1562100" y="6254750"/>
          <p14:tracePt t="160812" x="1516063" y="6246813"/>
          <p14:tracePt t="160818" x="1479550" y="6246813"/>
          <p14:tracePt t="160826" x="1460500" y="6246813"/>
          <p14:tracePt t="160835" x="1416050" y="6237288"/>
          <p14:tracePt t="160842" x="1387475" y="6227763"/>
          <p14:tracePt t="160853" x="1360488" y="6227763"/>
          <p14:tracePt t="160858" x="1314450" y="6210300"/>
          <p14:tracePt t="160868" x="1250950" y="6191250"/>
          <p14:tracePt t="160874" x="1196975" y="6173788"/>
          <p14:tracePt t="160883" x="1150938" y="6173788"/>
          <p14:tracePt t="160888" x="1114425" y="6164263"/>
          <p14:tracePt t="160897" x="1068388" y="6164263"/>
          <p14:tracePt t="160904" x="1031875" y="6154738"/>
          <p14:tracePt t="160912" x="995363" y="6154738"/>
          <p14:tracePt t="160921" x="977900" y="6145213"/>
          <p14:tracePt t="160928" x="958850" y="6145213"/>
          <p14:tracePt t="160956" x="949325" y="6145213"/>
          <p14:tracePt t="160968" x="941388" y="6145213"/>
          <p14:tracePt t="160986" x="931863" y="6145213"/>
          <p14:tracePt t="160993" x="922338" y="6154738"/>
          <p14:tracePt t="161009" x="912813" y="6164263"/>
          <p14:tracePt t="161022" x="904875" y="6164263"/>
          <p14:tracePt t="161455" x="912813" y="6164263"/>
          <p14:tracePt t="161462" x="922338" y="6154738"/>
          <p14:tracePt t="161468" x="949325" y="6137275"/>
          <p14:tracePt t="161480" x="968375" y="6118225"/>
          <p14:tracePt t="161489" x="1004888" y="6091238"/>
          <p14:tracePt t="161498" x="1041400" y="6081713"/>
          <p14:tracePt t="161504" x="1095375" y="6081713"/>
          <p14:tracePt t="161509" x="1214438" y="6072188"/>
          <p14:tracePt t="161520" x="1270000" y="6072188"/>
          <p14:tracePt t="161525" x="1397000" y="6054725"/>
          <p14:tracePt t="161529" x="1525588" y="6035675"/>
          <p14:tracePt t="161538" x="1652588" y="6035675"/>
          <p14:tracePt t="161546" x="1762125" y="6035675"/>
          <p14:tracePt t="161554" x="1835150" y="6035675"/>
          <p14:tracePt t="161562" x="2000250" y="6035675"/>
          <p14:tracePt t="161571" x="2127250" y="6035675"/>
          <p14:tracePt t="161588" x="2301875" y="6045200"/>
          <p14:tracePt t="161604" x="2401888" y="6072188"/>
          <p14:tracePt t="161611" x="2457450" y="6072188"/>
          <p14:tracePt t="161622" x="2501900" y="6072188"/>
          <p14:tracePt t="161632" x="2538413" y="6072188"/>
          <p14:tracePt t="161642" x="2603500" y="6081713"/>
          <p14:tracePt t="161651" x="2647950" y="6091238"/>
          <p14:tracePt t="161662" x="2730500" y="6091238"/>
          <p14:tracePt t="161671" x="2786063" y="6100763"/>
          <p14:tracePt t="161678" x="2830513" y="6100763"/>
          <p14:tracePt t="161686" x="2867025" y="6100763"/>
          <p14:tracePt t="161694" x="2895600" y="6100763"/>
          <p14:tracePt t="161699" x="2932113" y="6100763"/>
          <p14:tracePt t="161708" x="2940050" y="6100763"/>
          <p14:tracePt t="161717" x="2949575" y="6100763"/>
          <p14:tracePt t="162035" x="2959100" y="6100763"/>
          <p14:tracePt t="162042" x="2968625" y="6100763"/>
          <p14:tracePt t="162050" x="2986088" y="6091238"/>
          <p14:tracePt t="162056" x="3013075" y="6072188"/>
          <p14:tracePt t="162064" x="3049588" y="6072188"/>
          <p14:tracePt t="162072" x="3086100" y="6064250"/>
          <p14:tracePt t="162087" x="3151188" y="6054725"/>
          <p14:tracePt t="162099" x="3287713" y="6027738"/>
          <p14:tracePt t="162104" x="3379788" y="6027738"/>
          <p14:tracePt t="162112" x="3452813" y="6008688"/>
          <p14:tracePt t="162119" x="3506788" y="6008688"/>
          <p14:tracePt t="162126" x="3570288" y="5999163"/>
          <p14:tracePt t="162135" x="3625850" y="5999163"/>
          <p14:tracePt t="162142" x="3679825" y="5991225"/>
          <p14:tracePt t="162150" x="3716338" y="5991225"/>
          <p14:tracePt t="162158" x="3752850" y="5991225"/>
          <p14:tracePt t="162166" x="3781425" y="5991225"/>
          <p14:tracePt t="162172" x="3817938" y="5991225"/>
          <p14:tracePt t="162192" x="3871913" y="5991225"/>
          <p14:tracePt t="162198" x="3898900" y="5991225"/>
          <p14:tracePt t="162204" x="3917950" y="5991225"/>
          <p14:tracePt t="162212" x="3944938" y="5991225"/>
          <p14:tracePt t="162231" x="4000500" y="5999163"/>
          <p14:tracePt t="162239" x="4027488" y="6008688"/>
          <p14:tracePt t="162248" x="4054475" y="6008688"/>
          <p14:tracePt t="162257" x="4083050" y="6008688"/>
          <p14:tracePt t="162264" x="4119563" y="6018213"/>
          <p14:tracePt t="162268" x="4146550" y="6027738"/>
          <p14:tracePt t="162276" x="4156075" y="6027738"/>
          <p14:tracePt t="162285" x="4183063" y="6027738"/>
          <p14:tracePt t="162287" x="4200525" y="6027738"/>
          <p14:tracePt t="162312" x="4210050" y="6027738"/>
          <p14:tracePt t="171112" x="4229100" y="6018213"/>
          <p14:tracePt t="171120" x="4265613" y="5999163"/>
          <p14:tracePt t="171129" x="4283075" y="5981700"/>
          <p14:tracePt t="171136" x="4310063" y="5972175"/>
          <p14:tracePt t="171144" x="4365625" y="5972175"/>
          <p14:tracePt t="171150" x="4402138" y="5972175"/>
          <p14:tracePt t="171158" x="4465638" y="5972175"/>
          <p14:tracePt t="171171" x="4538663" y="5972175"/>
          <p14:tracePt t="171180" x="4594225" y="5981700"/>
          <p14:tracePt t="171187" x="4638675" y="5999163"/>
          <p14:tracePt t="171194" x="4711700" y="6008688"/>
          <p14:tracePt t="171198" x="4776788" y="6018213"/>
          <p14:tracePt t="171204" x="4830763" y="6035675"/>
          <p14:tracePt t="171213" x="4876800" y="6045200"/>
          <p14:tracePt t="171220" x="4903788" y="6045200"/>
          <p14:tracePt t="171229" x="4922838" y="6054725"/>
          <p14:tracePt t="171242" x="4949825" y="6054725"/>
          <p14:tracePt t="171249" x="4986338" y="6054725"/>
          <p14:tracePt t="171257" x="5005388" y="6064250"/>
          <p14:tracePt t="171261" x="5032375" y="6064250"/>
          <p14:tracePt t="171267" x="5049838" y="6064250"/>
          <p14:tracePt t="171274" x="5078413" y="6064250"/>
          <p14:tracePt t="171282" x="5122863" y="6064250"/>
          <p14:tracePt t="171290" x="5187950" y="6072188"/>
          <p14:tracePt t="171298" x="5268913" y="6100763"/>
          <p14:tracePt t="171306" x="5341938" y="6108700"/>
          <p14:tracePt t="171314" x="5387975" y="6118225"/>
          <p14:tracePt t="171320" x="5516563" y="6137275"/>
          <p14:tracePt t="171333" x="5607050" y="6154738"/>
          <p14:tracePt t="171341" x="5670550" y="6164263"/>
          <p14:tracePt t="171348" x="5745163" y="6173788"/>
          <p14:tracePt t="171352" x="5808663" y="6173788"/>
          <p14:tracePt t="171365" x="5899150" y="6173788"/>
          <p14:tracePt t="171377" x="5954713" y="6173788"/>
          <p14:tracePt t="171384" x="5981700" y="6173788"/>
          <p14:tracePt t="171390" x="6000750" y="6173788"/>
          <p14:tracePt t="171400" x="6027738" y="6173788"/>
          <p14:tracePt t="171405" x="6045200" y="6173788"/>
          <p14:tracePt t="171414" x="6081713" y="6173788"/>
          <p14:tracePt t="171422" x="6091238" y="6173788"/>
          <p14:tracePt t="171430" x="6110288" y="6173788"/>
          <p14:tracePt t="171444" x="6127750" y="6173788"/>
          <p14:tracePt t="171457" x="6146800" y="6173788"/>
          <p14:tracePt t="171464" x="6154738" y="6173788"/>
          <p14:tracePt t="171476" x="6164263" y="6173788"/>
          <p14:tracePt t="171486" x="6173788" y="6173788"/>
          <p14:tracePt t="171491" x="6191250" y="6173788"/>
          <p14:tracePt t="171508" x="6200775" y="6173788"/>
          <p14:tracePt t="171518" x="6227763" y="6173788"/>
          <p14:tracePt t="171528" x="6246813" y="6173788"/>
          <p14:tracePt t="171542" x="6283325" y="6164263"/>
          <p14:tracePt t="171545" x="6292850" y="6164263"/>
          <p14:tracePt t="171554" x="6300788" y="6154738"/>
          <p14:tracePt t="171599" x="6310313" y="6154738"/>
          <p14:tracePt t="171741" x="6310313" y="6145213"/>
          <p14:tracePt t="171745" x="6300788" y="6127750"/>
          <p14:tracePt t="171754" x="6300788" y="6118225"/>
          <p14:tracePt t="171763" x="6283325" y="6108700"/>
          <p14:tracePt t="171770" x="6273800" y="6100763"/>
          <p14:tracePt t="171779" x="6264275" y="6081713"/>
          <p14:tracePt t="171791" x="6256338" y="6072188"/>
          <p14:tracePt t="171801" x="6237288" y="6072188"/>
          <p14:tracePt t="171813" x="6227763" y="6064250"/>
          <p14:tracePt t="171830" x="6227763" y="6054725"/>
          <p14:tracePt t="171839" x="6219825" y="6054725"/>
          <p14:tracePt t="172081" x="6237288" y="6045200"/>
          <p14:tracePt t="172088" x="6246813" y="6045200"/>
          <p14:tracePt t="172096" x="6256338" y="6045200"/>
          <p14:tracePt t="172102" x="6264275" y="6045200"/>
          <p14:tracePt t="172110" x="6273800" y="6045200"/>
          <p14:tracePt t="172118" x="6283325" y="6045200"/>
          <p14:tracePt t="172134" x="6292850" y="6045200"/>
          <p14:tracePt t="172142" x="6310313" y="6035675"/>
          <p14:tracePt t="172148" x="6329363" y="6035675"/>
          <p14:tracePt t="172156" x="6346825" y="6035675"/>
          <p14:tracePt t="172164" x="6365875" y="6035675"/>
          <p14:tracePt t="172181" x="6383338" y="6035675"/>
          <p14:tracePt t="172193" x="6402388" y="6035675"/>
          <p14:tracePt t="172206" x="6438900" y="6035675"/>
          <p14:tracePt t="172229" x="6456363" y="6035675"/>
          <p14:tracePt t="172238" x="6475413" y="6027738"/>
          <p14:tracePt t="172255" x="6492875" y="6027738"/>
          <p14:tracePt t="172264" x="6502400" y="6027738"/>
          <p14:tracePt t="172273" x="6529388" y="6027738"/>
          <p14:tracePt t="172285" x="6548438" y="6027738"/>
          <p14:tracePt t="172288" x="6565900" y="6027738"/>
          <p14:tracePt t="172296" x="6584950" y="6027738"/>
          <p14:tracePt t="172304" x="6630988" y="6027738"/>
          <p14:tracePt t="172312" x="6657975" y="6027738"/>
          <p14:tracePt t="172321" x="6684963" y="6027738"/>
          <p14:tracePt t="172326" x="6731000" y="6027738"/>
          <p14:tracePt t="172334" x="6794500" y="6027738"/>
          <p14:tracePt t="172342" x="6813550" y="6027738"/>
          <p14:tracePt t="172350" x="6867525" y="6018213"/>
          <p14:tracePt t="172358" x="6904038" y="6018213"/>
          <p14:tracePt t="172366" x="6940550" y="6018213"/>
          <p14:tracePt t="172374" x="6959600" y="6018213"/>
          <p14:tracePt t="172383" x="6986588" y="6018213"/>
          <p14:tracePt t="172388" x="7004050" y="6008688"/>
          <p14:tracePt t="172396" x="7032625" y="6008688"/>
          <p14:tracePt t="172405" x="7050088" y="5999163"/>
          <p14:tracePt t="172412" x="7086600" y="5999163"/>
          <p14:tracePt t="172424" x="7123113" y="5999163"/>
          <p14:tracePt t="172436" x="7242175" y="5981700"/>
          <p14:tracePt t="172445" x="7251700" y="5981700"/>
          <p14:tracePt t="172450" x="7278688" y="5981700"/>
          <p14:tracePt t="172458" x="7315200" y="5981700"/>
          <p14:tracePt t="172466" x="7351713" y="5981700"/>
          <p14:tracePt t="172475" x="7370763" y="5981700"/>
          <p14:tracePt t="172482" x="7397750" y="5981700"/>
          <p14:tracePt t="172490" x="7407275" y="5981700"/>
          <p14:tracePt t="172497" x="7415213" y="5981700"/>
          <p14:tracePt t="172504" x="7434263" y="5981700"/>
          <p14:tracePt t="172520" x="7451725" y="5981700"/>
          <p14:tracePt t="172529" x="7470775" y="5981700"/>
          <p14:tracePt t="172537" x="7480300" y="5981700"/>
          <p14:tracePt t="172545" x="7488238" y="5981700"/>
          <p14:tracePt t="172552" x="7497763" y="5981700"/>
          <p14:tracePt t="172566" x="7507288" y="5981700"/>
          <p14:tracePt t="174219" x="7497763" y="5999163"/>
          <p14:tracePt t="174222" x="7480300" y="6008688"/>
          <p14:tracePt t="174230" x="7461250" y="6018213"/>
          <p14:tracePt t="174238" x="7407275" y="6027738"/>
          <p14:tracePt t="174247" x="7342188" y="6054725"/>
          <p14:tracePt t="174254" x="7278688" y="6081713"/>
          <p14:tracePt t="174263" x="7223125" y="6091238"/>
          <p14:tracePt t="174270" x="7086600" y="6118225"/>
          <p14:tracePt t="174282" x="7050088" y="6127750"/>
          <p14:tracePt t="174295" x="6740525" y="6145213"/>
          <p14:tracePt t="174303" x="6456363" y="6164263"/>
          <p14:tracePt t="174307" x="6292850" y="6164263"/>
          <p14:tracePt t="174316" x="5881688" y="6154738"/>
          <p14:tracePt t="174324" x="5597525" y="6118225"/>
          <p14:tracePt t="174333" x="5078413" y="5991225"/>
          <p14:tracePt t="174338" x="4675188" y="5908675"/>
          <p14:tracePt t="174346" x="4448175" y="5835650"/>
          <p14:tracePt t="174354" x="3971925" y="5716588"/>
          <p14:tracePt t="174363" x="3671888" y="5616575"/>
          <p14:tracePt t="174370" x="3516313" y="5570538"/>
          <p14:tracePt t="174378" x="3251200" y="5478463"/>
          <p14:tracePt t="174386" x="2903538" y="5351463"/>
          <p14:tracePt t="174391" x="2749550" y="5287963"/>
          <p14:tracePt t="174400" x="2419350" y="5149850"/>
          <p14:tracePt t="174407" x="2173288" y="5040313"/>
          <p14:tracePt t="174416" x="1900238" y="4922838"/>
          <p14:tracePt t="174424" x="1652588" y="4811713"/>
          <p14:tracePt t="174432" x="1379538" y="4694238"/>
          <p14:tracePt t="174440" x="1058863" y="4538663"/>
          <p14:tracePt t="174449" x="766763" y="4373563"/>
          <p14:tracePt t="174454" x="511175" y="4219575"/>
          <p14:tracePt t="174461" x="274638" y="3990975"/>
          <p14:tracePt t="174472" x="119063" y="3825875"/>
          <p14:tracePt t="174477" x="0" y="364331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utput9-7">
            <a:extLst>
              <a:ext uri="{FF2B5EF4-FFF2-40B4-BE49-F238E27FC236}">
                <a16:creationId xmlns:a16="http://schemas.microsoft.com/office/drawing/2014/main" id="{F9E13057-1658-4F36-B966-D766AC9A9BF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BBAB10F-FD7D-435B-AB49-207AAC89A5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37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875"/>
    </mc:Choice>
    <mc:Fallback xmlns="">
      <p:transition spd="slow" advTm="107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324" x="730250" y="109538"/>
          <p14:tracePt t="4329" x="776288" y="155575"/>
          <p14:tracePt t="4333" x="831850" y="209550"/>
          <p14:tracePt t="4341" x="858838" y="228600"/>
          <p14:tracePt t="4349" x="904875" y="274638"/>
          <p14:tracePt t="4357" x="941388" y="301625"/>
          <p14:tracePt t="4363" x="968375" y="338138"/>
          <p14:tracePt t="4372" x="1031875" y="401638"/>
          <p14:tracePt t="4379" x="1058863" y="438150"/>
          <p14:tracePt t="4387" x="1087438" y="484188"/>
          <p14:tracePt t="4395" x="1123950" y="530225"/>
          <p14:tracePt t="4407" x="1160463" y="574675"/>
          <p14:tracePt t="4419" x="1187450" y="620713"/>
          <p14:tracePt t="4426" x="1196975" y="657225"/>
          <p14:tracePt t="4433" x="1223963" y="684213"/>
          <p14:tracePt t="4441" x="1233488" y="730250"/>
          <p14:tracePt t="4449" x="1250950" y="757238"/>
          <p14:tracePt t="4457" x="1277938" y="803275"/>
          <p14:tracePt t="4464" x="1296988" y="866775"/>
          <p14:tracePt t="4472" x="1333500" y="912813"/>
          <p14:tracePt t="4478" x="1406525" y="995363"/>
          <p14:tracePt t="4487" x="1443038" y="1058863"/>
          <p14:tracePt t="4494" x="1460500" y="1077913"/>
          <p14:tracePt t="4504" x="1533525" y="1150938"/>
          <p14:tracePt t="4511" x="1589088" y="1204913"/>
          <p14:tracePt t="4519" x="1652588" y="1241425"/>
          <p14:tracePt t="4525" x="1698625" y="1287463"/>
          <p14:tracePt t="4533" x="1717675" y="1314450"/>
          <p14:tracePt t="4541" x="1744663" y="1333500"/>
          <p14:tracePt t="4549" x="1762125" y="1350963"/>
          <p14:tracePt t="4557" x="1771650" y="1370013"/>
          <p14:tracePt t="4564" x="1781175" y="1370013"/>
          <p14:tracePt t="4634" x="1781175" y="1379538"/>
          <p14:tracePt t="4642" x="1771650" y="1387475"/>
          <p14:tracePt t="4648" x="1754188" y="1397000"/>
          <p14:tracePt t="4656" x="1735138" y="1406525"/>
          <p14:tracePt t="4664" x="1698625" y="1416050"/>
          <p14:tracePt t="4672" x="1671638" y="1416050"/>
          <p14:tracePt t="4680" x="1652588" y="1416050"/>
          <p14:tracePt t="4689" x="1625600" y="1416050"/>
          <p14:tracePt t="4696" x="1598613" y="1406525"/>
          <p14:tracePt t="4704" x="1562100" y="1397000"/>
          <p14:tracePt t="4710" x="1533525" y="1370013"/>
          <p14:tracePt t="4722" x="1489075" y="1360488"/>
          <p14:tracePt t="4731" x="1423988" y="1323975"/>
          <p14:tracePt t="4740" x="1370013" y="1296988"/>
          <p14:tracePt t="4745" x="1306513" y="1277938"/>
          <p14:tracePt t="4757" x="1287463" y="1270000"/>
          <p14:tracePt t="4762" x="1196975" y="1223963"/>
          <p14:tracePt t="4767" x="1131888" y="1187450"/>
          <p14:tracePt t="4776" x="1087438" y="1177925"/>
          <p14:tracePt t="4785" x="1068388" y="1160463"/>
          <p14:tracePt t="4789" x="1014413" y="1131888"/>
          <p14:tracePt t="4797" x="968375" y="1123950"/>
          <p14:tracePt t="4805" x="949325" y="1114425"/>
          <p14:tracePt t="4813" x="922338" y="1104900"/>
          <p14:tracePt t="4821" x="912813" y="1104900"/>
          <p14:tracePt t="4826" x="904875" y="1095375"/>
          <p14:tracePt t="4836" x="895350" y="1095375"/>
          <p14:tracePt t="9727" x="885825" y="1123950"/>
          <p14:tracePt t="9733" x="849313" y="1223963"/>
          <p14:tracePt t="9746" x="839788" y="1287463"/>
          <p14:tracePt t="9756" x="822325" y="1314450"/>
          <p14:tracePt t="9766" x="803275" y="1360488"/>
          <p14:tracePt t="9775" x="793750" y="1406525"/>
          <p14:tracePt t="9779" x="766763" y="1470025"/>
          <p14:tracePt t="9787" x="757238" y="1497013"/>
          <p14:tracePt t="9795" x="749300" y="1570038"/>
          <p14:tracePt t="9803" x="739775" y="1606550"/>
          <p14:tracePt t="9811" x="730250" y="1652588"/>
          <p14:tracePt t="9819" x="730250" y="1679575"/>
          <p14:tracePt t="9827" x="720725" y="1698625"/>
          <p14:tracePt t="9835" x="720725" y="1708150"/>
          <p14:tracePt t="9840" x="712788" y="1716088"/>
          <p14:tracePt t="9849" x="712788" y="1725613"/>
          <p14:tracePt t="9857" x="693738" y="1752600"/>
          <p14:tracePt t="9865" x="676275" y="1771650"/>
          <p14:tracePt t="9873" x="647700" y="1817688"/>
          <p14:tracePt t="9881" x="647700" y="1844675"/>
          <p14:tracePt t="9889" x="647700" y="1927225"/>
          <p14:tracePt t="9895" x="647700" y="1981200"/>
          <p14:tracePt t="9903" x="657225" y="2127250"/>
          <p14:tracePt t="10307" x="676275" y="2127250"/>
          <p14:tracePt t="10333" x="676275" y="2119313"/>
          <p14:tracePt t="10362" x="684213" y="2119313"/>
          <p14:tracePt t="10376" x="693738" y="2119313"/>
          <p14:tracePt t="10400" x="703263" y="2119313"/>
          <p14:tracePt t="10407" x="703263" y="2127250"/>
          <p14:tracePt t="10415" x="703263" y="2146300"/>
          <p14:tracePt t="10423" x="712788" y="2155825"/>
          <p14:tracePt t="10431" x="712788" y="2173288"/>
          <p14:tracePt t="10437" x="712788" y="2192338"/>
          <p14:tracePt t="10449" x="712788" y="2209800"/>
          <p14:tracePt t="10457" x="712788" y="2228850"/>
          <p14:tracePt t="10466" x="712788" y="2236788"/>
          <p14:tracePt t="10475" x="712788" y="2255838"/>
          <p14:tracePt t="10480" x="712788" y="2265363"/>
          <p14:tracePt t="10485" x="712788" y="2273300"/>
          <p14:tracePt t="10491" x="712788" y="2282825"/>
          <p14:tracePt t="10514" x="712788" y="2292350"/>
          <p14:tracePt t="10528" x="712788" y="2301875"/>
          <p14:tracePt t="10813" x="720725" y="2292350"/>
          <p14:tracePt t="10822" x="730250" y="2273300"/>
          <p14:tracePt t="10830" x="749300" y="2265363"/>
          <p14:tracePt t="10838" x="757238" y="2265363"/>
          <p14:tracePt t="10849" x="766763" y="2246313"/>
          <p14:tracePt t="10858" x="776288" y="2246313"/>
          <p14:tracePt t="10866" x="785813" y="2236788"/>
          <p14:tracePt t="10885" x="793750" y="2228850"/>
          <p14:tracePt t="10899" x="793750" y="2219325"/>
          <p14:tracePt t="10915" x="793750" y="2209800"/>
          <p14:tracePt t="10923" x="803275" y="2209800"/>
          <p14:tracePt t="10935" x="803275" y="2200275"/>
          <p14:tracePt t="10942" x="812800" y="2200275"/>
          <p14:tracePt t="10949" x="812800" y="2192338"/>
          <p14:tracePt t="11024" x="822325" y="2192338"/>
          <p14:tracePt t="14184" x="812800" y="2200275"/>
          <p14:tracePt t="14192" x="793750" y="2219325"/>
          <p14:tracePt t="14198" x="776288" y="2246313"/>
          <p14:tracePt t="14211" x="766763" y="2273300"/>
          <p14:tracePt t="14216" x="757238" y="2282825"/>
          <p14:tracePt t="14221" x="749300" y="2292350"/>
          <p14:tracePt t="14229" x="739775" y="2301875"/>
          <p14:tracePt t="14242" x="730250" y="2309813"/>
          <p14:tracePt t="14255" x="720725" y="2328863"/>
          <p14:tracePt t="14266" x="712788" y="2346325"/>
          <p14:tracePt t="14271" x="712788" y="2355850"/>
          <p14:tracePt t="14277" x="703263" y="2374900"/>
          <p14:tracePt t="14283" x="693738" y="2392363"/>
          <p14:tracePt t="14291" x="693738" y="2401888"/>
          <p14:tracePt t="14299" x="693738" y="2419350"/>
          <p14:tracePt t="14310" x="684213" y="2428875"/>
          <p14:tracePt t="14320" x="684213" y="2438400"/>
          <p14:tracePt t="14325" x="684213" y="2455863"/>
          <p14:tracePt t="14331" x="676275" y="2474913"/>
          <p14:tracePt t="14339" x="676275" y="2511425"/>
          <p14:tracePt t="14349" x="666750" y="2538413"/>
          <p14:tracePt t="14358" x="666750" y="2557463"/>
          <p14:tracePt t="14366" x="666750" y="2574925"/>
          <p14:tracePt t="14373" x="666750" y="2584450"/>
          <p14:tracePt t="14382" x="666750" y="2593975"/>
          <p14:tracePt t="14386" x="666750" y="2601913"/>
          <p14:tracePt t="14393" x="666750" y="2611438"/>
          <p14:tracePt t="14399" x="657225" y="2630488"/>
          <p14:tracePt t="14407" x="657225" y="2647950"/>
          <p14:tracePt t="14415" x="657225" y="2667000"/>
          <p14:tracePt t="14426" x="657225" y="2684463"/>
          <p14:tracePt t="14433" x="657225" y="2693988"/>
          <p14:tracePt t="14442" x="657225" y="2703513"/>
          <p14:tracePt t="14450" x="657225" y="2711450"/>
          <p14:tracePt t="14456" x="657225" y="2720975"/>
          <p14:tracePt t="14466" x="657225" y="2730500"/>
          <p14:tracePt t="14487" x="657225" y="2740025"/>
          <p14:tracePt t="14975" x="639763" y="2757488"/>
          <p14:tracePt t="14978" x="620713" y="2776538"/>
          <p14:tracePt t="14987" x="603250" y="2803525"/>
          <p14:tracePt t="14994" x="593725" y="2820988"/>
          <p14:tracePt t="15004" x="584200" y="2830513"/>
          <p14:tracePt t="15012" x="574675" y="2849563"/>
          <p14:tracePt t="15019" x="574675" y="2867025"/>
          <p14:tracePt t="15027" x="566738" y="2894013"/>
          <p14:tracePt t="15035" x="557213" y="2913063"/>
          <p14:tracePt t="15043" x="557213" y="2922588"/>
          <p14:tracePt t="15049" x="547688" y="2949575"/>
          <p14:tracePt t="15057" x="547688" y="2976563"/>
          <p14:tracePt t="15066" x="547688" y="2995613"/>
          <p14:tracePt t="15078" x="547688" y="3013075"/>
          <p14:tracePt t="15086" x="547688" y="3032125"/>
          <p14:tracePt t="15106" x="547688" y="3086100"/>
          <p14:tracePt t="15111" x="547688" y="3114675"/>
          <p14:tracePt t="15119" x="547688" y="3132138"/>
          <p14:tracePt t="15135" x="547688" y="3151188"/>
          <p14:tracePt t="15147" x="547688" y="3168650"/>
          <p14:tracePt t="15155" x="547688" y="3187700"/>
          <p14:tracePt t="15163" x="547688" y="3214688"/>
          <p14:tracePt t="15177" x="547688" y="3260725"/>
          <p14:tracePt t="15186" x="547688" y="3287713"/>
          <p14:tracePt t="15200" x="547688" y="3351213"/>
          <p14:tracePt t="15209" x="547688" y="3378200"/>
          <p14:tracePt t="15218" x="547688" y="3397250"/>
          <p14:tracePt t="15224" x="547688" y="3424238"/>
          <p14:tracePt t="15230" x="547688" y="3451225"/>
          <p14:tracePt t="15237" x="547688" y="3470275"/>
          <p14:tracePt t="15244" x="547688" y="3497263"/>
          <p14:tracePt t="15251" x="547688" y="3533775"/>
          <p14:tracePt t="15258" x="547688" y="3543300"/>
          <p14:tracePt t="15270" x="547688" y="3560763"/>
          <p14:tracePt t="15276" x="547688" y="3597275"/>
          <p14:tracePt t="15284" x="547688" y="3625850"/>
          <p14:tracePt t="15292" x="538163" y="3652838"/>
          <p14:tracePt t="15301" x="538163" y="3679825"/>
          <p14:tracePt t="15308" x="530225" y="3725863"/>
          <p14:tracePt t="15319" x="530225" y="3752850"/>
          <p14:tracePt t="15325" x="530225" y="3771900"/>
          <p14:tracePt t="15333" x="530225" y="3798888"/>
          <p14:tracePt t="15339" x="520700" y="3808413"/>
          <p14:tracePt t="15345" x="520700" y="3825875"/>
          <p14:tracePt t="15354" x="520700" y="3835400"/>
          <p14:tracePt t="15361" x="511175" y="3852863"/>
          <p14:tracePt t="15375" x="511175" y="3862388"/>
          <p14:tracePt t="15383" x="501650" y="3881438"/>
          <p14:tracePt t="15388" x="501650" y="3889375"/>
          <p14:tracePt t="15401" x="501650" y="3908425"/>
          <p14:tracePt t="15408" x="501650" y="3917950"/>
          <p14:tracePt t="15423" x="501650" y="3927475"/>
          <p14:tracePt t="15452" x="501650" y="3935413"/>
          <p14:tracePt t="18216" x="493713" y="3944938"/>
          <p14:tracePt t="18223" x="484188" y="3981450"/>
          <p14:tracePt t="18231" x="484188" y="4037013"/>
          <p14:tracePt t="18236" x="484188" y="4100513"/>
          <p14:tracePt t="18245" x="474663" y="4127500"/>
          <p14:tracePt t="18254" x="474663" y="4154488"/>
          <p14:tracePt t="18261" x="474663" y="4183063"/>
          <p14:tracePt t="18269" x="474663" y="4210050"/>
          <p14:tracePt t="18277" x="474663" y="4227513"/>
          <p14:tracePt t="18285" x="474663" y="4246563"/>
          <p14:tracePt t="18296" x="474663" y="4273550"/>
          <p14:tracePt t="18301" x="474663" y="4292600"/>
          <p14:tracePt t="18307" x="474663" y="4310063"/>
          <p14:tracePt t="18316" x="465138" y="4329113"/>
          <p14:tracePt t="18323" x="465138" y="4337050"/>
          <p14:tracePt t="18337" x="465138" y="4356100"/>
          <p14:tracePt t="18348" x="465138" y="4383088"/>
          <p14:tracePt t="18357" x="465138" y="4402138"/>
          <p14:tracePt t="18369" x="465138" y="4419600"/>
          <p14:tracePt t="18377" x="465138" y="4438650"/>
          <p14:tracePt t="18385" x="465138" y="4456113"/>
          <p14:tracePt t="18393" x="465138" y="4465638"/>
          <p14:tracePt t="18401" x="465138" y="4483100"/>
          <p14:tracePt t="18410" x="465138" y="4502150"/>
          <p14:tracePt t="18417" x="465138" y="4511675"/>
          <p14:tracePt t="18423" x="465138" y="4519613"/>
          <p14:tracePt t="18436" x="465138" y="4556125"/>
          <p14:tracePt t="18445" x="465138" y="4575175"/>
          <p14:tracePt t="18453" x="465138" y="4602163"/>
          <p14:tracePt t="18458" x="465138" y="4629150"/>
          <p14:tracePt t="18463" x="474663" y="4638675"/>
          <p14:tracePt t="18469" x="474663" y="4657725"/>
          <p14:tracePt t="18477" x="474663" y="4665663"/>
          <p14:tracePt t="18485" x="484188" y="4665663"/>
          <p14:tracePt t="18502" x="484188" y="4675188"/>
          <p14:tracePt t="21219" x="484188" y="4657725"/>
          <p14:tracePt t="21224" x="484188" y="4565650"/>
          <p14:tracePt t="21233" x="484188" y="4465638"/>
          <p14:tracePt t="21241" x="484188" y="4438650"/>
          <p14:tracePt t="21249" x="484188" y="4383088"/>
          <p14:tracePt t="21257" x="484188" y="4329113"/>
          <p14:tracePt t="21265" x="484188" y="4283075"/>
          <p14:tracePt t="21271" x="484188" y="4246563"/>
          <p14:tracePt t="21280" x="484188" y="4191000"/>
          <p14:tracePt t="21287" x="484188" y="4137025"/>
          <p14:tracePt t="21295" x="484188" y="4073525"/>
          <p14:tracePt t="21303" x="484188" y="4037013"/>
          <p14:tracePt t="21311" x="493713" y="4000500"/>
          <p14:tracePt t="21320" x="501650" y="3971925"/>
          <p14:tracePt t="21325" x="501650" y="3944938"/>
          <p14:tracePt t="21333" x="511175" y="3927475"/>
          <p14:tracePt t="21342" x="520700" y="3898900"/>
          <p14:tracePt t="21349" x="530225" y="3862388"/>
          <p14:tracePt t="21357" x="557213" y="3835400"/>
          <p14:tracePt t="21365" x="557213" y="3808413"/>
          <p14:tracePt t="21373" x="574675" y="3771900"/>
          <p14:tracePt t="21380" x="584200" y="3716338"/>
          <p14:tracePt t="21387" x="611188" y="3670300"/>
          <p14:tracePt t="21395" x="620713" y="3643313"/>
          <p14:tracePt t="21404" x="630238" y="3597275"/>
          <p14:tracePt t="21411" x="666750" y="3524250"/>
          <p14:tracePt t="21420" x="693738" y="3479800"/>
          <p14:tracePt t="21427" x="703263" y="3443288"/>
          <p14:tracePt t="21435" x="712788" y="3414713"/>
          <p14:tracePt t="21452" x="739775" y="3351213"/>
          <p14:tracePt t="21470" x="757238" y="3305175"/>
          <p14:tracePt t="21476" x="757238" y="3278188"/>
          <p14:tracePt t="21481" x="757238" y="3260725"/>
          <p14:tracePt t="21489" x="766763" y="3241675"/>
          <p14:tracePt t="21501" x="776288" y="3224213"/>
          <p14:tracePt t="21507" x="776288" y="3214688"/>
          <p14:tracePt t="21510" x="776288" y="3195638"/>
          <p14:tracePt t="21519" x="785813" y="3187700"/>
          <p14:tracePt t="21527" x="785813" y="3178175"/>
          <p14:tracePt t="21535" x="785813" y="3159125"/>
          <p14:tracePt t="21549" x="793750" y="3151188"/>
          <p14:tracePt t="21563" x="803275" y="3095625"/>
          <p14:tracePt t="21579" x="812800" y="3032125"/>
          <p14:tracePt t="21585" x="812800" y="3005138"/>
          <p14:tracePt t="21590" x="812800" y="2976563"/>
          <p14:tracePt t="21597" x="822325" y="2940050"/>
          <p14:tracePt t="21607" x="822325" y="2913063"/>
          <p14:tracePt t="21615" x="822325" y="2876550"/>
          <p14:tracePt t="21623" x="822325" y="2857500"/>
          <p14:tracePt t="21633" x="822325" y="2813050"/>
          <p14:tracePt t="21639" x="822325" y="2784475"/>
          <p14:tracePt t="21648" x="822325" y="2757488"/>
          <p14:tracePt t="21655" x="822325" y="2730500"/>
          <p14:tracePt t="21660" x="812800" y="2711450"/>
          <p14:tracePt t="21670" x="812800" y="2693988"/>
          <p14:tracePt t="21679" x="812800" y="2674938"/>
          <p14:tracePt t="21686" x="812800" y="2667000"/>
          <p14:tracePt t="21695" x="812800" y="2657475"/>
          <p14:tracePt t="21701" x="812800" y="2638425"/>
          <p14:tracePt t="21708" x="803275" y="2620963"/>
          <p14:tracePt t="21716" x="803275" y="2611438"/>
          <p14:tracePt t="21724" x="803275" y="2601913"/>
          <p14:tracePt t="21732" x="803275" y="2584450"/>
          <p14:tracePt t="21740" x="803275" y="2574925"/>
          <p14:tracePt t="21746" x="803275" y="2557463"/>
          <p14:tracePt t="21756" x="793750" y="2538413"/>
          <p14:tracePt t="21761" x="793750" y="2528888"/>
          <p14:tracePt t="21767" x="793750" y="2520950"/>
          <p14:tracePt t="21783" x="793750" y="2511425"/>
          <p14:tracePt t="35257" x="839788" y="2465388"/>
          <p14:tracePt t="35265" x="958850" y="2355850"/>
          <p14:tracePt t="35273" x="1041400" y="2282825"/>
          <p14:tracePt t="35281" x="1095375" y="2236788"/>
          <p14:tracePt t="35289" x="1160463" y="2182813"/>
          <p14:tracePt t="35297" x="1204913" y="2163763"/>
          <p14:tracePt t="35303" x="1270000" y="2109788"/>
          <p14:tracePt t="35311" x="1350963" y="2054225"/>
          <p14:tracePt t="35319" x="1416050" y="2027238"/>
          <p14:tracePt t="35327" x="1470025" y="2027238"/>
          <p14:tracePt t="35334" x="1516063" y="2027238"/>
          <p14:tracePt t="35343" x="1570038" y="2017713"/>
          <p14:tracePt t="35351" x="1598613" y="2017713"/>
          <p14:tracePt t="35359" x="1681163" y="2017713"/>
          <p14:tracePt t="35368" x="1754188" y="2017713"/>
          <p14:tracePt t="35372" x="1844675" y="2017713"/>
          <p14:tracePt t="35381" x="1954213" y="2017713"/>
          <p14:tracePt t="35389" x="2109788" y="2027238"/>
          <p14:tracePt t="35397" x="2219325" y="2036763"/>
          <p14:tracePt t="35405" x="2501900" y="2054225"/>
          <p14:tracePt t="35413" x="2767013" y="2073275"/>
          <p14:tracePt t="35420" x="2976563" y="2109788"/>
          <p14:tracePt t="35429" x="3370263" y="2146300"/>
          <p14:tracePt t="35434" x="3662363" y="2209800"/>
          <p14:tracePt t="35443" x="3971925" y="2246313"/>
          <p14:tracePt t="35457" x="4338638" y="2328863"/>
          <p14:tracePt t="35465" x="4638675" y="2411413"/>
          <p14:tracePt t="35472" x="4968875" y="2492375"/>
          <p14:tracePt t="35476" x="5268913" y="2574925"/>
          <p14:tracePt t="35483" x="5561013" y="2657475"/>
          <p14:tracePt t="35489" x="5862638" y="2730500"/>
          <p14:tracePt t="35496" x="6154738" y="2813050"/>
          <p14:tracePt t="35516" x="6602413" y="2894013"/>
          <p14:tracePt t="35522" x="6894513" y="2949575"/>
          <p14:tracePt t="35529" x="7040563" y="2986088"/>
          <p14:tracePt t="35536" x="7334250" y="3041650"/>
          <p14:tracePt t="35549" x="7543800" y="3068638"/>
          <p14:tracePt t="35561" x="7972425" y="3122613"/>
          <p14:tracePt t="35576" x="8301038" y="3151188"/>
          <p14:tracePt t="35586" x="8593138" y="3187700"/>
          <p14:tracePt t="35592" x="8721725" y="3195638"/>
          <p14:tracePt t="35601" x="8950325" y="3214688"/>
          <p14:tracePt t="35605" x="9096375" y="3232150"/>
          <p14:tracePt t="35613" x="9296400" y="3241675"/>
          <p14:tracePt t="35621" x="9442450" y="3241675"/>
          <p14:tracePt t="35628" x="9551988" y="3241675"/>
          <p14:tracePt t="35637" x="9644063" y="3241675"/>
          <p14:tracePt t="35645" x="9734550" y="3241675"/>
          <p14:tracePt t="35653" x="9790113" y="3241675"/>
          <p14:tracePt t="35661" x="9826625" y="3241675"/>
          <p14:tracePt t="35667" x="9853613" y="3241675"/>
          <p14:tracePt t="35684" x="9863138" y="3241675"/>
          <p14:tracePt t="35715" x="9863138" y="3232150"/>
          <p14:tracePt t="35791" x="9872663" y="3224213"/>
          <p14:tracePt t="35799" x="9872663" y="3195638"/>
          <p14:tracePt t="35807" x="9872663" y="3187700"/>
          <p14:tracePt t="35816" x="9845675" y="3187700"/>
          <p14:tracePt t="35822" x="9826625" y="3187700"/>
          <p14:tracePt t="36110" x="9826625" y="3168650"/>
          <p14:tracePt t="36116" x="9799638" y="3151188"/>
          <p14:tracePt t="36125" x="9772650" y="3132138"/>
          <p14:tracePt t="36133" x="9753600" y="3132138"/>
          <p14:tracePt t="36139" x="9734550" y="3122613"/>
          <p14:tracePt t="36155" x="9726613" y="3114675"/>
          <p14:tracePt t="36171" x="9717088" y="3114675"/>
          <p14:tracePt t="36179" x="9698038" y="3114675"/>
          <p14:tracePt t="36187" x="9661525" y="3114675"/>
          <p14:tracePt t="36203" x="9625013" y="3114675"/>
          <p14:tracePt t="36209" x="9598025" y="3114675"/>
          <p14:tracePt t="36218" x="9571038" y="3114675"/>
          <p14:tracePt t="36225" x="9561513" y="3114675"/>
          <p14:tracePt t="36232" x="9551988" y="3114675"/>
          <p14:tracePt t="36241" x="9525000" y="3114675"/>
          <p14:tracePt t="36250" x="9507538" y="3114675"/>
          <p14:tracePt t="36256" x="9478963" y="3114675"/>
          <p14:tracePt t="36267" x="9434513" y="3114675"/>
          <p14:tracePt t="36274" x="9398000" y="3105150"/>
          <p14:tracePt t="36282" x="9351963" y="3105150"/>
          <p14:tracePt t="36291" x="9269413" y="3105150"/>
          <p14:tracePt t="36297" x="9196388" y="3105150"/>
          <p14:tracePt t="36303" x="9123363" y="3105150"/>
          <p14:tracePt t="36309" x="9069388" y="3105150"/>
          <p14:tracePt t="36317" x="8986838" y="3105150"/>
          <p14:tracePt t="36325" x="8831263" y="3105150"/>
          <p14:tracePt t="36334" x="8739188" y="3105150"/>
          <p14:tracePt t="36341" x="8621713" y="3105150"/>
          <p14:tracePt t="36349" x="8548688" y="3105150"/>
          <p14:tracePt t="36357" x="8439150" y="3105150"/>
          <p14:tracePt t="36370" x="8366125" y="3086100"/>
          <p14:tracePt t="36382" x="8201025" y="3086100"/>
          <p14:tracePt t="36389" x="8154988" y="3086100"/>
          <p14:tracePt t="36395" x="8101013" y="3086100"/>
          <p14:tracePt t="36403" x="8045450" y="3086100"/>
          <p14:tracePt t="36411" x="8027988" y="3086100"/>
          <p14:tracePt t="36420" x="7991475" y="3086100"/>
          <p14:tracePt t="36425" x="7954963" y="3086100"/>
          <p14:tracePt t="36433" x="7926388" y="3086100"/>
          <p14:tracePt t="36441" x="7908925" y="3086100"/>
          <p14:tracePt t="36449" x="7881938" y="3095625"/>
          <p14:tracePt t="36457" x="7835900" y="3095625"/>
          <p14:tracePt t="36464" x="7799388" y="3095625"/>
          <p14:tracePt t="36473" x="7753350" y="3095625"/>
          <p14:tracePt t="36481" x="7699375" y="3095625"/>
          <p14:tracePt t="36489" x="7626350" y="3095625"/>
          <p14:tracePt t="36495" x="7570788" y="3095625"/>
          <p14:tracePt t="36503" x="7543800" y="3095625"/>
          <p14:tracePt t="36510" x="7516813" y="3095625"/>
          <p14:tracePt t="36520" x="7497763" y="3095625"/>
          <p14:tracePt t="36527" x="7480300" y="3095625"/>
          <p14:tracePt t="36536" x="7461250" y="3105150"/>
          <p14:tracePt t="36542" x="7443788" y="3105150"/>
          <p14:tracePt t="36549" x="7424738" y="3122613"/>
          <p14:tracePt t="36556" x="7407275" y="3122613"/>
          <p14:tracePt t="36565" x="7378700" y="3132138"/>
          <p14:tracePt t="36573" x="7370763" y="3132138"/>
          <p14:tracePt t="36580" x="7342188" y="3132138"/>
          <p14:tracePt t="36589" x="7315200" y="3151188"/>
          <p14:tracePt t="36596" x="7296150" y="3159125"/>
          <p14:tracePt t="36605" x="7259638" y="3159125"/>
          <p14:tracePt t="36610" x="7242175" y="3159125"/>
          <p14:tracePt t="36627" x="7223125" y="3159125"/>
          <p14:tracePt t="36634" x="7215188" y="3159125"/>
          <p14:tracePt t="36643" x="7205663" y="3159125"/>
          <p14:tracePt t="36651" x="7196138" y="3159125"/>
          <p14:tracePt t="36667" x="7186613" y="3159125"/>
          <p14:tracePt t="36673" x="7178675" y="3159125"/>
          <p14:tracePt t="36680" x="7169150" y="3168650"/>
          <p14:tracePt t="36689" x="7150100" y="3168650"/>
          <p14:tracePt t="36696" x="7142163" y="3178175"/>
          <p14:tracePt t="36705" x="7132638" y="3178175"/>
          <p14:tracePt t="36713" x="7123113" y="3187700"/>
          <p14:tracePt t="36721" x="7113588" y="3195638"/>
          <p14:tracePt t="36735" x="7105650" y="3205163"/>
          <p14:tracePt t="36743" x="7096125" y="3205163"/>
          <p14:tracePt t="36750" x="7086600" y="3214688"/>
          <p14:tracePt t="36759" x="7077075" y="3214688"/>
          <p14:tracePt t="36767" x="7069138" y="3214688"/>
          <p14:tracePt t="36782" x="7059613" y="3224213"/>
          <p14:tracePt t="37052" x="7050088" y="3224213"/>
          <p14:tracePt t="37070" x="7040563" y="3224213"/>
          <p14:tracePt t="37085" x="7032625" y="3224213"/>
          <p14:tracePt t="37091" x="7023100" y="3224213"/>
          <p14:tracePt t="37106" x="7013575" y="3224213"/>
          <p14:tracePt t="37130" x="7004050" y="3224213"/>
          <p14:tracePt t="37136" x="6996113" y="3224213"/>
          <p14:tracePt t="37153" x="6986588" y="3224213"/>
          <p14:tracePt t="37171" x="6977063" y="3214688"/>
          <p14:tracePt t="37180" x="6967538" y="3214688"/>
          <p14:tracePt t="37197" x="6959600" y="3205163"/>
          <p14:tracePt t="37211" x="6959600" y="3195638"/>
          <p14:tracePt t="37217" x="6950075" y="3195638"/>
          <p14:tracePt t="37225" x="6940550" y="3195638"/>
          <p14:tracePt t="37233" x="6931025" y="3187700"/>
          <p14:tracePt t="37240" x="6913563" y="3187700"/>
          <p14:tracePt t="37248" x="6904038" y="3187700"/>
          <p14:tracePt t="37259" x="6894513" y="3178175"/>
          <p14:tracePt t="39731" x="6894513" y="3168650"/>
          <p14:tracePt t="39739" x="6913563" y="3159125"/>
          <p14:tracePt t="39747" x="6931025" y="3151188"/>
          <p14:tracePt t="39762" x="7004050" y="3151188"/>
          <p14:tracePt t="39771" x="7032625" y="3151188"/>
          <p14:tracePt t="39778" x="7077075" y="3151188"/>
          <p14:tracePt t="39786" x="7096125" y="3151188"/>
          <p14:tracePt t="39793" x="7105650" y="3151188"/>
          <p14:tracePt t="39800" x="7123113" y="3151188"/>
          <p14:tracePt t="39808" x="7132638" y="3151188"/>
          <p14:tracePt t="39814" x="7150100" y="3151188"/>
          <p14:tracePt t="39822" x="7159625" y="3151188"/>
          <p14:tracePt t="39830" x="7178675" y="3151188"/>
          <p14:tracePt t="39840" x="7205663" y="3151188"/>
          <p14:tracePt t="39846" x="7223125" y="3151188"/>
          <p14:tracePt t="39855" x="7242175" y="3151188"/>
          <p14:tracePt t="39862" x="7259638" y="3151188"/>
          <p14:tracePt t="39871" x="7278688" y="3151188"/>
          <p14:tracePt t="39877" x="7296150" y="3151188"/>
          <p14:tracePt t="39893" x="7305675" y="3151188"/>
          <p14:tracePt t="39917" x="7315200" y="3151188"/>
          <p14:tracePt t="39930" x="7334250" y="3151188"/>
          <p14:tracePt t="39939" x="7342188" y="3151188"/>
          <p14:tracePt t="39946" x="7361238" y="3151188"/>
          <p14:tracePt t="39970" x="7370763" y="3151188"/>
          <p14:tracePt t="39979" x="7378700" y="3151188"/>
          <p14:tracePt t="39992" x="7388225" y="3151188"/>
          <p14:tracePt t="40000" x="7397750" y="3151188"/>
          <p14:tracePt t="40009" x="7407275" y="3151188"/>
          <p14:tracePt t="40024" x="7415213" y="3151188"/>
          <p14:tracePt t="40041" x="7434263" y="3151188"/>
          <p14:tracePt t="40046" x="7451725" y="3151188"/>
          <p14:tracePt t="40055" x="7470775" y="3159125"/>
          <p14:tracePt t="40062" x="7488238" y="3159125"/>
          <p14:tracePt t="40070" x="7507288" y="3159125"/>
          <p14:tracePt t="40078" x="7524750" y="3168650"/>
          <p14:tracePt t="40088" x="7543800" y="3168650"/>
          <p14:tracePt t="40095" x="7561263" y="3168650"/>
          <p14:tracePt t="40102" x="7570788" y="3168650"/>
          <p14:tracePt t="40116" x="7580313" y="3168650"/>
          <p14:tracePt t="43896" x="7607300" y="3159125"/>
          <p14:tracePt t="43902" x="7626350" y="3132138"/>
          <p14:tracePt t="43909" x="7643813" y="3122613"/>
          <p14:tracePt t="43917" x="7662863" y="3122613"/>
          <p14:tracePt t="43926" x="7689850" y="3122613"/>
          <p14:tracePt t="43933" x="7707313" y="3122613"/>
          <p14:tracePt t="43942" x="7753350" y="3114675"/>
          <p14:tracePt t="43949" x="7780338" y="3114675"/>
          <p14:tracePt t="43957" x="7808913" y="3114675"/>
          <p14:tracePt t="43963" x="7835900" y="3114675"/>
          <p14:tracePt t="43977" x="7853363" y="3105150"/>
          <p14:tracePt t="43984" x="7872413" y="3105150"/>
          <p14:tracePt t="43998" x="7908925" y="3095625"/>
          <p14:tracePt t="44006" x="7926388" y="3086100"/>
          <p14:tracePt t="44011" x="7945438" y="3086100"/>
          <p14:tracePt t="44019" x="7962900" y="3086100"/>
          <p14:tracePt t="44024" x="7981950" y="3086100"/>
          <p14:tracePt t="44033" x="8008938" y="3086100"/>
          <p14:tracePt t="44042" x="8035925" y="3086100"/>
          <p14:tracePt t="44048" x="8064500" y="3086100"/>
          <p14:tracePt t="44057" x="8118475" y="3086100"/>
          <p14:tracePt t="44065" x="8164513" y="3086100"/>
          <p14:tracePt t="44075" x="8220075" y="3086100"/>
          <p14:tracePt t="44081" x="8247063" y="3086100"/>
          <p14:tracePt t="44089" x="8274050" y="3086100"/>
          <p14:tracePt t="44095" x="8293100" y="3086100"/>
          <p14:tracePt t="44103" x="8310563" y="3086100"/>
          <p14:tracePt t="44128" x="8320088" y="3086100"/>
          <p14:tracePt t="44181" x="8329613" y="3086100"/>
          <p14:tracePt t="44189" x="8347075" y="3086100"/>
          <p14:tracePt t="44194" x="8366125" y="3086100"/>
          <p14:tracePt t="44203" x="8383588" y="3086100"/>
          <p14:tracePt t="44211" x="8402638" y="3086100"/>
          <p14:tracePt t="44227" x="8420100" y="3086100"/>
          <p14:tracePt t="44240" x="8447088" y="3086100"/>
          <p14:tracePt t="44247" x="8466138" y="3086100"/>
          <p14:tracePt t="44259" x="8483600" y="3086100"/>
          <p14:tracePt t="44266" x="8512175" y="3086100"/>
          <p14:tracePt t="44273" x="8520113" y="3086100"/>
          <p14:tracePt t="44556" x="8539163" y="3086100"/>
          <p14:tracePt t="44562" x="8548688" y="3086100"/>
          <p14:tracePt t="44568" x="8556625" y="3086100"/>
          <p14:tracePt t="44588" x="8566150" y="3086100"/>
          <p14:tracePt t="44599" x="8585200" y="3086100"/>
          <p14:tracePt t="44608" x="8593138" y="3086100"/>
          <p14:tracePt t="44623" x="8602663" y="3086100"/>
          <p14:tracePt t="44637" x="8612188" y="3086100"/>
          <p14:tracePt t="45072" x="8612188" y="3095625"/>
          <p14:tracePt t="45953" x="8612188" y="3105150"/>
          <p14:tracePt t="45961" x="8602663" y="3114675"/>
          <p14:tracePt t="45969" x="8593138" y="3122613"/>
          <p14:tracePt t="45977" x="8585200" y="3132138"/>
          <p14:tracePt t="45982" x="8575675" y="3141663"/>
          <p14:tracePt t="45991" x="8566150" y="3141663"/>
          <p14:tracePt t="46015" x="8566150" y="3151188"/>
          <p14:tracePt t="46023" x="8556625" y="3151188"/>
          <p14:tracePt t="46031" x="8556625" y="3159125"/>
          <p14:tracePt t="46048" x="8548688" y="3168650"/>
          <p14:tracePt t="46053" x="8539163" y="3168650"/>
          <p14:tracePt t="46087" x="8529638" y="3168650"/>
          <p14:tracePt t="46108" x="8529638" y="3178175"/>
          <p14:tracePt t="46123" x="8520113" y="3178175"/>
          <p14:tracePt t="46131" x="8520113" y="3187700"/>
          <p14:tracePt t="46151" x="8512175" y="3187700"/>
          <p14:tracePt t="46157" x="8512175" y="3195638"/>
          <p14:tracePt t="46263" x="8539163" y="3195638"/>
          <p14:tracePt t="46271" x="8593138" y="3178175"/>
          <p14:tracePt t="46276" x="8658225" y="3159125"/>
          <p14:tracePt t="46290" x="8758238" y="3132138"/>
          <p14:tracePt t="46299" x="8848725" y="3105150"/>
          <p14:tracePt t="46312" x="9023350" y="3078163"/>
          <p14:tracePt t="46322" x="9113838" y="3059113"/>
          <p14:tracePt t="46336" x="9186863" y="3049588"/>
          <p14:tracePt t="46343" x="9215438" y="3049588"/>
          <p14:tracePt t="46349" x="9223375" y="3049588"/>
          <p14:tracePt t="46666" x="9232900" y="3049588"/>
          <p14:tracePt t="46673" x="9242425" y="3049588"/>
          <p14:tracePt t="46681" x="9251950" y="3049588"/>
          <p14:tracePt t="46686" x="9278938" y="3049588"/>
          <p14:tracePt t="46695" x="9305925" y="3049588"/>
          <p14:tracePt t="46703" x="9342438" y="3049588"/>
          <p14:tracePt t="46712" x="9369425" y="3049588"/>
          <p14:tracePt t="46719" x="9424988" y="3049588"/>
          <p14:tracePt t="46727" x="9544050" y="3049588"/>
          <p14:tracePt t="46736" x="9598025" y="3049588"/>
          <p14:tracePt t="46748" x="9690100" y="3059113"/>
          <p14:tracePt t="46766" x="9799638" y="3068638"/>
          <p14:tracePt t="46773" x="9936163" y="3078163"/>
          <p14:tracePt t="46781" x="9991725" y="3078163"/>
          <p14:tracePt t="46789" x="10036175" y="3086100"/>
          <p14:tracePt t="46797" x="10072688" y="3086100"/>
          <p14:tracePt t="46803" x="10101263" y="3086100"/>
          <p14:tracePt t="46811" x="10137775" y="3086100"/>
          <p14:tracePt t="46819" x="10164763" y="3095625"/>
          <p14:tracePt t="46828" x="10191750" y="3095625"/>
          <p14:tracePt t="46835" x="10218738" y="3095625"/>
          <p14:tracePt t="46849" x="10264775" y="3105150"/>
          <p14:tracePt t="46864" x="10310813" y="3105150"/>
          <p14:tracePt t="46868" x="10328275" y="3122613"/>
          <p14:tracePt t="46881" x="10337800" y="3122613"/>
          <p14:tracePt t="50631" x="10301288" y="3022600"/>
          <p14:tracePt t="50634" x="10228263" y="2903538"/>
          <p14:tracePt t="50649" x="10018713" y="2611438"/>
          <p14:tracePt t="50657" x="9863138" y="2447925"/>
          <p14:tracePt t="50668" x="9534525" y="2173288"/>
          <p14:tracePt t="50676" x="9259888" y="2046288"/>
          <p14:tracePt t="50680" x="8977313" y="1898650"/>
          <p14:tracePt t="50689" x="8629650" y="1771650"/>
          <p14:tracePt t="50697" x="8174038" y="1598613"/>
          <p14:tracePt t="50705" x="7862888" y="1479550"/>
          <p14:tracePt t="50717" x="7223125" y="1241425"/>
          <p14:tracePt t="50730" x="6018213" y="793750"/>
          <p14:tracePt t="50737" x="5570538" y="647700"/>
          <p14:tracePt t="50743" x="5005388" y="474663"/>
          <p14:tracePt t="50751" x="4602163" y="355600"/>
          <p14:tracePt t="50759" x="4156075" y="219075"/>
          <p14:tracePt t="50767" x="3935413" y="165100"/>
          <p14:tracePt t="50775" x="3744913" y="119063"/>
          <p14:tracePt t="50782" x="3598863" y="109538"/>
          <p14:tracePt t="50789" x="3387725" y="55563"/>
          <p14:tracePt t="50797" x="3260725" y="55563"/>
          <p14:tracePt t="50805" x="3205163" y="55563"/>
          <p14:tracePt t="50813" x="3095625" y="55563"/>
          <p14:tracePt t="50821" x="3013075" y="63500"/>
          <p14:tracePt t="50829" x="2986088" y="82550"/>
          <p14:tracePt t="50835" x="2913063" y="128588"/>
          <p14:tracePt t="50843" x="2867025" y="182563"/>
          <p14:tracePt t="50851" x="2830513" y="228600"/>
          <p14:tracePt t="50859" x="2720975" y="347663"/>
          <p14:tracePt t="50867" x="2630488" y="465138"/>
          <p14:tracePt t="50875" x="2584450" y="530225"/>
          <p14:tracePt t="50883" x="2392363" y="720725"/>
          <p14:tracePt t="50891" x="2246313" y="849313"/>
          <p14:tracePt t="50897" x="2036763" y="1050925"/>
          <p14:tracePt t="50905" x="1863725" y="1196975"/>
          <p14:tracePt t="50917" x="1698625" y="1323975"/>
          <p14:tracePt t="50932" x="1433513" y="1579563"/>
          <p14:tracePt t="50948" x="1260475" y="1781175"/>
          <p14:tracePt t="50961" x="1087438" y="2017713"/>
          <p14:tracePt t="50970" x="1058863" y="2063750"/>
          <p14:tracePt t="50979" x="985838" y="2182813"/>
          <p14:tracePt t="50987" x="941388" y="2309813"/>
          <p14:tracePt t="50993" x="922338" y="2374900"/>
          <p14:tracePt t="50998" x="876300" y="2474913"/>
          <p14:tracePt t="51007" x="831850" y="2574925"/>
          <p14:tracePt t="51015" x="793750" y="2647950"/>
          <p14:tracePt t="51021" x="720725" y="2784475"/>
          <p14:tracePt t="51029" x="712788" y="2830513"/>
          <p14:tracePt t="51037" x="647700" y="2930525"/>
          <p14:tracePt t="51045" x="611188" y="3013075"/>
          <p14:tracePt t="51053" x="584200" y="3068638"/>
          <p14:tracePt t="51061" x="530225" y="3168650"/>
          <p14:tracePt t="51080" x="484188" y="3260725"/>
          <p14:tracePt t="51083" x="447675" y="3305175"/>
          <p14:tracePt t="51091" x="428625" y="3370263"/>
          <p14:tracePt t="51099" x="401638" y="3414713"/>
          <p14:tracePt t="51107" x="347663" y="3497263"/>
          <p14:tracePt t="51116" x="328613" y="3543300"/>
          <p14:tracePt t="51123" x="301625" y="3589338"/>
          <p14:tracePt t="51140" x="265113" y="3662363"/>
          <p14:tracePt t="51149" x="238125" y="3706813"/>
          <p14:tracePt t="51158" x="219075" y="3752850"/>
          <p14:tracePt t="51167" x="192088" y="3779838"/>
          <p14:tracePt t="51171" x="165100" y="3825875"/>
          <p14:tracePt t="51181" x="155575" y="3852863"/>
          <p14:tracePt t="51198" x="119063" y="3917950"/>
          <p14:tracePt t="51211" x="100013" y="3963988"/>
          <p14:tracePt t="51219" x="100013" y="4000500"/>
          <p14:tracePt t="51227" x="100013" y="4027488"/>
          <p14:tracePt t="51234" x="92075" y="4064000"/>
          <p14:tracePt t="51241" x="92075" y="4110038"/>
          <p14:tracePt t="51260" x="155575" y="4200525"/>
          <p14:tracePt t="51271" x="238125" y="4300538"/>
          <p14:tracePt t="51583" x="238125" y="4283075"/>
          <p14:tracePt t="51589" x="255588" y="4264025"/>
          <p14:tracePt t="51598" x="292100" y="4246563"/>
          <p14:tracePt t="51606" x="319088" y="4237038"/>
          <p14:tracePt t="51615" x="347663" y="4219575"/>
          <p14:tracePt t="51620" x="365125" y="4219575"/>
          <p14:tracePt t="51634" x="374650" y="4219575"/>
          <p14:tracePt t="51642" x="374650" y="4210050"/>
          <p14:tracePt t="51652" x="384175" y="4200525"/>
          <p14:tracePt t="51664" x="420688" y="4183063"/>
          <p14:tracePt t="51672" x="428625" y="4173538"/>
          <p14:tracePt t="51683" x="428625" y="4164013"/>
          <p14:tracePt t="51690" x="447675" y="4146550"/>
          <p14:tracePt t="51699" x="457200" y="4137025"/>
          <p14:tracePt t="51707" x="474663" y="4137025"/>
          <p14:tracePt t="51714" x="493713" y="4137025"/>
          <p14:tracePt t="51720" x="511175" y="4127500"/>
          <p14:tracePt t="51729" x="520700" y="4117975"/>
          <p14:tracePt t="51734" x="530225" y="4117975"/>
          <p14:tracePt t="51741" x="538163" y="4110038"/>
          <p14:tracePt t="51757" x="547688" y="4110038"/>
          <p14:tracePt t="51795" x="547688" y="4100513"/>
          <p14:tracePt t="51811" x="557213" y="4090988"/>
          <p14:tracePt t="51820" x="566738" y="4090988"/>
          <p14:tracePt t="51828" x="566738" y="4081463"/>
          <p14:tracePt t="51836" x="584200" y="4064000"/>
          <p14:tracePt t="51843" x="593725" y="4054475"/>
          <p14:tracePt t="51849" x="611188" y="4037013"/>
          <p14:tracePt t="51857" x="630238" y="4008438"/>
          <p14:tracePt t="51866" x="647700" y="3990975"/>
          <p14:tracePt t="51873" x="657225" y="3963988"/>
          <p14:tracePt t="51881" x="676275" y="3944938"/>
          <p14:tracePt t="51889" x="684213" y="3927475"/>
          <p14:tracePt t="51895" x="693738" y="3908425"/>
          <p14:tracePt t="51903" x="693738" y="3898900"/>
          <p14:tracePt t="51911" x="703263" y="3889375"/>
          <p14:tracePt t="51919" x="703263" y="3881438"/>
          <p14:tracePt t="51927" x="703263" y="3871913"/>
          <p14:tracePt t="51935" x="712788" y="3871913"/>
          <p14:tracePt t="51943" x="712788" y="3862388"/>
          <p14:tracePt t="51965" x="720725" y="3852863"/>
          <p14:tracePt t="51973" x="720725" y="3844925"/>
          <p14:tracePt t="51985" x="720725" y="3835400"/>
          <p14:tracePt t="51993" x="720725" y="3825875"/>
          <p14:tracePt t="52006" x="720725" y="3816350"/>
          <p14:tracePt t="52023" x="730250" y="3816350"/>
          <p14:tracePt t="52077" x="730250" y="3808413"/>
          <p14:tracePt t="52115" x="730250" y="3798888"/>
          <p14:tracePt t="52124" x="739775" y="3789363"/>
          <p14:tracePt t="52137" x="739775" y="3779838"/>
          <p14:tracePt t="52143" x="739775" y="3771900"/>
          <p14:tracePt t="52159" x="739775" y="3762375"/>
          <p14:tracePt t="52820" x="730250" y="3762375"/>
          <p14:tracePt t="52827" x="720725" y="3752850"/>
          <p14:tracePt t="52833" x="712788" y="3752850"/>
          <p14:tracePt t="52841" x="693738" y="3752850"/>
          <p14:tracePt t="52849" x="684213" y="3743325"/>
          <p14:tracePt t="52863" x="676275" y="3743325"/>
          <p14:tracePt t="52886" x="666750" y="3743325"/>
          <p14:tracePt t="52927" x="657225" y="3743325"/>
          <p14:tracePt t="64394" x="757238" y="3743325"/>
          <p14:tracePt t="64402" x="922338" y="3743325"/>
          <p14:tracePt t="64408" x="1168400" y="3743325"/>
          <p14:tracePt t="64415" x="1479550" y="3752850"/>
          <p14:tracePt t="64421" x="1790700" y="3771900"/>
          <p14:tracePt t="64429" x="2063750" y="3789363"/>
          <p14:tracePt t="64436" x="2346325" y="3825875"/>
          <p14:tracePt t="64446" x="2657475" y="3862388"/>
          <p14:tracePt t="64453" x="2767013" y="3881438"/>
          <p14:tracePt t="64461" x="3059113" y="3917950"/>
          <p14:tracePt t="64469" x="3168650" y="3927475"/>
          <p14:tracePt t="64480" x="3260725" y="3944938"/>
          <p14:tracePt t="64489" x="3324225" y="3954463"/>
          <p14:tracePt t="64501" x="3443288" y="3954463"/>
          <p14:tracePt t="64506" x="3470275" y="3954463"/>
          <p14:tracePt t="64515" x="3497263" y="3954463"/>
          <p14:tracePt t="64523" x="3506788" y="3954463"/>
          <p14:tracePt t="64531" x="3533775" y="3954463"/>
          <p14:tracePt t="64537" x="3562350" y="3954463"/>
          <p14:tracePt t="64545" x="3606800" y="3954463"/>
          <p14:tracePt t="64553" x="3625850" y="3954463"/>
          <p14:tracePt t="64574" x="3725863" y="3944938"/>
          <p14:tracePt t="64582" x="3762375" y="3944938"/>
          <p14:tracePt t="64590" x="3862388" y="3944938"/>
          <p14:tracePt t="64601" x="4000500" y="3954463"/>
          <p14:tracePt t="64613" x="4064000" y="3981450"/>
          <p14:tracePt t="64621" x="4119563" y="3990975"/>
          <p14:tracePt t="64636" x="4329113" y="4054475"/>
          <p14:tracePt t="64644" x="4392613" y="4064000"/>
          <p14:tracePt t="64657" x="4584700" y="4100513"/>
          <p14:tracePt t="64664" x="4694238" y="4117975"/>
          <p14:tracePt t="64671" x="4767263" y="4127500"/>
          <p14:tracePt t="64681" x="4849813" y="4146550"/>
          <p14:tracePt t="64687" x="4959350" y="4154488"/>
          <p14:tracePt t="64697" x="5049838" y="4173538"/>
          <p14:tracePt t="64703" x="5205413" y="4183063"/>
          <p14:tracePt t="64712" x="5297488" y="4200525"/>
          <p14:tracePt t="64717" x="5407025" y="4200525"/>
          <p14:tracePt t="64724" x="5480050" y="4200525"/>
          <p14:tracePt t="64731" x="5589588" y="4200525"/>
          <p14:tracePt t="64739" x="5662613" y="4200525"/>
          <p14:tracePt t="64747" x="5716588" y="4200525"/>
          <p14:tracePt t="64755" x="5781675" y="4200525"/>
          <p14:tracePt t="64763" x="5808663" y="4200525"/>
          <p14:tracePt t="64769" x="5845175" y="4200525"/>
          <p14:tracePt t="64779" x="5872163" y="4200525"/>
          <p14:tracePt t="64787" x="5918200" y="4210050"/>
          <p14:tracePt t="64795" x="5945188" y="4210050"/>
          <p14:tracePt t="64803" x="5954713" y="4210050"/>
          <p14:tracePt t="64811" x="5991225" y="4219575"/>
          <p14:tracePt t="64823" x="6008688" y="4219575"/>
          <p14:tracePt t="64827" x="6027738" y="4227513"/>
          <p14:tracePt t="64832" x="6081713" y="4237038"/>
          <p14:tracePt t="64839" x="6118225" y="4246563"/>
          <p14:tracePt t="64847" x="6154738" y="4273550"/>
          <p14:tracePt t="64854" x="6191250" y="4283075"/>
          <p14:tracePt t="64862" x="6219825" y="4283075"/>
          <p14:tracePt t="64870" x="6237288" y="4292600"/>
          <p14:tracePt t="64883" x="6264275" y="4292600"/>
          <p14:tracePt t="64891" x="6292850" y="4300538"/>
          <p14:tracePt t="64902" x="6365875" y="4300538"/>
          <p14:tracePt t="64913" x="6383338" y="4300538"/>
          <p14:tracePt t="64920" x="6410325" y="4300538"/>
          <p14:tracePt t="64927" x="6456363" y="4300538"/>
          <p14:tracePt t="64935" x="6475413" y="4300538"/>
          <p14:tracePt t="64941" x="6492875" y="4300538"/>
          <p14:tracePt t="64947" x="6511925" y="4300538"/>
          <p14:tracePt t="64966" x="6521450" y="4300538"/>
          <p14:tracePt t="64973" x="6529388" y="4300538"/>
          <p14:tracePt t="65003" x="6538913" y="4292600"/>
          <p14:tracePt t="65011" x="6565900" y="4283075"/>
          <p14:tracePt t="65017" x="6594475" y="4283075"/>
          <p14:tracePt t="65024" x="6621463" y="4283075"/>
          <p14:tracePt t="65033" x="6657975" y="4292600"/>
          <p14:tracePt t="65040" x="6657975" y="4365625"/>
          <p14:tracePt t="65051" x="6648450" y="4438650"/>
          <p14:tracePt t="65413" x="6648450" y="4419600"/>
          <p14:tracePt t="65421" x="6648450" y="4410075"/>
          <p14:tracePt t="65427" x="6648450" y="4402138"/>
          <p14:tracePt t="65435" x="6648450" y="4392613"/>
          <p14:tracePt t="65442" x="6648450" y="4383088"/>
          <p14:tracePt t="65451" x="6657975" y="4365625"/>
          <p14:tracePt t="65460" x="6667500" y="4365625"/>
          <p14:tracePt t="65467" x="6667500" y="4356100"/>
          <p14:tracePt t="65472" x="6675438" y="4346575"/>
          <p14:tracePt t="65481" x="6684963" y="4337050"/>
          <p14:tracePt t="65489" x="6694488" y="4329113"/>
          <p14:tracePt t="65498" x="6694488" y="4319588"/>
          <p14:tracePt t="65505" x="6711950" y="4300538"/>
          <p14:tracePt t="65513" x="6721475" y="4300538"/>
          <p14:tracePt t="65521" x="6740525" y="4292600"/>
          <p14:tracePt t="65529" x="6767513" y="4273550"/>
          <p14:tracePt t="65537" x="6804025" y="4264025"/>
          <p14:tracePt t="65548" x="6840538" y="4264025"/>
          <p14:tracePt t="65557" x="6894513" y="4256088"/>
          <p14:tracePt t="65569" x="7013575" y="4256088"/>
          <p14:tracePt t="65575" x="7069138" y="4256088"/>
          <p14:tracePt t="65582" x="7123113" y="4256088"/>
          <p14:tracePt t="65589" x="7196138" y="4256088"/>
          <p14:tracePt t="65597" x="7242175" y="4273550"/>
          <p14:tracePt t="65609" x="7269163" y="4273550"/>
          <p14:tracePt t="65618" x="7288213" y="4273550"/>
          <p14:tracePt t="65627" x="7305675" y="4273550"/>
          <p14:tracePt t="65640" x="7324725" y="4273550"/>
          <p14:tracePt t="65655" x="7334250" y="4273550"/>
          <p14:tracePt t="65700" x="7342188" y="4273550"/>
          <p14:tracePt t="65713" x="7370763" y="4273550"/>
          <p14:tracePt t="65721" x="7407275" y="4273550"/>
          <p14:tracePt t="65729" x="7461250" y="4283075"/>
          <p14:tracePt t="65741" x="7516813" y="4292600"/>
          <p14:tracePt t="65750" x="7561263" y="4292600"/>
          <p14:tracePt t="65766" x="7616825" y="4300538"/>
          <p14:tracePt t="65773" x="7634288" y="4300538"/>
          <p14:tracePt t="65782" x="7653338" y="4300538"/>
          <p14:tracePt t="66654" x="7662863" y="4300538"/>
          <p14:tracePt t="66660" x="7670800" y="4300538"/>
          <p14:tracePt t="66666" x="7689850" y="4292600"/>
          <p14:tracePt t="66691" x="7707313" y="4283075"/>
          <p14:tracePt t="66696" x="7716838" y="4273550"/>
          <p14:tracePt t="66705" x="7726363" y="4264025"/>
          <p14:tracePt t="66714" x="7735888" y="4264025"/>
          <p14:tracePt t="66721" x="7743825" y="4256088"/>
          <p14:tracePt t="66726" x="7753350" y="4256088"/>
          <p14:tracePt t="66735" x="7762875" y="4246563"/>
          <p14:tracePt t="66743" x="7772400" y="4246563"/>
          <p14:tracePt t="66751" x="7780338" y="4246563"/>
          <p14:tracePt t="66760" x="7799388" y="4246563"/>
          <p14:tracePt t="66767" x="7826375" y="4246563"/>
          <p14:tracePt t="66773" x="7853363" y="4246563"/>
          <p14:tracePt t="66780" x="7899400" y="4246563"/>
          <p14:tracePt t="66789" x="7954963" y="4246563"/>
          <p14:tracePt t="66797" x="8008938" y="4246563"/>
          <p14:tracePt t="66809" x="8054975" y="4246563"/>
          <p14:tracePt t="66823" x="8108950" y="4256088"/>
          <p14:tracePt t="66829" x="8137525" y="4256088"/>
          <p14:tracePt t="66837" x="8174038" y="4256088"/>
          <p14:tracePt t="66842" x="8201025" y="4256088"/>
          <p14:tracePt t="66851" x="8220075" y="4256088"/>
          <p14:tracePt t="66859" x="8247063" y="4273550"/>
          <p14:tracePt t="66867" x="8264525" y="4273550"/>
          <p14:tracePt t="66875" x="8293100" y="4283075"/>
          <p14:tracePt t="66883" x="8310563" y="4283075"/>
          <p14:tracePt t="66899" x="8329613" y="4283075"/>
          <p14:tracePt t="66920" x="8337550" y="4283075"/>
          <p14:tracePt t="66945" x="8347075" y="4283075"/>
          <p14:tracePt t="66953" x="8356600" y="4283075"/>
          <p14:tracePt t="66958" x="8374063" y="4283075"/>
          <p14:tracePt t="66967" x="8410575" y="4283075"/>
          <p14:tracePt t="66975" x="8466138" y="4292600"/>
          <p14:tracePt t="66983" x="8493125" y="4292600"/>
          <p14:tracePt t="66990" x="8548688" y="4292600"/>
          <p14:tracePt t="66999" x="8585200" y="4292600"/>
          <p14:tracePt t="67004" x="8621713" y="4300538"/>
          <p14:tracePt t="67014" x="8648700" y="4300538"/>
          <p14:tracePt t="67021" x="8675688" y="4300538"/>
          <p14:tracePt t="67028" x="8685213" y="4300538"/>
          <p14:tracePt t="67041" x="8694738" y="4300538"/>
          <p14:tracePt t="67084" x="8702675" y="4300538"/>
          <p14:tracePt t="67104" x="8712200" y="4300538"/>
          <p14:tracePt t="67110" x="8721725" y="4300538"/>
          <p14:tracePt t="67120" x="8739188" y="4300538"/>
          <p14:tracePt t="67132" x="8748713" y="4300538"/>
          <p14:tracePt t="67141" x="8758238" y="4300538"/>
          <p14:tracePt t="67149" x="8767763" y="4300538"/>
          <p14:tracePt t="67192" x="8767763" y="4292600"/>
          <p14:tracePt t="67207" x="8775700" y="4283075"/>
          <p14:tracePt t="67223" x="8785225" y="4283075"/>
          <p14:tracePt t="67231" x="8794750" y="4283075"/>
          <p14:tracePt t="67239" x="8794750" y="4273550"/>
          <p14:tracePt t="67247" x="8804275" y="4273550"/>
          <p14:tracePt t="67261" x="8812213" y="4273550"/>
          <p14:tracePt t="67268" x="8812213" y="4264025"/>
          <p14:tracePt t="67277" x="8821738" y="4264025"/>
          <p14:tracePt t="67307" x="8821738" y="4256088"/>
          <p14:tracePt t="67494" x="8821738" y="4246563"/>
          <p14:tracePt t="67517" x="8812213" y="4237038"/>
          <p14:tracePt t="67524" x="8794750" y="4237038"/>
          <p14:tracePt t="67533" x="8758238" y="4227513"/>
          <p14:tracePt t="67538" x="8721725" y="4227513"/>
          <p14:tracePt t="67547" x="8702675" y="4227513"/>
          <p14:tracePt t="67555" x="8675688" y="4219575"/>
          <p14:tracePt t="67563" x="8629650" y="4219575"/>
          <p14:tracePt t="67571" x="8602663" y="4219575"/>
          <p14:tracePt t="67579" x="8575675" y="4219575"/>
          <p14:tracePt t="67586" x="8548688" y="4219575"/>
          <p14:tracePt t="67592" x="8529638" y="4219575"/>
          <p14:tracePt t="67601" x="8502650" y="4219575"/>
          <p14:tracePt t="67614" x="8456613" y="4219575"/>
          <p14:tracePt t="67623" x="8410575" y="4210050"/>
          <p14:tracePt t="67629" x="8356600" y="4210050"/>
          <p14:tracePt t="67634" x="8247063" y="4210050"/>
          <p14:tracePt t="67642" x="8081963" y="4191000"/>
          <p14:tracePt t="67650" x="7899400" y="4183063"/>
          <p14:tracePt t="67666" x="7480300" y="4127500"/>
          <p14:tracePt t="67674" x="7169150" y="4110038"/>
          <p14:tracePt t="67679" x="6777038" y="4064000"/>
          <p14:tracePt t="67686" x="6465888" y="4027488"/>
          <p14:tracePt t="67694" x="6200775" y="4027488"/>
          <p14:tracePt t="67703" x="5708650" y="4000500"/>
          <p14:tracePt t="67708" x="5334000" y="4000500"/>
          <p14:tracePt t="67717" x="5078413" y="4000500"/>
          <p14:tracePt t="67724" x="4584700" y="4017963"/>
          <p14:tracePt t="67733" x="4310063" y="4037013"/>
          <p14:tracePt t="67741" x="3990975" y="4100513"/>
          <p14:tracePt t="67749" x="3752850" y="4110038"/>
          <p14:tracePt t="67756" x="3606800" y="4127500"/>
          <p14:tracePt t="67765" x="3452813" y="4154488"/>
          <p14:tracePt t="67773" x="3270250" y="4191000"/>
          <p14:tracePt t="67779" x="3122613" y="4200525"/>
          <p14:tracePt t="67787" x="3013075" y="4219575"/>
          <p14:tracePt t="67795" x="2830513" y="4246563"/>
          <p14:tracePt t="67803" x="2720975" y="4264025"/>
          <p14:tracePt t="67811" x="2566988" y="4273550"/>
          <p14:tracePt t="67819" x="2474913" y="4273550"/>
          <p14:tracePt t="67825" x="2365375" y="4273550"/>
          <p14:tracePt t="67834" x="2192338" y="4273550"/>
          <p14:tracePt t="67841" x="2046288" y="4273550"/>
          <p14:tracePt t="67850" x="1917700" y="4273550"/>
          <p14:tracePt t="67862" x="1735138" y="4273550"/>
          <p14:tracePt t="67869" x="1552575" y="4256088"/>
          <p14:tracePt t="67875" x="1433513" y="4237038"/>
          <p14:tracePt t="67890" x="1104900" y="4210050"/>
          <p14:tracePt t="67896" x="977900" y="4200525"/>
          <p14:tracePt t="67903" x="831850" y="4164013"/>
          <p14:tracePt t="67911" x="739775" y="4154488"/>
          <p14:tracePt t="67919" x="657225" y="4154488"/>
          <p14:tracePt t="67927" x="584200" y="4154488"/>
          <p14:tracePt t="67935" x="547688" y="4154488"/>
          <p14:tracePt t="67943" x="501650" y="4154488"/>
          <p14:tracePt t="67948" x="465138" y="4154488"/>
          <p14:tracePt t="67957" x="438150" y="4154488"/>
          <p14:tracePt t="67966" x="392113" y="4154488"/>
          <p14:tracePt t="67973" x="365125" y="4154488"/>
          <p14:tracePt t="67981" x="338138" y="4164013"/>
          <p14:tracePt t="67993" x="301625" y="4173538"/>
          <p14:tracePt t="68000" x="292100" y="4183063"/>
          <p14:tracePt t="68009" x="292100" y="4191000"/>
          <p14:tracePt t="68152" x="292100" y="4200525"/>
          <p14:tracePt t="68168" x="319088" y="4200525"/>
          <p14:tracePt t="68175" x="365125" y="4200525"/>
          <p14:tracePt t="68181" x="420688" y="4200525"/>
          <p14:tracePt t="68189" x="474663" y="4210050"/>
          <p14:tracePt t="68202" x="501650" y="4210050"/>
          <p14:tracePt t="68211" x="530225" y="4210050"/>
          <p14:tracePt t="68217" x="566738" y="4210050"/>
          <p14:tracePt t="68329" x="574675" y="4210050"/>
          <p14:tracePt t="68336" x="584200" y="4210050"/>
          <p14:tracePt t="68345" x="584200" y="4219575"/>
          <p14:tracePt t="68353" x="593725" y="4219575"/>
          <p14:tracePt t="68361" x="603250" y="4219575"/>
          <p14:tracePt t="68367" x="611188" y="4219575"/>
          <p14:tracePt t="68374" x="620713" y="4219575"/>
          <p14:tracePt t="68437" x="630238" y="4219575"/>
          <p14:tracePt t="68477" x="639763" y="4219575"/>
          <p14:tracePt t="68482" x="639763" y="4210050"/>
          <p14:tracePt t="68491" x="647700" y="4200525"/>
          <p14:tracePt t="68500" x="657225" y="4191000"/>
          <p14:tracePt t="68515" x="666750" y="4183063"/>
          <p14:tracePt t="68523" x="666750" y="4154488"/>
          <p14:tracePt t="68532" x="676275" y="4146550"/>
          <p14:tracePt t="68539" x="684213" y="4117975"/>
          <p14:tracePt t="68544" x="693738" y="4090988"/>
          <p14:tracePt t="68552" x="703263" y="4064000"/>
          <p14:tracePt t="68561" x="703263" y="4054475"/>
          <p14:tracePt t="68569" x="712788" y="4037013"/>
          <p14:tracePt t="68576" x="712788" y="4017963"/>
          <p14:tracePt t="68585" x="712788" y="4008438"/>
          <p14:tracePt t="68593" x="720725" y="3990975"/>
          <p14:tracePt t="68599" x="720725" y="3981450"/>
          <p14:tracePt t="68606" x="720725" y="3963988"/>
          <p14:tracePt t="68640" x="720725" y="3954463"/>
          <p14:tracePt t="68703" x="720725" y="3944938"/>
          <p14:tracePt t="68708" x="730250" y="3927475"/>
          <p14:tracePt t="68715" x="730250" y="3917950"/>
          <p14:tracePt t="68723" x="730250" y="3908425"/>
          <p14:tracePt t="68739" x="730250" y="3898900"/>
          <p14:tracePt t="84174" x="703263" y="4037013"/>
          <p14:tracePt t="84178" x="693738" y="4110038"/>
          <p14:tracePt t="84187" x="676275" y="4154488"/>
          <p14:tracePt t="84195" x="676275" y="4183063"/>
          <p14:tracePt t="84203" x="676275" y="4200525"/>
          <p14:tracePt t="84216" x="676275" y="4210050"/>
          <p14:tracePt t="84232" x="676275" y="4219575"/>
          <p14:tracePt t="84243" x="676275" y="4227513"/>
          <p14:tracePt t="84249" x="676275" y="4237038"/>
          <p14:tracePt t="84256" x="676275" y="4256088"/>
          <p14:tracePt t="84264" x="676275" y="4264025"/>
          <p14:tracePt t="84278" x="676275" y="4273550"/>
          <p14:tracePt t="84287" x="676275" y="4292600"/>
          <p14:tracePt t="84299" x="676275" y="4300538"/>
          <p14:tracePt t="84305" x="676275" y="4310063"/>
          <p14:tracePt t="84311" x="676275" y="4319588"/>
          <p14:tracePt t="84319" x="676275" y="4329113"/>
          <p14:tracePt t="84343" x="676275" y="4337050"/>
          <p14:tracePt t="84474" x="676275" y="4365625"/>
          <p14:tracePt t="84480" x="676275" y="4373563"/>
          <p14:tracePt t="84489" x="676275" y="4392613"/>
          <p14:tracePt t="84497" x="676275" y="4402138"/>
          <p14:tracePt t="84505" x="676275" y="4410075"/>
          <p14:tracePt t="84521" x="684213" y="4410075"/>
          <p14:tracePt t="84538" x="693738" y="4410075"/>
          <p14:tracePt t="84551" x="703263" y="4410075"/>
          <p14:tracePt t="84559" x="712788" y="4410075"/>
          <p14:tracePt t="84575" x="720725" y="4402138"/>
          <p14:tracePt t="84588" x="720725" y="4392613"/>
          <p14:tracePt t="84597" x="730250" y="4392613"/>
          <p14:tracePt t="84605" x="730250" y="4383088"/>
          <p14:tracePt t="84612" x="739775" y="4383088"/>
          <p14:tracePt t="84755" x="730250" y="4383088"/>
          <p14:tracePt t="84760" x="712788" y="4383088"/>
          <p14:tracePt t="84769" x="693738" y="4365625"/>
          <p14:tracePt t="84774" x="676275" y="4365625"/>
          <p14:tracePt t="84784" x="647700" y="4365625"/>
          <p14:tracePt t="84790" x="620713" y="4365625"/>
          <p14:tracePt t="84800" x="593725" y="4356100"/>
          <p14:tracePt t="84807" x="566738" y="4356100"/>
          <p14:tracePt t="84826" x="538163" y="4356100"/>
          <p14:tracePt t="84834" x="530225" y="4356100"/>
          <p14:tracePt t="84845" x="520700" y="4356100"/>
          <p14:tracePt t="84891" x="511175" y="4356100"/>
          <p14:tracePt t="84899" x="511175" y="4365625"/>
          <p14:tracePt t="84907" x="501650" y="4365625"/>
          <p14:tracePt t="84920" x="501650" y="4373563"/>
          <p14:tracePt t="84929" x="493713" y="4392613"/>
          <p14:tracePt t="84942" x="493713" y="4410075"/>
          <p14:tracePt t="84945" x="493713" y="4419600"/>
          <p14:tracePt t="84953" x="493713" y="4438650"/>
          <p14:tracePt t="84961" x="493713" y="4456113"/>
          <p14:tracePt t="84970" x="493713" y="4475163"/>
          <p14:tracePt t="84977" x="493713" y="4502150"/>
          <p14:tracePt t="84985" x="493713" y="4519613"/>
          <p14:tracePt t="84993" x="501650" y="4565650"/>
          <p14:tracePt t="84998" x="501650" y="4592638"/>
          <p14:tracePt t="85006" x="511175" y="4611688"/>
          <p14:tracePt t="85016" x="511175" y="4621213"/>
          <p14:tracePt t="85023" x="511175" y="4648200"/>
          <p14:tracePt t="85031" x="520700" y="4675188"/>
          <p14:tracePt t="85039" x="520700" y="4694238"/>
          <p14:tracePt t="85047" x="530225" y="4711700"/>
          <p14:tracePt t="85055" x="530225" y="4730750"/>
          <p14:tracePt t="85060" x="538163" y="4757738"/>
          <p14:tracePt t="85070" x="538163" y="4775200"/>
          <p14:tracePt t="85082" x="547688" y="4803775"/>
          <p14:tracePt t="85085" x="557213" y="4821238"/>
          <p14:tracePt t="85093" x="557213" y="4857750"/>
          <p14:tracePt t="85101" x="566738" y="4884738"/>
          <p14:tracePt t="85108" x="574675" y="4913313"/>
          <p14:tracePt t="85116" x="574675" y="4930775"/>
          <p14:tracePt t="85122" x="584200" y="4976813"/>
          <p14:tracePt t="85131" x="584200" y="5013325"/>
          <p14:tracePt t="85139" x="593725" y="5049838"/>
          <p14:tracePt t="85146" x="611188" y="5086350"/>
          <p14:tracePt t="85154" x="611188" y="5105400"/>
          <p14:tracePt t="85163" x="620713" y="5132388"/>
          <p14:tracePt t="85170" x="620713" y="5168900"/>
          <p14:tracePt t="85176" x="630238" y="5205413"/>
          <p14:tracePt t="85185" x="630238" y="5232400"/>
          <p14:tracePt t="85193" x="639763" y="5251450"/>
          <p14:tracePt t="85201" x="639763" y="5287963"/>
          <p14:tracePt t="85218" x="647700" y="5295900"/>
          <p14:tracePt t="85225" x="647700" y="5305425"/>
          <p14:tracePt t="85234" x="647700" y="5314950"/>
          <p14:tracePt t="85239" x="647700" y="5324475"/>
          <p14:tracePt t="85246" x="657225" y="5332413"/>
          <p14:tracePt t="85254" x="657225" y="5341938"/>
          <p14:tracePt t="85271" x="666750" y="5341938"/>
          <p14:tracePt t="85288" x="666750" y="5351463"/>
          <p14:tracePt t="85317" x="676275" y="5351463"/>
          <p14:tracePt t="85325" x="676275" y="5360988"/>
          <p14:tracePt t="85332" x="684213" y="5360988"/>
          <p14:tracePt t="85341" x="693738" y="5360988"/>
          <p14:tracePt t="85350" x="712788" y="5360988"/>
          <p14:tracePt t="85356" x="720725" y="5360988"/>
          <p14:tracePt t="85363" x="730250" y="5360988"/>
          <p14:tracePt t="85371" x="757238" y="5360988"/>
          <p14:tracePt t="85379" x="776288" y="5360988"/>
          <p14:tracePt t="85387" x="793750" y="5360988"/>
          <p14:tracePt t="85394" x="803275" y="5360988"/>
          <p14:tracePt t="85403" x="822325" y="5360988"/>
          <p14:tracePt t="85408" x="839788" y="5360988"/>
          <p14:tracePt t="85418" x="849313" y="5360988"/>
          <p14:tracePt t="85457" x="858838" y="5351463"/>
          <p14:tracePt t="85465" x="876300" y="5341938"/>
          <p14:tracePt t="85470" x="885825" y="5341938"/>
          <p14:tracePt t="85479" x="895350" y="5332413"/>
          <p14:tracePt t="85487" x="904875" y="5332413"/>
          <p14:tracePt t="85503" x="912813" y="5332413"/>
          <p14:tracePt t="85519" x="912813" y="5324475"/>
          <p14:tracePt t="95450" x="958850" y="5278438"/>
          <p14:tracePt t="95457" x="1022350" y="5241925"/>
          <p14:tracePt t="95462" x="1160463" y="5214938"/>
          <p14:tracePt t="95471" x="1250950" y="5186363"/>
          <p14:tracePt t="95476" x="1343025" y="5168900"/>
          <p14:tracePt t="95490" x="1497013" y="5159375"/>
          <p14:tracePt t="95496" x="1533525" y="5159375"/>
          <p14:tracePt t="95513" x="1717675" y="5141913"/>
          <p14:tracePt t="95517" x="1844675" y="5141913"/>
          <p14:tracePt t="95525" x="1990725" y="5141913"/>
          <p14:tracePt t="95531" x="2027238" y="5141913"/>
          <p14:tracePt t="95539" x="2127250" y="5149850"/>
          <p14:tracePt t="95547" x="2182813" y="5159375"/>
          <p14:tracePt t="95555" x="2246313" y="5168900"/>
          <p14:tracePt t="95564" x="2301875" y="5186363"/>
          <p14:tracePt t="95576" x="2365375" y="5205413"/>
          <p14:tracePt t="95584" x="2438400" y="5222875"/>
          <p14:tracePt t="95594" x="2547938" y="5259388"/>
          <p14:tracePt t="95600" x="2620963" y="5268913"/>
          <p14:tracePt t="95610" x="2703513" y="5295900"/>
          <p14:tracePt t="95616" x="2740025" y="5305425"/>
          <p14:tracePt t="95625" x="2822575" y="5314950"/>
          <p14:tracePt t="95633" x="2895600" y="5332413"/>
          <p14:tracePt t="95641" x="2976563" y="5341938"/>
          <p14:tracePt t="95647" x="3049588" y="5341938"/>
          <p14:tracePt t="95654" x="3122613" y="5341938"/>
          <p14:tracePt t="95663" x="3159125" y="5341938"/>
          <p14:tracePt t="95671" x="3232150" y="5341938"/>
          <p14:tracePt t="95679" x="3306763" y="5341938"/>
          <p14:tracePt t="95686" x="3351213" y="5341938"/>
          <p14:tracePt t="95696" x="3406775" y="5332413"/>
          <p14:tracePt t="95702" x="3479800" y="5314950"/>
          <p14:tracePt t="95709" x="3579813" y="5278438"/>
          <p14:tracePt t="95717" x="3652838" y="5259388"/>
          <p14:tracePt t="95724" x="3716338" y="5251450"/>
          <p14:tracePt t="95733" x="3771900" y="5241925"/>
          <p14:tracePt t="95742" x="3817938" y="5232400"/>
          <p14:tracePt t="95749" x="3844925" y="5232400"/>
          <p14:tracePt t="95756" x="3881438" y="5232400"/>
          <p14:tracePt t="95763" x="3908425" y="5232400"/>
          <p14:tracePt t="95771" x="3917950" y="5232400"/>
          <p14:tracePt t="95920" x="3908425" y="5232400"/>
          <p14:tracePt t="98016" x="3917950" y="5214938"/>
          <p14:tracePt t="98023" x="3971925" y="5186363"/>
          <p14:tracePt t="98031" x="4037013" y="5159375"/>
          <p14:tracePt t="98039" x="4110038" y="5141913"/>
          <p14:tracePt t="98047" x="4229100" y="5132388"/>
          <p14:tracePt t="98055" x="4392613" y="5132388"/>
          <p14:tracePt t="98063" x="4502150" y="5132388"/>
          <p14:tracePt t="98071" x="4657725" y="5132388"/>
          <p14:tracePt t="98077" x="4757738" y="5132388"/>
          <p14:tracePt t="98090" x="4849813" y="5132388"/>
          <p14:tracePt t="98098" x="4940300" y="5132388"/>
          <p14:tracePt t="98104" x="5068888" y="5149850"/>
          <p14:tracePt t="98112" x="5178425" y="5168900"/>
          <p14:tracePt t="98117" x="5241925" y="5168900"/>
          <p14:tracePt t="98125" x="5297488" y="5168900"/>
          <p14:tracePt t="98130" x="5334000" y="5168900"/>
          <p14:tracePt t="98139" x="5378450" y="5178425"/>
          <p14:tracePt t="98148" x="5397500" y="5178425"/>
          <p14:tracePt t="98160" x="5424488" y="5178425"/>
          <p14:tracePt t="98167" x="5451475" y="5178425"/>
          <p14:tracePt t="98175" x="5497513" y="5186363"/>
          <p14:tracePt t="98179" x="5534025" y="5186363"/>
          <p14:tracePt t="98193" x="5626100" y="5205413"/>
          <p14:tracePt t="98200" x="5716588" y="5232400"/>
          <p14:tracePt t="98208" x="5745163" y="5232400"/>
          <p14:tracePt t="98217" x="5872163" y="5259388"/>
          <p14:tracePt t="98225" x="5918200" y="5268913"/>
          <p14:tracePt t="98232" x="6045200" y="5287963"/>
          <p14:tracePt t="98241" x="6146800" y="5295900"/>
          <p14:tracePt t="98247" x="6200775" y="5295900"/>
          <p14:tracePt t="98255" x="6256338" y="5305425"/>
          <p14:tracePt t="98263" x="6373813" y="5324475"/>
          <p14:tracePt t="98271" x="6446838" y="5324475"/>
          <p14:tracePt t="98279" x="6475413" y="5324475"/>
          <p14:tracePt t="98286" x="6548438" y="5324475"/>
          <p14:tracePt t="98295" x="6621463" y="5324475"/>
          <p14:tracePt t="98303" x="6675438" y="5324475"/>
          <p14:tracePt t="98312" x="6711950" y="5324475"/>
          <p14:tracePt t="98316" x="6767513" y="5324475"/>
          <p14:tracePt t="98325" x="6821488" y="5324475"/>
          <p14:tracePt t="98333" x="6904038" y="5324475"/>
          <p14:tracePt t="98341" x="6940550" y="5324475"/>
          <p14:tracePt t="98349" x="6996113" y="5324475"/>
          <p14:tracePt t="98356" x="7023100" y="5324475"/>
          <p14:tracePt t="98365" x="7069138" y="5324475"/>
          <p14:tracePt t="98370" x="7105650" y="5324475"/>
          <p14:tracePt t="98379" x="7132638" y="5324475"/>
          <p14:tracePt t="98387" x="7178675" y="5324475"/>
          <p14:tracePt t="98396" x="7205663" y="5324475"/>
          <p14:tracePt t="98403" x="7251700" y="5324475"/>
          <p14:tracePt t="98412" x="7278688" y="5324475"/>
          <p14:tracePt t="98419" x="7305675" y="5324475"/>
          <p14:tracePt t="98424" x="7334250" y="5324475"/>
          <p14:tracePt t="98433" x="7370763" y="5324475"/>
          <p14:tracePt t="98441" x="7378700" y="5324475"/>
          <p14:tracePt t="98449" x="7388225" y="5324475"/>
          <p14:tracePt t="98457" x="7397750" y="5324475"/>
          <p14:tracePt t="103072" x="7388225" y="5324475"/>
          <p14:tracePt t="103077" x="7370763" y="5324475"/>
          <p14:tracePt t="103084" x="7305675" y="5332413"/>
          <p14:tracePt t="103093" x="7288213" y="5332413"/>
          <p14:tracePt t="103099" x="7186613" y="5332413"/>
          <p14:tracePt t="103107" x="7096125" y="5332413"/>
          <p14:tracePt t="103115" x="7040563" y="5332413"/>
          <p14:tracePt t="103127" x="6977063" y="5332413"/>
          <p14:tracePt t="103141" x="6740525" y="5332413"/>
          <p14:tracePt t="103148" x="6630988" y="5332413"/>
          <p14:tracePt t="103155" x="6575425" y="5332413"/>
          <p14:tracePt t="103172" x="6373813" y="5351463"/>
          <p14:tracePt t="103176" x="6319838" y="5351463"/>
          <p14:tracePt t="103190" x="6256338" y="5351463"/>
          <p14:tracePt t="103197" x="6219825" y="5351463"/>
          <p14:tracePt t="103200" x="6146800" y="5360988"/>
          <p14:tracePt t="103209" x="6091238" y="5360988"/>
          <p14:tracePt t="103214" x="5964238" y="5360988"/>
          <p14:tracePt t="103223" x="5818188" y="5360988"/>
          <p14:tracePt t="103230" x="5689600" y="5360988"/>
          <p14:tracePt t="103239" x="5543550" y="5387975"/>
          <p14:tracePt t="103247" x="5260975" y="5424488"/>
          <p14:tracePt t="103254" x="5159375" y="5434013"/>
          <p14:tracePt t="103263" x="4913313" y="5434013"/>
          <p14:tracePt t="103270" x="4803775" y="5434013"/>
          <p14:tracePt t="103279" x="4730750" y="5434013"/>
          <p14:tracePt t="103285" x="4584700" y="5434013"/>
          <p14:tracePt t="103293" x="4538663" y="5434013"/>
          <p14:tracePt t="103300" x="4456113" y="5434013"/>
          <p14:tracePt t="103309" x="4402138" y="5434013"/>
          <p14:tracePt t="103318" x="4356100" y="5434013"/>
          <p14:tracePt t="103324" x="4292600" y="5451475"/>
          <p14:tracePt t="103330" x="4127500" y="5451475"/>
          <p14:tracePt t="103339" x="4054475" y="5451475"/>
          <p14:tracePt t="103347" x="3927475" y="5451475"/>
          <p14:tracePt t="103355" x="3643313" y="5451475"/>
          <p14:tracePt t="103363" x="3570288" y="5451475"/>
          <p14:tracePt t="103371" x="3324225" y="5451475"/>
          <p14:tracePt t="103379" x="3178175" y="5451475"/>
          <p14:tracePt t="103386" x="3032125" y="5441950"/>
          <p14:tracePt t="103394" x="2903538" y="5414963"/>
          <p14:tracePt t="103401" x="2776538" y="5397500"/>
          <p14:tracePt t="103409" x="2693988" y="5387975"/>
          <p14:tracePt t="103417" x="2547938" y="5360988"/>
          <p14:tracePt t="103429" x="2457450" y="5341938"/>
          <p14:tracePt t="103438" x="2392363" y="5332413"/>
          <p14:tracePt t="103450" x="2136775" y="5332413"/>
          <p14:tracePt t="103456" x="2082800" y="5332413"/>
          <p14:tracePt t="103462" x="2054225" y="5332413"/>
          <p14:tracePt t="103471" x="2000250" y="5332413"/>
          <p14:tracePt t="103479" x="1954213" y="5332413"/>
          <p14:tracePt t="103487" x="1844675" y="5332413"/>
          <p14:tracePt t="103499" x="1808163" y="5341938"/>
          <p14:tracePt t="103508" x="1698625" y="5360988"/>
          <p14:tracePt t="103511" x="1652588" y="5360988"/>
          <p14:tracePt t="103517" x="1525588" y="5368925"/>
          <p14:tracePt t="103525" x="1416050" y="5368925"/>
          <p14:tracePt t="103541" x="1277938" y="5397500"/>
          <p14:tracePt t="103552" x="1241425" y="5397500"/>
          <p14:tracePt t="103562" x="1196975" y="5397500"/>
          <p14:tracePt t="103573" x="1141413" y="5397500"/>
          <p14:tracePt t="103585" x="1058863" y="5405438"/>
          <p14:tracePt t="103593" x="1014413" y="5405438"/>
          <p14:tracePt t="103605" x="922338" y="5405438"/>
          <p14:tracePt t="103610" x="849313" y="5405438"/>
          <p14:tracePt t="103619" x="803275" y="5405438"/>
          <p14:tracePt t="103627" x="776288" y="5405438"/>
          <p14:tracePt t="103632" x="739775" y="5405438"/>
          <p14:tracePt t="103641" x="730250" y="5405438"/>
          <p14:tracePt t="103649" x="703263" y="5405438"/>
          <p14:tracePt t="103656" x="657225" y="5405438"/>
          <p14:tracePt t="103665" x="630238" y="5414963"/>
          <p14:tracePt t="103672" x="603250" y="5424488"/>
          <p14:tracePt t="103681" x="574675" y="5434013"/>
          <p14:tracePt t="103689" x="557213" y="5441950"/>
          <p14:tracePt t="103696" x="538163" y="5441950"/>
          <p14:tracePt t="103702" x="538163" y="5451475"/>
          <p14:tracePt t="103711" x="530225" y="5451475"/>
          <p14:tracePt t="106668" x="520700" y="5451475"/>
          <p14:tracePt t="106674" x="465138" y="5405438"/>
          <p14:tracePt t="106683" x="428625" y="5351463"/>
          <p14:tracePt t="106692" x="338138" y="5232400"/>
          <p14:tracePt t="106699" x="274638" y="5132388"/>
          <p14:tracePt t="106707" x="165100" y="4976813"/>
          <p14:tracePt t="106714" x="73025" y="483076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utput9-8">
            <a:extLst>
              <a:ext uri="{FF2B5EF4-FFF2-40B4-BE49-F238E27FC236}">
                <a16:creationId xmlns:a16="http://schemas.microsoft.com/office/drawing/2014/main" id="{ED790229-8130-4ECB-9FA9-E2750045372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7237" cy="68580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3DD21F3-8284-43B8-9CBA-AB93D6F990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938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949"/>
    </mc:Choice>
    <mc:Fallback xmlns="">
      <p:transition spd="slow" advTm="83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96" x="46038" y="1050925"/>
          <p14:tracePt t="4903" x="73025" y="1077913"/>
          <p14:tracePt t="4912" x="119063" y="1104900"/>
          <p14:tracePt t="4920" x="182563" y="1141413"/>
          <p14:tracePt t="4927" x="228600" y="1168400"/>
          <p14:tracePt t="4936" x="347663" y="1214438"/>
          <p14:tracePt t="4943" x="428625" y="1241425"/>
          <p14:tracePt t="4949" x="484188" y="1250950"/>
          <p14:tracePt t="4957" x="547688" y="1260475"/>
          <p14:tracePt t="4966" x="676275" y="1277938"/>
          <p14:tracePt t="4974" x="730250" y="1277938"/>
          <p14:tracePt t="4982" x="757238" y="1287463"/>
          <p14:tracePt t="4989" x="785813" y="1287463"/>
          <p14:tracePt t="4997" x="822325" y="1287463"/>
          <p14:tracePt t="5006" x="849313" y="1287463"/>
          <p14:tracePt t="5012" x="885825" y="1287463"/>
          <p14:tracePt t="5020" x="941388" y="1287463"/>
          <p14:tracePt t="5028" x="1004888" y="1287463"/>
          <p14:tracePt t="5036" x="1058863" y="1287463"/>
          <p14:tracePt t="5043" x="1077913" y="1287463"/>
          <p14:tracePt t="5052" x="1131888" y="1287463"/>
          <p14:tracePt t="5060" x="1187450" y="1287463"/>
          <p14:tracePt t="5065" x="1270000" y="1270000"/>
          <p14:tracePt t="5073" x="1306513" y="1270000"/>
          <p14:tracePt t="5082" x="1333500" y="1260475"/>
          <p14:tracePt t="5089" x="1343025" y="1260475"/>
          <p14:tracePt t="5097" x="1370013" y="1250950"/>
          <p14:tracePt t="5105" x="1387475" y="1241425"/>
          <p14:tracePt t="5114" x="1397000" y="1241425"/>
          <p14:tracePt t="5121" x="1416050" y="1233488"/>
          <p14:tracePt t="5128" x="1433513" y="1223963"/>
          <p14:tracePt t="5135" x="1452563" y="1214438"/>
          <p14:tracePt t="5144" x="1470025" y="1204913"/>
          <p14:tracePt t="5151" x="1470025" y="1196975"/>
          <p14:tracePt t="5161" x="1452563" y="1196975"/>
          <p14:tracePt t="5608" x="1452563" y="1187450"/>
          <p14:tracePt t="5624" x="1452563" y="1177925"/>
          <p14:tracePt t="5632" x="1452563" y="1168400"/>
          <p14:tracePt t="5648" x="1452563" y="1160463"/>
          <p14:tracePt t="5656" x="1433513" y="1150938"/>
          <p14:tracePt t="5662" x="1423988" y="1141413"/>
          <p14:tracePt t="5670" x="1423988" y="1131888"/>
          <p14:tracePt t="5678" x="1416050" y="1131888"/>
          <p14:tracePt t="5686" x="1397000" y="1131888"/>
          <p14:tracePt t="5693" x="1387475" y="1123950"/>
          <p14:tracePt t="5701" x="1379538" y="1123950"/>
          <p14:tracePt t="5710" x="1370013" y="1123950"/>
          <p14:tracePt t="5715" x="1343025" y="1114425"/>
          <p14:tracePt t="5723" x="1323975" y="1114425"/>
          <p14:tracePt t="5731" x="1296988" y="1114425"/>
          <p14:tracePt t="5739" x="1270000" y="1114425"/>
          <p14:tracePt t="5748" x="1241425" y="1114425"/>
          <p14:tracePt t="5755" x="1214438" y="1114425"/>
          <p14:tracePt t="5765" x="1196975" y="1114425"/>
          <p14:tracePt t="5771" x="1160463" y="1114425"/>
          <p14:tracePt t="5777" x="1131888" y="1114425"/>
          <p14:tracePt t="5785" x="1123950" y="1114425"/>
          <p14:tracePt t="5864" x="1123950" y="1123950"/>
          <p14:tracePt t="5888" x="1114425" y="1131888"/>
          <p14:tracePt t="6026" x="1104900" y="1141413"/>
          <p14:tracePt t="6042" x="1095375" y="1141413"/>
          <p14:tracePt t="6074" x="1095375" y="1150938"/>
          <p14:tracePt t="6079" x="1087438" y="1150938"/>
          <p14:tracePt t="6087" x="1068388" y="1160463"/>
          <p14:tracePt t="6097" x="1058863" y="1168400"/>
          <p14:tracePt t="6112" x="1050925" y="1168400"/>
          <p14:tracePt t="6120" x="1031875" y="1177925"/>
          <p14:tracePt t="6129" x="1014413" y="1177925"/>
          <p14:tracePt t="6136" x="995363" y="1187450"/>
          <p14:tracePt t="6143" x="977900" y="1196975"/>
          <p14:tracePt t="6150" x="958850" y="1196975"/>
          <p14:tracePt t="6157" x="931863" y="1214438"/>
          <p14:tracePt t="6166" x="912813" y="1214438"/>
          <p14:tracePt t="6174" x="904875" y="1214438"/>
          <p14:tracePt t="6182" x="885825" y="1214438"/>
          <p14:tracePt t="6189" x="885825" y="1223963"/>
          <p14:tracePt t="6197" x="876300" y="1223963"/>
          <p14:tracePt t="6204" x="868363" y="1233488"/>
          <p14:tracePt t="7226" x="895350" y="1223963"/>
          <p14:tracePt t="7233" x="968375" y="1214438"/>
          <p14:tracePt t="7241" x="1077913" y="1214438"/>
          <p14:tracePt t="7251" x="1150938" y="1214438"/>
          <p14:tracePt t="7257" x="1296988" y="1214438"/>
          <p14:tracePt t="7267" x="1423988" y="1214438"/>
          <p14:tracePt t="7274" x="1479550" y="1214438"/>
          <p14:tracePt t="7280" x="1589088" y="1214438"/>
          <p14:tracePt t="7288" x="1735138" y="1214438"/>
          <p14:tracePt t="7295" x="1781175" y="1233488"/>
          <p14:tracePt t="7303" x="1854200" y="1233488"/>
          <p14:tracePt t="7311" x="1908175" y="1233488"/>
          <p14:tracePt t="7319" x="1936750" y="1233488"/>
          <p14:tracePt t="7325" x="2000250" y="1241425"/>
          <p14:tracePt t="7334" x="2017713" y="1241425"/>
          <p14:tracePt t="7341" x="2036763" y="1241425"/>
          <p14:tracePt t="7350" x="2046288" y="1241425"/>
          <p14:tracePt t="7357" x="2063750" y="1241425"/>
          <p14:tracePt t="7366" x="2082800" y="1241425"/>
          <p14:tracePt t="7373" x="2100263" y="1241425"/>
          <p14:tracePt t="7382" x="2119313" y="1241425"/>
          <p14:tracePt t="7387" x="2146300" y="1241425"/>
          <p14:tracePt t="7395" x="2182813" y="1241425"/>
          <p14:tracePt t="7403" x="2209800" y="1241425"/>
          <p14:tracePt t="7412" x="2228850" y="1241425"/>
          <p14:tracePt t="7419" x="2255838" y="1241425"/>
          <p14:tracePt t="7428" x="2273300" y="1241425"/>
          <p14:tracePt t="7435" x="2292350" y="1241425"/>
          <p14:tracePt t="7441" x="2309813" y="1233488"/>
          <p14:tracePt t="7449" x="2328863" y="1233488"/>
          <p14:tracePt t="7457" x="2346325" y="1233488"/>
          <p14:tracePt t="7466" x="2365375" y="1223963"/>
          <p14:tracePt t="7473" x="2382838" y="1214438"/>
          <p14:tracePt t="7482" x="2411413" y="1204913"/>
          <p14:tracePt t="7489" x="2438400" y="1187450"/>
          <p14:tracePt t="7499" x="2457450" y="1187450"/>
          <p14:tracePt t="7503" x="2493963" y="1177925"/>
          <p14:tracePt t="7512" x="2520950" y="1168400"/>
          <p14:tracePt t="7519" x="2538413" y="1168400"/>
          <p14:tracePt t="7529" x="2557463" y="1168400"/>
          <p14:tracePt t="7535" x="2584450" y="1160463"/>
          <p14:tracePt t="7543" x="2603500" y="1150938"/>
          <p14:tracePt t="7551" x="2630488" y="1150938"/>
          <p14:tracePt t="7558" x="2640013" y="1141413"/>
          <p14:tracePt t="7566" x="2667000" y="1141413"/>
          <p14:tracePt t="7573" x="2713038" y="1123950"/>
          <p14:tracePt t="7583" x="2749550" y="1123950"/>
          <p14:tracePt t="7589" x="2767013" y="1114425"/>
          <p14:tracePt t="7599" x="2840038" y="1114425"/>
          <p14:tracePt t="7605" x="2867025" y="1114425"/>
          <p14:tracePt t="7614" x="2949575" y="1114425"/>
          <p14:tracePt t="7619" x="3013075" y="1114425"/>
          <p14:tracePt t="7629" x="3049588" y="1114425"/>
          <p14:tracePt t="7635" x="3105150" y="1114425"/>
          <p14:tracePt t="7644" x="3132138" y="1114425"/>
          <p14:tracePt t="7651" x="3187700" y="1114425"/>
          <p14:tracePt t="7659" x="3241675" y="1114425"/>
          <p14:tracePt t="7668" x="3287713" y="1114425"/>
          <p14:tracePt t="7675" x="3314700" y="1114425"/>
          <p14:tracePt t="7683" x="3324225" y="1114425"/>
          <p14:tracePt t="7689" x="3351213" y="1114425"/>
          <p14:tracePt t="7698" x="3370263" y="1104900"/>
          <p14:tracePt t="7705" x="3397250" y="1104900"/>
          <p14:tracePt t="7715" x="3424238" y="1104900"/>
          <p14:tracePt t="7721" x="3479800" y="1104900"/>
          <p14:tracePt t="7729" x="3497263" y="1104900"/>
          <p14:tracePt t="7735" x="3543300" y="1104900"/>
          <p14:tracePt t="7743" x="3598863" y="1095375"/>
          <p14:tracePt t="7751" x="3635375" y="1077913"/>
          <p14:tracePt t="7759" x="3698875" y="1077913"/>
          <p14:tracePt t="7768" x="3735388" y="1077913"/>
          <p14:tracePt t="7775" x="3781425" y="1077913"/>
          <p14:tracePt t="7783" x="3817938" y="1077913"/>
          <p14:tracePt t="7792" x="3862388" y="1077913"/>
          <p14:tracePt t="7800" x="3898900" y="1077913"/>
          <p14:tracePt t="7805" x="3927475" y="1077913"/>
          <p14:tracePt t="7814" x="3971925" y="1077913"/>
          <p14:tracePt t="7821" x="3990975" y="1077913"/>
          <p14:tracePt t="7829" x="4017963" y="1077913"/>
          <p14:tracePt t="7837" x="4037013" y="1077913"/>
          <p14:tracePt t="7846" x="4054475" y="1077913"/>
          <p14:tracePt t="7854" x="4064000" y="1077913"/>
          <p14:tracePt t="7868" x="4073525" y="1077913"/>
          <p14:tracePt t="7880" x="4083050" y="1077913"/>
          <p14:tracePt t="7883" x="4100513" y="1077913"/>
          <p14:tracePt t="7891" x="4110038" y="1077913"/>
          <p14:tracePt t="7900" x="4119563" y="1077913"/>
          <p14:tracePt t="7916" x="4127500" y="1077913"/>
          <p14:tracePt t="12032" x="4027488" y="1077913"/>
          <p14:tracePt t="12040" x="3944938" y="1087438"/>
          <p14:tracePt t="12047" x="3781425" y="1123950"/>
          <p14:tracePt t="12056" x="3616325" y="1131888"/>
          <p14:tracePt t="12063" x="3360738" y="1168400"/>
          <p14:tracePt t="12072" x="3214688" y="1168400"/>
          <p14:tracePt t="12080" x="3086100" y="1168400"/>
          <p14:tracePt t="12086" x="2940050" y="1168400"/>
          <p14:tracePt t="12093" x="2813050" y="1168400"/>
          <p14:tracePt t="12103" x="2720975" y="1168400"/>
          <p14:tracePt t="12110" x="2640013" y="1177925"/>
          <p14:tracePt t="12119" x="2530475" y="1196975"/>
          <p14:tracePt t="12126" x="2457450" y="1204913"/>
          <p14:tracePt t="12133" x="2411413" y="1223963"/>
          <p14:tracePt t="12142" x="2355850" y="1233488"/>
          <p14:tracePt t="12147" x="2319338" y="1241425"/>
          <p14:tracePt t="12156" x="2292350" y="1250950"/>
          <p14:tracePt t="12164" x="2265363" y="1250950"/>
          <p14:tracePt t="12171" x="2246313" y="1250950"/>
          <p14:tracePt t="12180" x="2200275" y="1260475"/>
          <p14:tracePt t="12187" x="2163763" y="1260475"/>
          <p14:tracePt t="12195" x="2109788" y="1270000"/>
          <p14:tracePt t="12202" x="2046288" y="1270000"/>
          <p14:tracePt t="12210" x="1990725" y="1270000"/>
          <p14:tracePt t="12219" x="1917700" y="1270000"/>
          <p14:tracePt t="12227" x="1863725" y="1287463"/>
          <p14:tracePt t="12233" x="1798638" y="1287463"/>
          <p14:tracePt t="12242" x="1744663" y="1296988"/>
          <p14:tracePt t="12250" x="1689100" y="1296988"/>
          <p14:tracePt t="12258" x="1606550" y="1306513"/>
          <p14:tracePt t="12263" x="1552575" y="1323975"/>
          <p14:tracePt t="12272" x="1497013" y="1323975"/>
          <p14:tracePt t="12280" x="1416050" y="1333500"/>
          <p14:tracePt t="12288" x="1360488" y="1333500"/>
          <p14:tracePt t="12296" x="1296988" y="1343025"/>
          <p14:tracePt t="12304" x="1241425" y="1360488"/>
          <p14:tracePt t="12312" x="1177925" y="1370013"/>
          <p14:tracePt t="12320" x="1123950" y="1379538"/>
          <p14:tracePt t="12325" x="1004888" y="1406525"/>
          <p14:tracePt t="12334" x="912813" y="1423988"/>
          <p14:tracePt t="12342" x="849313" y="1452563"/>
          <p14:tracePt t="12350" x="720725" y="1479550"/>
          <p14:tracePt t="12358" x="666750" y="1489075"/>
          <p14:tracePt t="12365" x="530225" y="1506538"/>
          <p14:tracePt t="12374" x="438150" y="1516063"/>
          <p14:tracePt t="12380" x="384175" y="1516063"/>
          <p14:tracePt t="12387" x="274638" y="1533525"/>
          <p14:tracePt t="12395" x="209550" y="1533525"/>
          <p14:tracePt t="12404" x="182563" y="1533525"/>
          <p14:tracePt t="12412" x="146050" y="1543050"/>
          <p14:tracePt t="12421" x="82550" y="1570038"/>
          <p14:tracePt t="12427" x="63500" y="1589088"/>
          <p14:tracePt t="12436" x="36513" y="1625600"/>
          <p14:tracePt t="12760" x="36513" y="1606550"/>
          <p14:tracePt t="12768" x="36513" y="1579563"/>
          <p14:tracePt t="12776" x="46038" y="1552575"/>
          <p14:tracePt t="12798" x="55563" y="1543050"/>
          <p14:tracePt t="12806" x="63500" y="1533525"/>
          <p14:tracePt t="12814" x="73025" y="1525588"/>
          <p14:tracePt t="12830" x="82550" y="1516063"/>
          <p14:tracePt t="12860" x="82550" y="1506538"/>
          <p14:tracePt t="12876" x="92075" y="1506538"/>
          <p14:tracePt t="12907" x="100013" y="1506538"/>
          <p14:tracePt t="12922" x="109538" y="1506538"/>
          <p14:tracePt t="12937" x="128588" y="1506538"/>
          <p14:tracePt t="12946" x="146050" y="1506538"/>
          <p14:tracePt t="12954" x="165100" y="1516063"/>
          <p14:tracePt t="12962" x="182563" y="1525588"/>
          <p14:tracePt t="12968" x="201613" y="1533525"/>
          <p14:tracePt t="12976" x="219075" y="1543050"/>
          <p14:tracePt t="12984" x="246063" y="1543050"/>
          <p14:tracePt t="12992" x="265113" y="1552575"/>
          <p14:tracePt t="12999" x="282575" y="1552575"/>
          <p14:tracePt t="13007" x="301625" y="1552575"/>
          <p14:tracePt t="13016" x="311150" y="1552575"/>
          <p14:tracePt t="13024" x="319088" y="1552575"/>
          <p14:tracePt t="13032" x="328613" y="1552575"/>
          <p14:tracePt t="13061" x="338138" y="1552575"/>
          <p14:tracePt t="13078" x="347663" y="1552575"/>
          <p14:tracePt t="13092" x="365125" y="1552575"/>
          <p14:tracePt t="13100" x="374650" y="1552575"/>
          <p14:tracePt t="13108" x="384175" y="1552575"/>
          <p14:tracePt t="13116" x="401638" y="1552575"/>
          <p14:tracePt t="13124" x="411163" y="1543050"/>
          <p14:tracePt t="13132" x="428625" y="1543050"/>
          <p14:tracePt t="13148" x="438150" y="1543050"/>
          <p14:tracePt t="13154" x="447675" y="1543050"/>
          <p14:tracePt t="13161" x="457200" y="1533525"/>
          <p14:tracePt t="13171" x="465138" y="1533525"/>
          <p14:tracePt t="13178" x="474663" y="1533525"/>
          <p14:tracePt t="13186" x="474663" y="1525588"/>
          <p14:tracePt t="13194" x="484188" y="1525588"/>
          <p14:tracePt t="13203" x="493713" y="1516063"/>
          <p14:tracePt t="27110" x="484188" y="1525588"/>
          <p14:tracePt t="27117" x="484188" y="1533525"/>
          <p14:tracePt t="27126" x="465138" y="1552575"/>
          <p14:tracePt t="27134" x="457200" y="1552575"/>
          <p14:tracePt t="27148" x="438150" y="1570038"/>
          <p14:tracePt t="27156" x="438150" y="1579563"/>
          <p14:tracePt t="27165" x="428625" y="1589088"/>
          <p14:tracePt t="27172" x="428625" y="1606550"/>
          <p14:tracePt t="27180" x="420688" y="1616075"/>
          <p14:tracePt t="27187" x="411163" y="1625600"/>
          <p14:tracePt t="27196" x="411163" y="1635125"/>
          <p14:tracePt t="27202" x="411163" y="1643063"/>
          <p14:tracePt t="27209" x="411163" y="1662113"/>
          <p14:tracePt t="27218" x="411163" y="1671638"/>
          <p14:tracePt t="27226" x="411163" y="1689100"/>
          <p14:tracePt t="27234" x="411163" y="1698625"/>
          <p14:tracePt t="27251" x="401638" y="1708150"/>
          <p14:tracePt t="27257" x="401638" y="1716088"/>
          <p14:tracePt t="27265" x="401638" y="1735138"/>
          <p14:tracePt t="27271" x="401638" y="1744663"/>
          <p14:tracePt t="27280" x="401638" y="1752600"/>
          <p14:tracePt t="27287" x="401638" y="1771650"/>
          <p14:tracePt t="27304" x="401638" y="1789113"/>
          <p14:tracePt t="27312" x="401638" y="1798638"/>
          <p14:tracePt t="27318" x="401638" y="1808163"/>
          <p14:tracePt t="27335" x="401638" y="1817688"/>
          <p14:tracePt t="27342" x="401638" y="1835150"/>
          <p14:tracePt t="27351" x="401638" y="1844675"/>
          <p14:tracePt t="27357" x="401638" y="1862138"/>
          <p14:tracePt t="27366" x="401638" y="1881188"/>
          <p14:tracePt t="27373" x="401638" y="1898650"/>
          <p14:tracePt t="27380" x="401638" y="1917700"/>
          <p14:tracePt t="27388" x="411163" y="1954213"/>
          <p14:tracePt t="27404" x="420688" y="1963738"/>
          <p14:tracePt t="27411" x="420688" y="1981200"/>
          <p14:tracePt t="27419" x="420688" y="1990725"/>
          <p14:tracePt t="27428" x="428625" y="2000250"/>
          <p14:tracePt t="27436" x="428625" y="2009775"/>
          <p14:tracePt t="27444" x="428625" y="2017713"/>
          <p14:tracePt t="27451" x="428625" y="2027238"/>
          <p14:tracePt t="27457" x="428625" y="2046288"/>
          <p14:tracePt t="27465" x="428625" y="2063750"/>
          <p14:tracePt t="27474" x="428625" y="2073275"/>
          <p14:tracePt t="27482" x="428625" y="2090738"/>
          <p14:tracePt t="27490" x="438150" y="2109788"/>
          <p14:tracePt t="27495" x="438150" y="2119313"/>
          <p14:tracePt t="27504" x="447675" y="2136775"/>
          <p14:tracePt t="27511" x="447675" y="2146300"/>
          <p14:tracePt t="27519" x="447675" y="2155825"/>
          <p14:tracePt t="27528" x="457200" y="2173288"/>
          <p14:tracePt t="27536" x="457200" y="2192338"/>
          <p14:tracePt t="27543" x="465138" y="2209800"/>
          <p14:tracePt t="27552" x="465138" y="2219325"/>
          <p14:tracePt t="27560" x="474663" y="2236788"/>
          <p14:tracePt t="27652" x="474663" y="2246313"/>
          <p14:tracePt t="27659" x="474663" y="2265363"/>
          <p14:tracePt t="32102" x="474663" y="2282825"/>
          <p14:tracePt t="32109" x="457200" y="2346325"/>
          <p14:tracePt t="32118" x="447675" y="2382838"/>
          <p14:tracePt t="32125" x="438150" y="2428875"/>
          <p14:tracePt t="32134" x="420688" y="2455863"/>
          <p14:tracePt t="32142" x="420688" y="2474913"/>
          <p14:tracePt t="32150" x="420688" y="2492375"/>
          <p14:tracePt t="32156" x="420688" y="2511425"/>
          <p14:tracePt t="32164" x="420688" y="2528888"/>
          <p14:tracePt t="32171" x="420688" y="2547938"/>
          <p14:tracePt t="32179" x="420688" y="2565400"/>
          <p14:tracePt t="32188" x="420688" y="2584450"/>
          <p14:tracePt t="32195" x="420688" y="2611438"/>
          <p14:tracePt t="32202" x="420688" y="2630488"/>
          <p14:tracePt t="32209" x="420688" y="2657475"/>
          <p14:tracePt t="32217" x="420688" y="2684463"/>
          <p14:tracePt t="32225" x="420688" y="2730500"/>
          <p14:tracePt t="32234" x="420688" y="2757488"/>
          <p14:tracePt t="32242" x="420688" y="2794000"/>
          <p14:tracePt t="32250" x="420688" y="2840038"/>
          <p14:tracePt t="32257" x="420688" y="2867025"/>
          <p14:tracePt t="32263" x="428625" y="2922588"/>
          <p14:tracePt t="32272" x="428625" y="2976563"/>
          <p14:tracePt t="32279" x="438150" y="3041650"/>
          <p14:tracePt t="32289" x="447675" y="3068638"/>
          <p14:tracePt t="32295" x="457200" y="3114675"/>
          <p14:tracePt t="32303" x="474663" y="3168650"/>
          <p14:tracePt t="32312" x="474663" y="3187700"/>
          <p14:tracePt t="32317" x="484188" y="3224213"/>
          <p14:tracePt t="32325" x="484188" y="3232150"/>
          <p14:tracePt t="32334" x="493713" y="3251200"/>
          <p14:tracePt t="32342" x="493713" y="3260725"/>
          <p14:tracePt t="32349" x="493713" y="3268663"/>
          <p14:tracePt t="32374" x="493713" y="3278188"/>
          <p14:tracePt t="32379" x="493713" y="3297238"/>
          <p14:tracePt t="32389" x="493713" y="3314700"/>
          <p14:tracePt t="32396" x="493713" y="3341688"/>
          <p14:tracePt t="32404" x="493713" y="3360738"/>
          <p14:tracePt t="32411" x="493713" y="3378200"/>
          <p14:tracePt t="32420" x="493713" y="3387725"/>
          <p14:tracePt t="32427" x="493713" y="3397250"/>
          <p14:tracePt t="32442" x="493713" y="3406775"/>
          <p14:tracePt t="32450" x="493713" y="3414713"/>
          <p14:tracePt t="32457" x="493713" y="3424238"/>
          <p14:tracePt t="32465" x="501650" y="3433763"/>
          <p14:tracePt t="32474" x="501650" y="3443288"/>
          <p14:tracePt t="32490" x="501650" y="3451225"/>
          <p14:tracePt t="33000" x="493713" y="3451225"/>
          <p14:tracePt t="33007" x="474663" y="3443288"/>
          <p14:tracePt t="33016" x="447675" y="3414713"/>
          <p14:tracePt t="33024" x="428625" y="3406775"/>
          <p14:tracePt t="33029" x="420688" y="3397250"/>
          <p14:tracePt t="33037" x="411163" y="3397250"/>
          <p14:tracePt t="33045" x="401638" y="3397250"/>
          <p14:tracePt t="33061" x="392113" y="3387725"/>
          <p14:tracePt t="42687" x="392113" y="3524250"/>
          <p14:tracePt t="42695" x="392113" y="3597275"/>
          <p14:tracePt t="42703" x="392113" y="3652838"/>
          <p14:tracePt t="42712" x="392113" y="3716338"/>
          <p14:tracePt t="42719" x="420688" y="3762375"/>
          <p14:tracePt t="42728" x="428625" y="3816350"/>
          <p14:tracePt t="42735" x="438150" y="3844925"/>
          <p14:tracePt t="42743" x="447675" y="3871913"/>
          <p14:tracePt t="42751" x="447675" y="3889375"/>
          <p14:tracePt t="42757" x="447675" y="3898900"/>
          <p14:tracePt t="42766" x="457200" y="3898900"/>
          <p14:tracePt t="42790" x="457200" y="3908425"/>
          <p14:tracePt t="42951" x="465138" y="3935413"/>
          <p14:tracePt t="42959" x="465138" y="3963988"/>
          <p14:tracePt t="42967" x="474663" y="4000500"/>
          <p14:tracePt t="42975" x="474663" y="4027488"/>
          <p14:tracePt t="42984" x="474663" y="4081463"/>
          <p14:tracePt t="42989" x="474663" y="4137025"/>
          <p14:tracePt t="42997" x="474663" y="4164013"/>
          <p14:tracePt t="43005" x="474663" y="4219575"/>
          <p14:tracePt t="43013" x="474663" y="4273550"/>
          <p14:tracePt t="43021" x="474663" y="4310063"/>
          <p14:tracePt t="43030" x="474663" y="4337050"/>
          <p14:tracePt t="43037" x="474663" y="4346575"/>
          <p14:tracePt t="43046" x="474663" y="4356100"/>
          <p14:tracePt t="43059" x="474663" y="4365625"/>
          <p14:tracePt t="43067" x="474663" y="4373563"/>
          <p14:tracePt t="43207" x="484188" y="4373563"/>
          <p14:tracePt t="43216" x="493713" y="4373563"/>
          <p14:tracePt t="43224" x="493713" y="4365625"/>
          <p14:tracePt t="43237" x="501650" y="4356100"/>
          <p14:tracePt t="43245" x="511175" y="4356100"/>
          <p14:tracePt t="43254" x="511175" y="4346575"/>
          <p14:tracePt t="43261" x="520700" y="4346575"/>
          <p14:tracePt t="43270" x="520700" y="4337050"/>
          <p14:tracePt t="43284" x="530225" y="4337050"/>
          <p14:tracePt t="43292" x="530225" y="4329113"/>
          <p14:tracePt t="43362" x="538163" y="4329113"/>
          <p14:tracePt t="43369" x="538163" y="4319588"/>
          <p14:tracePt t="43377" x="547688" y="4319588"/>
          <p14:tracePt t="43394" x="547688" y="4310063"/>
          <p14:tracePt t="43417" x="557213" y="4310063"/>
          <p14:tracePt t="43456" x="557213" y="4300538"/>
          <p14:tracePt t="55554" x="547688" y="4356100"/>
          <p14:tracePt t="55562" x="511175" y="4419600"/>
          <p14:tracePt t="55570" x="484188" y="4465638"/>
          <p14:tracePt t="55577" x="474663" y="4502150"/>
          <p14:tracePt t="55583" x="465138" y="4519613"/>
          <p14:tracePt t="55592" x="465138" y="4548188"/>
          <p14:tracePt t="55600" x="457200" y="4592638"/>
          <p14:tracePt t="55607" x="457200" y="4621213"/>
          <p14:tracePt t="55616" x="457200" y="4665663"/>
          <p14:tracePt t="55624" x="457200" y="4694238"/>
          <p14:tracePt t="55632" x="457200" y="4721225"/>
          <p14:tracePt t="55637" x="457200" y="4738688"/>
          <p14:tracePt t="55646" x="457200" y="4757738"/>
          <p14:tracePt t="55653" x="457200" y="4775200"/>
          <p14:tracePt t="55663" x="457200" y="4784725"/>
          <p14:tracePt t="55669" x="457200" y="4803775"/>
          <p14:tracePt t="55677" x="457200" y="4821238"/>
          <p14:tracePt t="55686" x="465138" y="4840288"/>
          <p14:tracePt t="55694" x="465138" y="4848225"/>
          <p14:tracePt t="55699" x="465138" y="4884738"/>
          <p14:tracePt t="55708" x="474663" y="4903788"/>
          <p14:tracePt t="55716" x="474663" y="4922838"/>
          <p14:tracePt t="55724" x="484188" y="4940300"/>
          <p14:tracePt t="55732" x="484188" y="4949825"/>
          <p14:tracePt t="55740" x="493713" y="4949825"/>
          <p14:tracePt t="55748" x="493713" y="4959350"/>
          <p14:tracePt t="55753" x="501650" y="4959350"/>
          <p14:tracePt t="55762" x="501650" y="4967288"/>
          <p14:tracePt t="55877" x="520700" y="4967288"/>
          <p14:tracePt t="55886" x="530225" y="4949825"/>
          <p14:tracePt t="55894" x="538163" y="4949825"/>
          <p14:tracePt t="55902" x="547688" y="4940300"/>
          <p14:tracePt t="55910" x="557213" y="4930775"/>
          <p14:tracePt t="55934" x="566738" y="4930775"/>
          <p14:tracePt t="55994" x="574675" y="4930775"/>
          <p14:tracePt t="56002" x="584200" y="4930775"/>
          <p14:tracePt t="56010" x="593725" y="4940300"/>
          <p14:tracePt t="56017" x="603250" y="4949825"/>
          <p14:tracePt t="56025" x="603250" y="4959350"/>
          <p14:tracePt t="56034" x="611188" y="4967288"/>
          <p14:tracePt t="56042" x="620713" y="4976813"/>
          <p14:tracePt t="56058" x="630238" y="4976813"/>
          <p14:tracePt t="56065" x="639763" y="4986338"/>
          <p14:tracePt t="56071" x="639763" y="4995863"/>
          <p14:tracePt t="56080" x="639763" y="5003800"/>
          <p14:tracePt t="64232" x="639763" y="5013325"/>
          <p14:tracePt t="64240" x="630238" y="5032375"/>
          <p14:tracePt t="64247" x="620713" y="5049838"/>
          <p14:tracePt t="64256" x="611188" y="5086350"/>
          <p14:tracePt t="64261" x="611188" y="5132388"/>
          <p14:tracePt t="64269" x="611188" y="5159375"/>
          <p14:tracePt t="64277" x="611188" y="5186363"/>
          <p14:tracePt t="64285" x="611188" y="5222875"/>
          <p14:tracePt t="64293" x="611188" y="5232400"/>
          <p14:tracePt t="64302" x="611188" y="5251450"/>
          <p14:tracePt t="64309" x="611188" y="5268913"/>
          <p14:tracePt t="64318" x="611188" y="5295900"/>
          <p14:tracePt t="64331" x="611188" y="5332413"/>
          <p14:tracePt t="64340" x="611188" y="5351463"/>
          <p14:tracePt t="64348" x="603250" y="5351463"/>
          <p14:tracePt t="64355" x="603250" y="5368925"/>
          <p14:tracePt t="64364" x="603250" y="5387975"/>
          <p14:tracePt t="64371" x="593725" y="5397500"/>
          <p14:tracePt t="64380" x="593725" y="5405438"/>
          <p14:tracePt t="64388" x="584200" y="5424488"/>
          <p14:tracePt t="64393" x="574675" y="5441950"/>
          <p14:tracePt t="64402" x="574675" y="5461000"/>
          <p14:tracePt t="64410" x="566738" y="5470525"/>
          <p14:tracePt t="64426" x="566738" y="5478463"/>
          <p14:tracePt t="64434" x="566738" y="5487988"/>
          <p14:tracePt t="64440" x="566738" y="5497513"/>
          <p14:tracePt t="64447" x="566738" y="5507038"/>
          <p14:tracePt t="64456" x="566738" y="5524500"/>
          <p14:tracePt t="64472" x="566738" y="5534025"/>
          <p14:tracePt t="64480" x="557213" y="5534025"/>
          <p14:tracePt t="64496" x="557213" y="5543550"/>
          <p14:tracePt t="64501" x="557213" y="5551488"/>
          <p14:tracePt t="64518" x="557213" y="5561013"/>
          <p14:tracePt t="64534" x="557213" y="5570538"/>
          <p14:tracePt t="64550" x="557213" y="5580063"/>
          <p14:tracePt t="64572" x="557213" y="5588000"/>
          <p14:tracePt t="64580" x="557213" y="5597525"/>
          <p14:tracePt t="64588" x="557213" y="5607050"/>
          <p14:tracePt t="64596" x="557213" y="5624513"/>
          <p14:tracePt t="64604" x="557213" y="5643563"/>
          <p14:tracePt t="64611" x="547688" y="5653088"/>
          <p14:tracePt t="64634" x="547688" y="5661025"/>
          <p14:tracePt t="82098" x="593725" y="5624513"/>
          <p14:tracePt t="82103" x="611188" y="5597525"/>
          <p14:tracePt t="82111" x="620713" y="5597525"/>
          <p14:tracePt t="82421" x="639763" y="5543550"/>
          <p14:tracePt t="82429" x="684213" y="5461000"/>
          <p14:tracePt t="82438" x="757238" y="5141913"/>
          <p14:tracePt t="82445" x="793750" y="4894263"/>
          <p14:tracePt t="82454" x="812800" y="4584700"/>
          <p14:tracePt t="82459" x="831850" y="4419600"/>
          <p14:tracePt t="82467" x="849313" y="4146550"/>
          <p14:tracePt t="82475" x="849313" y="4000500"/>
          <p14:tracePt t="82483" x="885825" y="3706813"/>
          <p14:tracePt t="82491" x="895350" y="3560763"/>
          <p14:tracePt t="82499" x="922338" y="3414713"/>
          <p14:tracePt t="82507" x="922338" y="3341688"/>
          <p14:tracePt t="82515" x="941388" y="3214688"/>
          <p14:tracePt t="82523" x="941388" y="3068638"/>
          <p14:tracePt t="82529" x="941388" y="2995613"/>
          <p14:tracePt t="82538" x="941388" y="2940050"/>
          <p14:tracePt t="82545" x="941388" y="2813050"/>
          <p14:tracePt t="82553" x="931863" y="2711450"/>
          <p14:tracePt t="82561" x="922338" y="2638425"/>
          <p14:tracePt t="82569" x="912813" y="2528888"/>
          <p14:tracePt t="82575" x="895350" y="2447925"/>
          <p14:tracePt t="82583" x="885825" y="2355850"/>
          <p14:tracePt t="82591" x="876300" y="2309813"/>
          <p14:tracePt t="82599" x="839788" y="2163763"/>
          <p14:tracePt t="82607" x="831850" y="2100263"/>
          <p14:tracePt t="82615" x="803275" y="1990725"/>
          <p14:tracePt t="82624" x="776288" y="1927225"/>
          <p14:tracePt t="82631" x="766763" y="1835150"/>
          <p14:tracePt t="82637" x="720725" y="1752600"/>
          <p14:tracePt t="82646" x="712788" y="1708150"/>
          <p14:tracePt t="82654" x="703263" y="1652588"/>
          <p14:tracePt t="82662" x="684213" y="1589088"/>
          <p14:tracePt t="82670" x="676275" y="1516063"/>
          <p14:tracePt t="82678" x="647700" y="1406525"/>
          <p14:tracePt t="82685" x="620713" y="1306513"/>
          <p14:tracePt t="82692" x="593725" y="1196975"/>
          <p14:tracePt t="82700" x="566738" y="1095375"/>
          <p14:tracePt t="82708" x="501650" y="958850"/>
          <p14:tracePt t="82715" x="484188" y="903288"/>
          <p14:tracePt t="82724" x="438150" y="766763"/>
          <p14:tracePt t="82731" x="392113" y="684213"/>
          <p14:tracePt t="82741" x="365125" y="574675"/>
          <p14:tracePt t="82748" x="347663" y="530225"/>
          <p14:tracePt t="82757" x="301625" y="392113"/>
          <p14:tracePt t="82761" x="265113" y="347663"/>
          <p14:tracePt t="82770" x="238125" y="282575"/>
          <p14:tracePt t="82777" x="201613" y="219075"/>
          <p14:tracePt t="82785" x="165100" y="128588"/>
          <p14:tracePt t="82793" x="136525" y="109538"/>
          <p14:tracePt t="82802" x="119063" y="46038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917</TotalTime>
  <Words>156</Words>
  <Application>Microsoft Office PowerPoint</Application>
  <PresentationFormat>Widescreen</PresentationFormat>
  <Paragraphs>15</Paragraphs>
  <Slides>27</Slides>
  <Notes>4</Notes>
  <HiddenSlides>0</HiddenSlides>
  <MMClips>27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Garcia Castro, Leyla Jael</dc:creator>
  <cp:lastModifiedBy>Garcia Castro, Leyla Jael</cp:lastModifiedBy>
  <cp:revision>26</cp:revision>
  <dcterms:created xsi:type="dcterms:W3CDTF">2020-12-19T15:54:37Z</dcterms:created>
  <dcterms:modified xsi:type="dcterms:W3CDTF">2021-07-23T16:56:13Z</dcterms:modified>
</cp:coreProperties>
</file>

<file path=docProps/thumbnail.jpeg>
</file>